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13FC42-9895-40E4-8342-53473AC13558}" v="2" dt="2022-11-09T04:31:59.19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6813FC42-9895-40E4-8342-53473AC13558}"/>
    <pc:docChg chg="undo custSel modSld">
      <pc:chgData name="Leanne Manning" userId="730c7ce9-f6b4-453e-88a2-34d7f1a5ff9e" providerId="ADAL" clId="{6813FC42-9895-40E4-8342-53473AC13558}" dt="2022-11-09T04:32:19.096" v="18" actId="1076"/>
      <pc:docMkLst>
        <pc:docMk/>
      </pc:docMkLst>
      <pc:sldChg chg="addSp delSp modSp mod">
        <pc:chgData name="Leanne Manning" userId="730c7ce9-f6b4-453e-88a2-34d7f1a5ff9e" providerId="ADAL" clId="{6813FC42-9895-40E4-8342-53473AC13558}" dt="2022-11-09T04:32:19.096" v="18" actId="1076"/>
        <pc:sldMkLst>
          <pc:docMk/>
          <pc:sldMk cId="0" sldId="256"/>
        </pc:sldMkLst>
        <pc:spChg chg="mod">
          <ac:chgData name="Leanne Manning" userId="730c7ce9-f6b4-453e-88a2-34d7f1a5ff9e" providerId="ADAL" clId="{6813FC42-9895-40E4-8342-53473AC13558}" dt="2022-11-03T01:54:29.164" v="4" actId="1076"/>
          <ac:spMkLst>
            <pc:docMk/>
            <pc:sldMk cId="0" sldId="256"/>
            <ac:spMk id="2" creationId="{00000000-0000-0000-0000-000000000000}"/>
          </ac:spMkLst>
        </pc:spChg>
        <pc:spChg chg="del">
          <ac:chgData name="Leanne Manning" userId="730c7ce9-f6b4-453e-88a2-34d7f1a5ff9e" providerId="ADAL" clId="{6813FC42-9895-40E4-8342-53473AC13558}" dt="2022-11-03T01:54:11.229" v="3" actId="478"/>
          <ac:spMkLst>
            <pc:docMk/>
            <pc:sldMk cId="0" sldId="256"/>
            <ac:spMk id="3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4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5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6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7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8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10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11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12" creationId="{00000000-0000-0000-0000-000000000000}"/>
          </ac:spMkLst>
        </pc:spChg>
        <pc:graphicFrameChg chg="mod modGraphic">
          <ac:chgData name="Leanne Manning" userId="730c7ce9-f6b4-453e-88a2-34d7f1a5ff9e" providerId="ADAL" clId="{6813FC42-9895-40E4-8342-53473AC13558}" dt="2022-11-09T04:30:22.526" v="11" actId="20577"/>
          <ac:graphicFrameMkLst>
            <pc:docMk/>
            <pc:sldMk cId="0" sldId="256"/>
            <ac:graphicFrameMk id="21" creationId="{00000000-0000-0000-0000-000000000000}"/>
          </ac:graphicFrameMkLst>
        </pc:graphicFrameChg>
        <pc:picChg chg="add mod">
          <ac:chgData name="Leanne Manning" userId="730c7ce9-f6b4-453e-88a2-34d7f1a5ff9e" providerId="ADAL" clId="{6813FC42-9895-40E4-8342-53473AC13558}" dt="2022-11-09T04:32:19.096" v="18" actId="1076"/>
          <ac:picMkLst>
            <pc:docMk/>
            <pc:sldMk cId="0" sldId="256"/>
            <ac:picMk id="3" creationId="{B71B2798-53A6-FCDF-9285-CF1128A9A7BF}"/>
          </ac:picMkLst>
        </pc:picChg>
        <pc:picChg chg="del mod">
          <ac:chgData name="Leanne Manning" userId="730c7ce9-f6b4-453e-88a2-34d7f1a5ff9e" providerId="ADAL" clId="{6813FC42-9895-40E4-8342-53473AC13558}" dt="2022-11-09T04:30:34.848" v="12" actId="478"/>
          <ac:picMkLst>
            <pc:docMk/>
            <pc:sldMk cId="0" sldId="256"/>
            <ac:picMk id="9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155" cy="0"/>
          </a:xfrm>
          <a:custGeom>
            <a:avLst/>
            <a:gdLst/>
            <a:ahLst/>
            <a:cxnLst/>
            <a:rect l="l" t="t" r="r" b="b"/>
            <a:pathLst>
              <a:path w="859155">
                <a:moveTo>
                  <a:pt x="0" y="0"/>
                </a:moveTo>
                <a:lnTo>
                  <a:pt x="859147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11" y="855354"/>
            <a:ext cx="140487" cy="140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1002434"/>
            <a:ext cx="0" cy="6554470"/>
          </a:xfrm>
          <a:custGeom>
            <a:avLst/>
            <a:gdLst/>
            <a:ahLst/>
            <a:cxnLst/>
            <a:rect l="l" t="t" r="r" b="b"/>
            <a:pathLst>
              <a:path h="6554470">
                <a:moveTo>
                  <a:pt x="0" y="6554065"/>
                </a:moveTo>
                <a:lnTo>
                  <a:pt x="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297035" cy="0"/>
          </a:xfrm>
          <a:custGeom>
            <a:avLst/>
            <a:gdLst/>
            <a:ahLst/>
            <a:cxnLst/>
            <a:rect l="l" t="t" r="r" b="b"/>
            <a:pathLst>
              <a:path w="9297035">
                <a:moveTo>
                  <a:pt x="0" y="0"/>
                </a:moveTo>
                <a:lnTo>
                  <a:pt x="9296973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1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7"/>
            <a:ext cx="133705" cy="16600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59" y="630661"/>
            <a:ext cx="180340" cy="16050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6" y="1077354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5" y="0"/>
                </a:moveTo>
                <a:lnTo>
                  <a:pt x="122183" y="0"/>
                </a:lnTo>
                <a:lnTo>
                  <a:pt x="79060" y="13673"/>
                </a:lnTo>
                <a:lnTo>
                  <a:pt x="41093" y="41019"/>
                </a:lnTo>
                <a:lnTo>
                  <a:pt x="13697" y="78918"/>
                </a:lnTo>
                <a:lnTo>
                  <a:pt x="0" y="121961"/>
                </a:lnTo>
                <a:lnTo>
                  <a:pt x="0" y="166717"/>
                </a:lnTo>
                <a:lnTo>
                  <a:pt x="13697" y="209756"/>
                </a:lnTo>
                <a:lnTo>
                  <a:pt x="41093" y="247648"/>
                </a:lnTo>
                <a:lnTo>
                  <a:pt x="117115" y="323518"/>
                </a:lnTo>
                <a:lnTo>
                  <a:pt x="158974" y="340828"/>
                </a:lnTo>
                <a:lnTo>
                  <a:pt x="170612" y="339694"/>
                </a:lnTo>
                <a:lnTo>
                  <a:pt x="208264" y="314500"/>
                </a:lnTo>
                <a:lnTo>
                  <a:pt x="218181" y="281735"/>
                </a:lnTo>
                <a:lnTo>
                  <a:pt x="217044" y="270124"/>
                </a:lnTo>
                <a:lnTo>
                  <a:pt x="183866" y="223023"/>
                </a:lnTo>
                <a:lnTo>
                  <a:pt x="180539" y="260209"/>
                </a:lnTo>
                <a:lnTo>
                  <a:pt x="187232" y="270278"/>
                </a:lnTo>
                <a:lnTo>
                  <a:pt x="174786" y="309015"/>
                </a:lnTo>
                <a:lnTo>
                  <a:pt x="167127" y="312177"/>
                </a:lnTo>
                <a:lnTo>
                  <a:pt x="150833" y="312177"/>
                </a:lnTo>
                <a:lnTo>
                  <a:pt x="143163" y="309015"/>
                </a:lnTo>
                <a:lnTo>
                  <a:pt x="61375" y="227392"/>
                </a:lnTo>
                <a:lnTo>
                  <a:pt x="35564" y="188551"/>
                </a:lnTo>
                <a:lnTo>
                  <a:pt x="26961" y="144329"/>
                </a:lnTo>
                <a:lnTo>
                  <a:pt x="35564" y="100110"/>
                </a:lnTo>
                <a:lnTo>
                  <a:pt x="61375" y="61276"/>
                </a:lnTo>
                <a:lnTo>
                  <a:pt x="100287" y="35516"/>
                </a:lnTo>
                <a:lnTo>
                  <a:pt x="144598" y="26929"/>
                </a:lnTo>
                <a:lnTo>
                  <a:pt x="188908" y="35516"/>
                </a:lnTo>
                <a:lnTo>
                  <a:pt x="227821" y="61276"/>
                </a:lnTo>
                <a:lnTo>
                  <a:pt x="337295" y="170534"/>
                </a:lnTo>
                <a:lnTo>
                  <a:pt x="344431" y="181278"/>
                </a:lnTo>
                <a:lnTo>
                  <a:pt x="346810" y="193508"/>
                </a:lnTo>
                <a:lnTo>
                  <a:pt x="344431" y="205738"/>
                </a:lnTo>
                <a:lnTo>
                  <a:pt x="337295" y="216483"/>
                </a:lnTo>
                <a:lnTo>
                  <a:pt x="331681" y="222083"/>
                </a:lnTo>
                <a:lnTo>
                  <a:pt x="331681" y="231138"/>
                </a:lnTo>
                <a:lnTo>
                  <a:pt x="342895" y="242327"/>
                </a:lnTo>
                <a:lnTo>
                  <a:pt x="351976" y="242327"/>
                </a:lnTo>
                <a:lnTo>
                  <a:pt x="374358" y="205523"/>
                </a:lnTo>
                <a:lnTo>
                  <a:pt x="375534" y="193508"/>
                </a:lnTo>
                <a:lnTo>
                  <a:pt x="374358" y="181487"/>
                </a:lnTo>
                <a:lnTo>
                  <a:pt x="248115" y="41019"/>
                </a:lnTo>
                <a:lnTo>
                  <a:pt x="210148" y="13673"/>
                </a:lnTo>
                <a:lnTo>
                  <a:pt x="16702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6" y="115945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50" y="0"/>
                </a:moveTo>
                <a:lnTo>
                  <a:pt x="181978" y="17310"/>
                </a:lnTo>
                <a:lnTo>
                  <a:pt x="164642" y="59093"/>
                </a:lnTo>
                <a:lnTo>
                  <a:pt x="165781" y="70708"/>
                </a:lnTo>
                <a:lnTo>
                  <a:pt x="169124" y="81718"/>
                </a:lnTo>
                <a:lnTo>
                  <a:pt x="174560" y="91861"/>
                </a:lnTo>
                <a:lnTo>
                  <a:pt x="181978" y="100876"/>
                </a:lnTo>
                <a:lnTo>
                  <a:pt x="198958" y="117830"/>
                </a:lnTo>
                <a:lnTo>
                  <a:pt x="208038" y="117817"/>
                </a:lnTo>
                <a:lnTo>
                  <a:pt x="219252" y="106654"/>
                </a:lnTo>
                <a:lnTo>
                  <a:pt x="219252" y="97574"/>
                </a:lnTo>
                <a:lnTo>
                  <a:pt x="196507" y="74866"/>
                </a:lnTo>
                <a:lnTo>
                  <a:pt x="193332" y="67221"/>
                </a:lnTo>
                <a:lnTo>
                  <a:pt x="193332" y="50965"/>
                </a:lnTo>
                <a:lnTo>
                  <a:pt x="196507" y="43319"/>
                </a:lnTo>
                <a:lnTo>
                  <a:pt x="208026" y="31813"/>
                </a:lnTo>
                <a:lnTo>
                  <a:pt x="215684" y="28651"/>
                </a:lnTo>
                <a:lnTo>
                  <a:pt x="231978" y="28651"/>
                </a:lnTo>
                <a:lnTo>
                  <a:pt x="239649" y="31813"/>
                </a:lnTo>
                <a:lnTo>
                  <a:pt x="321424" y="113436"/>
                </a:lnTo>
                <a:lnTo>
                  <a:pt x="347234" y="152277"/>
                </a:lnTo>
                <a:lnTo>
                  <a:pt x="355838" y="196499"/>
                </a:lnTo>
                <a:lnTo>
                  <a:pt x="347234" y="240718"/>
                </a:lnTo>
                <a:lnTo>
                  <a:pt x="321424" y="279552"/>
                </a:lnTo>
                <a:lnTo>
                  <a:pt x="282513" y="305312"/>
                </a:lnTo>
                <a:lnTo>
                  <a:pt x="238207" y="313899"/>
                </a:lnTo>
                <a:lnTo>
                  <a:pt x="193901" y="305312"/>
                </a:lnTo>
                <a:lnTo>
                  <a:pt x="154990" y="279552"/>
                </a:lnTo>
                <a:lnTo>
                  <a:pt x="38239" y="163017"/>
                </a:lnTo>
                <a:lnTo>
                  <a:pt x="31095" y="152278"/>
                </a:lnTo>
                <a:lnTo>
                  <a:pt x="28714" y="140047"/>
                </a:lnTo>
                <a:lnTo>
                  <a:pt x="31095" y="127814"/>
                </a:lnTo>
                <a:lnTo>
                  <a:pt x="38239" y="117068"/>
                </a:lnTo>
                <a:lnTo>
                  <a:pt x="43840" y="111480"/>
                </a:lnTo>
                <a:lnTo>
                  <a:pt x="43840" y="102412"/>
                </a:lnTo>
                <a:lnTo>
                  <a:pt x="4633" y="116644"/>
                </a:lnTo>
                <a:lnTo>
                  <a:pt x="0" y="140055"/>
                </a:lnTo>
                <a:lnTo>
                  <a:pt x="1176" y="152071"/>
                </a:lnTo>
                <a:lnTo>
                  <a:pt x="134708" y="299808"/>
                </a:lnTo>
                <a:lnTo>
                  <a:pt x="183103" y="331852"/>
                </a:lnTo>
                <a:lnTo>
                  <a:pt x="238213" y="342531"/>
                </a:lnTo>
                <a:lnTo>
                  <a:pt x="266191" y="339862"/>
                </a:lnTo>
                <a:lnTo>
                  <a:pt x="318790" y="318501"/>
                </a:lnTo>
                <a:lnTo>
                  <a:pt x="369127" y="261916"/>
                </a:lnTo>
                <a:lnTo>
                  <a:pt x="382824" y="218877"/>
                </a:lnTo>
                <a:lnTo>
                  <a:pt x="382824" y="174123"/>
                </a:lnTo>
                <a:lnTo>
                  <a:pt x="369127" y="131085"/>
                </a:lnTo>
                <a:lnTo>
                  <a:pt x="341731" y="93192"/>
                </a:lnTo>
                <a:lnTo>
                  <a:pt x="265709" y="17310"/>
                </a:lnTo>
                <a:lnTo>
                  <a:pt x="235487" y="1134"/>
                </a:lnTo>
                <a:lnTo>
                  <a:pt x="223850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81266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9515" y="1834116"/>
            <a:ext cx="9003030" cy="5145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9218" y="824051"/>
            <a:ext cx="4812665" cy="452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10-3-</a:t>
            </a:r>
            <a:r>
              <a:rPr dirty="0"/>
              <a:t>Now</a:t>
            </a:r>
            <a:r>
              <a:rPr spc="-5" dirty="0"/>
              <a:t> </a:t>
            </a:r>
            <a:r>
              <a:rPr dirty="0"/>
              <a:t>– Mr</a:t>
            </a:r>
            <a:r>
              <a:rPr spc="5" dirty="0"/>
              <a:t> </a:t>
            </a:r>
            <a:r>
              <a:rPr dirty="0"/>
              <a:t>&amp; Mrs </a:t>
            </a:r>
            <a:r>
              <a:rPr spc="-10" dirty="0"/>
              <a:t>Client</a:t>
            </a:r>
          </a:p>
        </p:txBody>
      </p:sp>
      <p:sp>
        <p:nvSpPr>
          <p:cNvPr id="4" name="object 4"/>
          <p:cNvSpPr/>
          <p:nvPr/>
        </p:nvSpPr>
        <p:spPr>
          <a:xfrm>
            <a:off x="6532796" y="1028250"/>
            <a:ext cx="269875" cy="230504"/>
          </a:xfrm>
          <a:custGeom>
            <a:avLst/>
            <a:gdLst/>
            <a:ahLst/>
            <a:cxnLst/>
            <a:rect l="l" t="t" r="r" b="b"/>
            <a:pathLst>
              <a:path w="269875" h="230505">
                <a:moveTo>
                  <a:pt x="242455" y="152019"/>
                </a:moveTo>
                <a:lnTo>
                  <a:pt x="238607" y="148170"/>
                </a:lnTo>
                <a:lnTo>
                  <a:pt x="233794" y="148170"/>
                </a:lnTo>
                <a:lnTo>
                  <a:pt x="228981" y="148170"/>
                </a:lnTo>
                <a:lnTo>
                  <a:pt x="225132" y="152019"/>
                </a:lnTo>
                <a:lnTo>
                  <a:pt x="225132" y="161645"/>
                </a:lnTo>
                <a:lnTo>
                  <a:pt x="228981" y="165493"/>
                </a:lnTo>
                <a:lnTo>
                  <a:pt x="238607" y="165493"/>
                </a:lnTo>
                <a:lnTo>
                  <a:pt x="242455" y="161645"/>
                </a:lnTo>
                <a:lnTo>
                  <a:pt x="242455" y="152019"/>
                </a:lnTo>
                <a:close/>
              </a:path>
              <a:path w="269875" h="230505">
                <a:moveTo>
                  <a:pt x="269392" y="91414"/>
                </a:moveTo>
                <a:lnTo>
                  <a:pt x="267462" y="87553"/>
                </a:lnTo>
                <a:lnTo>
                  <a:pt x="267462" y="86601"/>
                </a:lnTo>
                <a:lnTo>
                  <a:pt x="265544" y="85636"/>
                </a:lnTo>
                <a:lnTo>
                  <a:pt x="172808" y="24053"/>
                </a:lnTo>
                <a:lnTo>
                  <a:pt x="142392" y="3860"/>
                </a:lnTo>
                <a:lnTo>
                  <a:pt x="138544" y="0"/>
                </a:lnTo>
                <a:lnTo>
                  <a:pt x="132765" y="0"/>
                </a:lnTo>
                <a:lnTo>
                  <a:pt x="128917" y="3860"/>
                </a:lnTo>
                <a:lnTo>
                  <a:pt x="4800" y="84670"/>
                </a:lnTo>
                <a:lnTo>
                  <a:pt x="3848" y="84670"/>
                </a:lnTo>
                <a:lnTo>
                  <a:pt x="3848" y="86601"/>
                </a:lnTo>
                <a:lnTo>
                  <a:pt x="952" y="89484"/>
                </a:lnTo>
                <a:lnTo>
                  <a:pt x="0" y="92367"/>
                </a:lnTo>
                <a:lnTo>
                  <a:pt x="1917" y="96215"/>
                </a:lnTo>
                <a:lnTo>
                  <a:pt x="2882" y="100063"/>
                </a:lnTo>
                <a:lnTo>
                  <a:pt x="6731" y="101993"/>
                </a:lnTo>
                <a:lnTo>
                  <a:pt x="27901" y="101993"/>
                </a:lnTo>
                <a:lnTo>
                  <a:pt x="27901" y="226110"/>
                </a:lnTo>
                <a:lnTo>
                  <a:pt x="31750" y="229958"/>
                </a:lnTo>
                <a:lnTo>
                  <a:pt x="238607" y="229958"/>
                </a:lnTo>
                <a:lnTo>
                  <a:pt x="242455" y="226110"/>
                </a:lnTo>
                <a:lnTo>
                  <a:pt x="242455" y="212636"/>
                </a:lnTo>
                <a:lnTo>
                  <a:pt x="242455" y="175107"/>
                </a:lnTo>
                <a:lnTo>
                  <a:pt x="238607" y="171259"/>
                </a:lnTo>
                <a:lnTo>
                  <a:pt x="228981" y="171259"/>
                </a:lnTo>
                <a:lnTo>
                  <a:pt x="225132" y="175107"/>
                </a:lnTo>
                <a:lnTo>
                  <a:pt x="225132" y="212636"/>
                </a:lnTo>
                <a:lnTo>
                  <a:pt x="216471" y="212636"/>
                </a:lnTo>
                <a:lnTo>
                  <a:pt x="216471" y="170307"/>
                </a:lnTo>
                <a:lnTo>
                  <a:pt x="215557" y="160909"/>
                </a:lnTo>
                <a:lnTo>
                  <a:pt x="201079" y="140474"/>
                </a:lnTo>
                <a:lnTo>
                  <a:pt x="203009" y="136626"/>
                </a:lnTo>
                <a:lnTo>
                  <a:pt x="203962" y="132778"/>
                </a:lnTo>
                <a:lnTo>
                  <a:pt x="203962" y="127965"/>
                </a:lnTo>
                <a:lnTo>
                  <a:pt x="201447" y="115697"/>
                </a:lnTo>
                <a:lnTo>
                  <a:pt x="199313" y="112572"/>
                </a:lnTo>
                <a:lnTo>
                  <a:pt x="198196" y="110934"/>
                </a:lnTo>
                <a:lnTo>
                  <a:pt x="198196" y="161645"/>
                </a:lnTo>
                <a:lnTo>
                  <a:pt x="198196" y="212636"/>
                </a:lnTo>
                <a:lnTo>
                  <a:pt x="170294" y="212636"/>
                </a:lnTo>
                <a:lnTo>
                  <a:pt x="170141" y="203720"/>
                </a:lnTo>
                <a:lnTo>
                  <a:pt x="169354" y="201091"/>
                </a:lnTo>
                <a:lnTo>
                  <a:pt x="168262" y="197358"/>
                </a:lnTo>
                <a:lnTo>
                  <a:pt x="164757" y="191909"/>
                </a:lnTo>
                <a:lnTo>
                  <a:pt x="159715" y="187617"/>
                </a:lnTo>
                <a:lnTo>
                  <a:pt x="160667" y="184734"/>
                </a:lnTo>
                <a:lnTo>
                  <a:pt x="160667" y="178968"/>
                </a:lnTo>
                <a:lnTo>
                  <a:pt x="159804" y="172529"/>
                </a:lnTo>
                <a:lnTo>
                  <a:pt x="158889" y="170307"/>
                </a:lnTo>
                <a:lnTo>
                  <a:pt x="157302" y="166458"/>
                </a:lnTo>
                <a:lnTo>
                  <a:pt x="153936" y="161886"/>
                </a:lnTo>
                <a:lnTo>
                  <a:pt x="153936" y="205905"/>
                </a:lnTo>
                <a:lnTo>
                  <a:pt x="153936" y="212636"/>
                </a:lnTo>
                <a:lnTo>
                  <a:pt x="117373" y="212636"/>
                </a:lnTo>
                <a:lnTo>
                  <a:pt x="117373" y="205905"/>
                </a:lnTo>
                <a:lnTo>
                  <a:pt x="119303" y="203009"/>
                </a:lnTo>
                <a:lnTo>
                  <a:pt x="122186" y="201091"/>
                </a:lnTo>
                <a:lnTo>
                  <a:pt x="128562" y="203796"/>
                </a:lnTo>
                <a:lnTo>
                  <a:pt x="135661" y="204698"/>
                </a:lnTo>
                <a:lnTo>
                  <a:pt x="142760" y="203796"/>
                </a:lnTo>
                <a:lnTo>
                  <a:pt x="149123" y="201091"/>
                </a:lnTo>
                <a:lnTo>
                  <a:pt x="152006" y="203009"/>
                </a:lnTo>
                <a:lnTo>
                  <a:pt x="153936" y="205905"/>
                </a:lnTo>
                <a:lnTo>
                  <a:pt x="153936" y="161886"/>
                </a:lnTo>
                <a:lnTo>
                  <a:pt x="153365" y="161099"/>
                </a:lnTo>
                <a:lnTo>
                  <a:pt x="148158" y="156832"/>
                </a:lnTo>
                <a:lnTo>
                  <a:pt x="149123" y="155867"/>
                </a:lnTo>
                <a:lnTo>
                  <a:pt x="152971" y="153949"/>
                </a:lnTo>
                <a:lnTo>
                  <a:pt x="161518" y="158280"/>
                </a:lnTo>
                <a:lnTo>
                  <a:pt x="170776" y="159715"/>
                </a:lnTo>
                <a:lnTo>
                  <a:pt x="180035" y="158280"/>
                </a:lnTo>
                <a:lnTo>
                  <a:pt x="188569" y="153949"/>
                </a:lnTo>
                <a:lnTo>
                  <a:pt x="193382" y="156832"/>
                </a:lnTo>
                <a:lnTo>
                  <a:pt x="198196" y="161645"/>
                </a:lnTo>
                <a:lnTo>
                  <a:pt x="198196" y="110934"/>
                </a:lnTo>
                <a:lnTo>
                  <a:pt x="194589" y="105600"/>
                </a:lnTo>
                <a:lnTo>
                  <a:pt x="185686" y="99568"/>
                </a:lnTo>
                <a:lnTo>
                  <a:pt x="185686" y="119303"/>
                </a:lnTo>
                <a:lnTo>
                  <a:pt x="185686" y="134708"/>
                </a:lnTo>
                <a:lnTo>
                  <a:pt x="178955" y="141439"/>
                </a:lnTo>
                <a:lnTo>
                  <a:pt x="163563" y="141439"/>
                </a:lnTo>
                <a:lnTo>
                  <a:pt x="156819" y="134708"/>
                </a:lnTo>
                <a:lnTo>
                  <a:pt x="156819" y="119303"/>
                </a:lnTo>
                <a:lnTo>
                  <a:pt x="163563" y="112572"/>
                </a:lnTo>
                <a:lnTo>
                  <a:pt x="178955" y="112572"/>
                </a:lnTo>
                <a:lnTo>
                  <a:pt x="185686" y="119303"/>
                </a:lnTo>
                <a:lnTo>
                  <a:pt x="185686" y="99568"/>
                </a:lnTo>
                <a:lnTo>
                  <a:pt x="184480" y="98742"/>
                </a:lnTo>
                <a:lnTo>
                  <a:pt x="172212" y="96215"/>
                </a:lnTo>
                <a:lnTo>
                  <a:pt x="159956" y="98742"/>
                </a:lnTo>
                <a:lnTo>
                  <a:pt x="149847" y="105600"/>
                </a:lnTo>
                <a:lnTo>
                  <a:pt x="144310" y="113753"/>
                </a:lnTo>
                <a:lnTo>
                  <a:pt x="144310" y="174155"/>
                </a:lnTo>
                <a:lnTo>
                  <a:pt x="144310" y="180886"/>
                </a:lnTo>
                <a:lnTo>
                  <a:pt x="143357" y="182816"/>
                </a:lnTo>
                <a:lnTo>
                  <a:pt x="139509" y="186664"/>
                </a:lnTo>
                <a:lnTo>
                  <a:pt x="137579" y="187617"/>
                </a:lnTo>
                <a:lnTo>
                  <a:pt x="130848" y="187617"/>
                </a:lnTo>
                <a:lnTo>
                  <a:pt x="127000" y="183769"/>
                </a:lnTo>
                <a:lnTo>
                  <a:pt x="127000" y="174155"/>
                </a:lnTo>
                <a:lnTo>
                  <a:pt x="130848" y="170307"/>
                </a:lnTo>
                <a:lnTo>
                  <a:pt x="140462" y="170307"/>
                </a:lnTo>
                <a:lnTo>
                  <a:pt x="144310" y="174155"/>
                </a:lnTo>
                <a:lnTo>
                  <a:pt x="144310" y="113753"/>
                </a:lnTo>
                <a:lnTo>
                  <a:pt x="142989" y="115697"/>
                </a:lnTo>
                <a:lnTo>
                  <a:pt x="140462" y="127965"/>
                </a:lnTo>
                <a:lnTo>
                  <a:pt x="140462" y="131813"/>
                </a:lnTo>
                <a:lnTo>
                  <a:pt x="141427" y="136626"/>
                </a:lnTo>
                <a:lnTo>
                  <a:pt x="143357" y="140474"/>
                </a:lnTo>
                <a:lnTo>
                  <a:pt x="140462" y="142405"/>
                </a:lnTo>
                <a:lnTo>
                  <a:pt x="136613" y="146253"/>
                </a:lnTo>
                <a:lnTo>
                  <a:pt x="132765" y="142405"/>
                </a:lnTo>
                <a:lnTo>
                  <a:pt x="131330" y="141439"/>
                </a:lnTo>
                <a:lnTo>
                  <a:pt x="129882" y="140474"/>
                </a:lnTo>
                <a:lnTo>
                  <a:pt x="131813" y="136626"/>
                </a:lnTo>
                <a:lnTo>
                  <a:pt x="132765" y="132778"/>
                </a:lnTo>
                <a:lnTo>
                  <a:pt x="132765" y="127965"/>
                </a:lnTo>
                <a:lnTo>
                  <a:pt x="130251" y="115697"/>
                </a:lnTo>
                <a:lnTo>
                  <a:pt x="128117" y="112572"/>
                </a:lnTo>
                <a:lnTo>
                  <a:pt x="123393" y="105600"/>
                </a:lnTo>
                <a:lnTo>
                  <a:pt x="122186" y="104787"/>
                </a:lnTo>
                <a:lnTo>
                  <a:pt x="122186" y="156832"/>
                </a:lnTo>
                <a:lnTo>
                  <a:pt x="116992" y="160972"/>
                </a:lnTo>
                <a:lnTo>
                  <a:pt x="113055" y="166090"/>
                </a:lnTo>
                <a:lnTo>
                  <a:pt x="110553" y="172123"/>
                </a:lnTo>
                <a:lnTo>
                  <a:pt x="109677" y="178968"/>
                </a:lnTo>
                <a:lnTo>
                  <a:pt x="109677" y="184734"/>
                </a:lnTo>
                <a:lnTo>
                  <a:pt x="110642" y="187617"/>
                </a:lnTo>
                <a:lnTo>
                  <a:pt x="105600" y="192316"/>
                </a:lnTo>
                <a:lnTo>
                  <a:pt x="101993" y="197726"/>
                </a:lnTo>
                <a:lnTo>
                  <a:pt x="99847" y="203796"/>
                </a:lnTo>
                <a:lnTo>
                  <a:pt x="99098" y="210718"/>
                </a:lnTo>
                <a:lnTo>
                  <a:pt x="99098" y="212636"/>
                </a:lnTo>
                <a:lnTo>
                  <a:pt x="72161" y="212636"/>
                </a:lnTo>
                <a:lnTo>
                  <a:pt x="72161" y="160680"/>
                </a:lnTo>
                <a:lnTo>
                  <a:pt x="76009" y="156832"/>
                </a:lnTo>
                <a:lnTo>
                  <a:pt x="81775" y="153949"/>
                </a:lnTo>
                <a:lnTo>
                  <a:pt x="90449" y="158280"/>
                </a:lnTo>
                <a:lnTo>
                  <a:pt x="99936" y="159715"/>
                </a:lnTo>
                <a:lnTo>
                  <a:pt x="109245" y="158280"/>
                </a:lnTo>
                <a:lnTo>
                  <a:pt x="117373" y="153949"/>
                </a:lnTo>
                <a:lnTo>
                  <a:pt x="119303" y="154914"/>
                </a:lnTo>
                <a:lnTo>
                  <a:pt x="120256" y="155867"/>
                </a:lnTo>
                <a:lnTo>
                  <a:pt x="122186" y="156832"/>
                </a:lnTo>
                <a:lnTo>
                  <a:pt x="122186" y="104787"/>
                </a:lnTo>
                <a:lnTo>
                  <a:pt x="113525" y="98907"/>
                </a:lnTo>
                <a:lnTo>
                  <a:pt x="113525" y="119303"/>
                </a:lnTo>
                <a:lnTo>
                  <a:pt x="113525" y="134708"/>
                </a:lnTo>
                <a:lnTo>
                  <a:pt x="106794" y="141439"/>
                </a:lnTo>
                <a:lnTo>
                  <a:pt x="91401" y="141439"/>
                </a:lnTo>
                <a:lnTo>
                  <a:pt x="84658" y="134708"/>
                </a:lnTo>
                <a:lnTo>
                  <a:pt x="84658" y="119303"/>
                </a:lnTo>
                <a:lnTo>
                  <a:pt x="91401" y="112572"/>
                </a:lnTo>
                <a:lnTo>
                  <a:pt x="106794" y="112572"/>
                </a:lnTo>
                <a:lnTo>
                  <a:pt x="113525" y="119303"/>
                </a:lnTo>
                <a:lnTo>
                  <a:pt x="113525" y="98907"/>
                </a:lnTo>
                <a:lnTo>
                  <a:pt x="113284" y="98742"/>
                </a:lnTo>
                <a:lnTo>
                  <a:pt x="101015" y="96215"/>
                </a:lnTo>
                <a:lnTo>
                  <a:pt x="88760" y="98742"/>
                </a:lnTo>
                <a:lnTo>
                  <a:pt x="78651" y="105600"/>
                </a:lnTo>
                <a:lnTo>
                  <a:pt x="71793" y="115697"/>
                </a:lnTo>
                <a:lnTo>
                  <a:pt x="69265" y="127965"/>
                </a:lnTo>
                <a:lnTo>
                  <a:pt x="69265" y="131813"/>
                </a:lnTo>
                <a:lnTo>
                  <a:pt x="70231" y="136626"/>
                </a:lnTo>
                <a:lnTo>
                  <a:pt x="72161" y="140474"/>
                </a:lnTo>
                <a:lnTo>
                  <a:pt x="65265" y="146253"/>
                </a:lnTo>
                <a:lnTo>
                  <a:pt x="60490" y="153225"/>
                </a:lnTo>
                <a:lnTo>
                  <a:pt x="57746" y="161099"/>
                </a:lnTo>
                <a:lnTo>
                  <a:pt x="57645" y="161645"/>
                </a:lnTo>
                <a:lnTo>
                  <a:pt x="56756" y="170307"/>
                </a:lnTo>
                <a:lnTo>
                  <a:pt x="56756" y="212636"/>
                </a:lnTo>
                <a:lnTo>
                  <a:pt x="45212" y="212636"/>
                </a:lnTo>
                <a:lnTo>
                  <a:pt x="45212" y="89484"/>
                </a:lnTo>
                <a:lnTo>
                  <a:pt x="43294" y="86601"/>
                </a:lnTo>
                <a:lnTo>
                  <a:pt x="39446" y="85636"/>
                </a:lnTo>
                <a:lnTo>
                  <a:pt x="134696" y="24053"/>
                </a:lnTo>
                <a:lnTo>
                  <a:pt x="229946" y="84670"/>
                </a:lnTo>
                <a:lnTo>
                  <a:pt x="227063" y="85636"/>
                </a:lnTo>
                <a:lnTo>
                  <a:pt x="224167" y="88519"/>
                </a:lnTo>
                <a:lnTo>
                  <a:pt x="224167" y="138557"/>
                </a:lnTo>
                <a:lnTo>
                  <a:pt x="228015" y="142405"/>
                </a:lnTo>
                <a:lnTo>
                  <a:pt x="237642" y="142405"/>
                </a:lnTo>
                <a:lnTo>
                  <a:pt x="241490" y="138557"/>
                </a:lnTo>
                <a:lnTo>
                  <a:pt x="241490" y="101993"/>
                </a:lnTo>
                <a:lnTo>
                  <a:pt x="263613" y="101993"/>
                </a:lnTo>
                <a:lnTo>
                  <a:pt x="266509" y="100063"/>
                </a:lnTo>
                <a:lnTo>
                  <a:pt x="267462" y="96215"/>
                </a:lnTo>
                <a:lnTo>
                  <a:pt x="269392" y="94297"/>
                </a:lnTo>
                <a:lnTo>
                  <a:pt x="269392" y="91414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81267" y="1074826"/>
            <a:ext cx="31115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0" spc="-20" dirty="0">
                <a:solidFill>
                  <a:srgbClr val="B68150"/>
                </a:solidFill>
                <a:latin typeface="Montserrat Medium"/>
                <a:cs typeface="Montserrat Medium"/>
              </a:rPr>
              <a:t>Live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77530" y="1057922"/>
            <a:ext cx="43053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0" spc="-20" dirty="0">
                <a:solidFill>
                  <a:srgbClr val="B68150"/>
                </a:solidFill>
                <a:latin typeface="Montserrat Medium"/>
                <a:cs typeface="Montserrat Medium"/>
              </a:rPr>
              <a:t>Learn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311918" y="1034199"/>
            <a:ext cx="302260" cy="203835"/>
          </a:xfrm>
          <a:custGeom>
            <a:avLst/>
            <a:gdLst/>
            <a:ahLst/>
            <a:cxnLst/>
            <a:rect l="l" t="t" r="r" b="b"/>
            <a:pathLst>
              <a:path w="302259" h="203834">
                <a:moveTo>
                  <a:pt x="150926" y="0"/>
                </a:moveTo>
                <a:lnTo>
                  <a:pt x="146418" y="2400"/>
                </a:lnTo>
                <a:lnTo>
                  <a:pt x="0" y="78168"/>
                </a:lnTo>
                <a:lnTo>
                  <a:pt x="16230" y="86296"/>
                </a:lnTo>
                <a:lnTo>
                  <a:pt x="16230" y="167474"/>
                </a:lnTo>
                <a:lnTo>
                  <a:pt x="10477" y="170815"/>
                </a:lnTo>
                <a:lnTo>
                  <a:pt x="6604" y="176898"/>
                </a:lnTo>
                <a:lnTo>
                  <a:pt x="6604" y="184010"/>
                </a:lnTo>
                <a:lnTo>
                  <a:pt x="8115" y="191501"/>
                </a:lnTo>
                <a:lnTo>
                  <a:pt x="12238" y="197616"/>
                </a:lnTo>
                <a:lnTo>
                  <a:pt x="18353" y="201739"/>
                </a:lnTo>
                <a:lnTo>
                  <a:pt x="25844" y="203250"/>
                </a:lnTo>
                <a:lnTo>
                  <a:pt x="33342" y="201739"/>
                </a:lnTo>
                <a:lnTo>
                  <a:pt x="39462" y="197616"/>
                </a:lnTo>
                <a:lnTo>
                  <a:pt x="43586" y="191501"/>
                </a:lnTo>
                <a:lnTo>
                  <a:pt x="45097" y="184010"/>
                </a:lnTo>
                <a:lnTo>
                  <a:pt x="45097" y="176898"/>
                </a:lnTo>
                <a:lnTo>
                  <a:pt x="41224" y="170815"/>
                </a:lnTo>
                <a:lnTo>
                  <a:pt x="35471" y="167474"/>
                </a:lnTo>
                <a:lnTo>
                  <a:pt x="35471" y="96215"/>
                </a:lnTo>
                <a:lnTo>
                  <a:pt x="80043" y="96215"/>
                </a:lnTo>
                <a:lnTo>
                  <a:pt x="84404" y="94818"/>
                </a:lnTo>
                <a:lnTo>
                  <a:pt x="91694" y="93205"/>
                </a:lnTo>
                <a:lnTo>
                  <a:pt x="103811" y="90982"/>
                </a:lnTo>
                <a:lnTo>
                  <a:pt x="117981" y="89276"/>
                </a:lnTo>
                <a:lnTo>
                  <a:pt x="133815" y="88181"/>
                </a:lnTo>
                <a:lnTo>
                  <a:pt x="150926" y="87795"/>
                </a:lnTo>
                <a:lnTo>
                  <a:pt x="282961" y="87795"/>
                </a:lnTo>
                <a:lnTo>
                  <a:pt x="284722" y="86893"/>
                </a:lnTo>
                <a:lnTo>
                  <a:pt x="59220" y="86893"/>
                </a:lnTo>
                <a:lnTo>
                  <a:pt x="42087" y="78168"/>
                </a:lnTo>
                <a:lnTo>
                  <a:pt x="150926" y="21653"/>
                </a:lnTo>
                <a:lnTo>
                  <a:pt x="192565" y="21653"/>
                </a:lnTo>
                <a:lnTo>
                  <a:pt x="155435" y="2400"/>
                </a:lnTo>
                <a:lnTo>
                  <a:pt x="150926" y="0"/>
                </a:lnTo>
                <a:close/>
              </a:path>
              <a:path w="302259" h="203834">
                <a:moveTo>
                  <a:pt x="80043" y="96215"/>
                </a:moveTo>
                <a:lnTo>
                  <a:pt x="35471" y="96215"/>
                </a:lnTo>
                <a:lnTo>
                  <a:pt x="54711" y="106133"/>
                </a:lnTo>
                <a:lnTo>
                  <a:pt x="54711" y="159385"/>
                </a:lnTo>
                <a:lnTo>
                  <a:pt x="100995" y="180500"/>
                </a:lnTo>
                <a:lnTo>
                  <a:pt x="150926" y="184010"/>
                </a:lnTo>
                <a:lnTo>
                  <a:pt x="168832" y="183592"/>
                </a:lnTo>
                <a:lnTo>
                  <a:pt x="214363" y="177990"/>
                </a:lnTo>
                <a:lnTo>
                  <a:pt x="243757" y="164769"/>
                </a:lnTo>
                <a:lnTo>
                  <a:pt x="150926" y="164769"/>
                </a:lnTo>
                <a:lnTo>
                  <a:pt x="133884" y="164383"/>
                </a:lnTo>
                <a:lnTo>
                  <a:pt x="91694" y="159346"/>
                </a:lnTo>
                <a:lnTo>
                  <a:pt x="78460" y="155143"/>
                </a:lnTo>
                <a:lnTo>
                  <a:pt x="81775" y="153720"/>
                </a:lnTo>
                <a:lnTo>
                  <a:pt x="133884" y="145902"/>
                </a:lnTo>
                <a:lnTo>
                  <a:pt x="150926" y="145516"/>
                </a:lnTo>
                <a:lnTo>
                  <a:pt x="247142" y="145516"/>
                </a:lnTo>
                <a:lnTo>
                  <a:pt x="247142" y="136194"/>
                </a:lnTo>
                <a:lnTo>
                  <a:pt x="73952" y="136194"/>
                </a:lnTo>
                <a:lnTo>
                  <a:pt x="73952" y="99517"/>
                </a:lnTo>
                <a:lnTo>
                  <a:pt x="74333" y="99212"/>
                </a:lnTo>
                <a:lnTo>
                  <a:pt x="74485" y="98844"/>
                </a:lnTo>
                <a:lnTo>
                  <a:pt x="78536" y="96697"/>
                </a:lnTo>
                <a:lnTo>
                  <a:pt x="80043" y="96215"/>
                </a:lnTo>
                <a:close/>
              </a:path>
              <a:path w="302259" h="203834">
                <a:moveTo>
                  <a:pt x="247142" y="145516"/>
                </a:moveTo>
                <a:lnTo>
                  <a:pt x="150926" y="145516"/>
                </a:lnTo>
                <a:lnTo>
                  <a:pt x="167968" y="145902"/>
                </a:lnTo>
                <a:lnTo>
                  <a:pt x="183800" y="146997"/>
                </a:lnTo>
                <a:lnTo>
                  <a:pt x="223380" y="155143"/>
                </a:lnTo>
                <a:lnTo>
                  <a:pt x="220078" y="156565"/>
                </a:lnTo>
                <a:lnTo>
                  <a:pt x="167968" y="164383"/>
                </a:lnTo>
                <a:lnTo>
                  <a:pt x="150926" y="164769"/>
                </a:lnTo>
                <a:lnTo>
                  <a:pt x="243757" y="164769"/>
                </a:lnTo>
                <a:lnTo>
                  <a:pt x="245186" y="163220"/>
                </a:lnTo>
                <a:lnTo>
                  <a:pt x="247142" y="159385"/>
                </a:lnTo>
                <a:lnTo>
                  <a:pt x="247142" y="145516"/>
                </a:lnTo>
                <a:close/>
              </a:path>
              <a:path w="302259" h="203834">
                <a:moveTo>
                  <a:pt x="150926" y="126276"/>
                </a:moveTo>
                <a:lnTo>
                  <a:pt x="100995" y="129785"/>
                </a:lnTo>
                <a:lnTo>
                  <a:pt x="73952" y="136194"/>
                </a:lnTo>
                <a:lnTo>
                  <a:pt x="227901" y="136194"/>
                </a:lnTo>
                <a:lnTo>
                  <a:pt x="185578" y="127890"/>
                </a:lnTo>
                <a:lnTo>
                  <a:pt x="150926" y="126276"/>
                </a:lnTo>
                <a:close/>
              </a:path>
              <a:path w="302259" h="203834">
                <a:moveTo>
                  <a:pt x="282961" y="87795"/>
                </a:moveTo>
                <a:lnTo>
                  <a:pt x="150926" y="87795"/>
                </a:lnTo>
                <a:lnTo>
                  <a:pt x="168038" y="88181"/>
                </a:lnTo>
                <a:lnTo>
                  <a:pt x="183872" y="89276"/>
                </a:lnTo>
                <a:lnTo>
                  <a:pt x="223316" y="96697"/>
                </a:lnTo>
                <a:lnTo>
                  <a:pt x="227520" y="99212"/>
                </a:lnTo>
                <a:lnTo>
                  <a:pt x="227901" y="99517"/>
                </a:lnTo>
                <a:lnTo>
                  <a:pt x="227901" y="136194"/>
                </a:lnTo>
                <a:lnTo>
                  <a:pt x="247142" y="136194"/>
                </a:lnTo>
                <a:lnTo>
                  <a:pt x="247142" y="106133"/>
                </a:lnTo>
                <a:lnTo>
                  <a:pt x="282961" y="87795"/>
                </a:lnTo>
                <a:close/>
              </a:path>
              <a:path w="302259" h="203834">
                <a:moveTo>
                  <a:pt x="150926" y="68554"/>
                </a:moveTo>
                <a:lnTo>
                  <a:pt x="100965" y="72053"/>
                </a:lnTo>
                <a:lnTo>
                  <a:pt x="64033" y="82905"/>
                </a:lnTo>
                <a:lnTo>
                  <a:pt x="59220" y="86893"/>
                </a:lnTo>
                <a:lnTo>
                  <a:pt x="242633" y="86893"/>
                </a:lnTo>
                <a:lnTo>
                  <a:pt x="200888" y="72053"/>
                </a:lnTo>
                <a:lnTo>
                  <a:pt x="150926" y="68554"/>
                </a:lnTo>
                <a:close/>
              </a:path>
              <a:path w="302259" h="203834">
                <a:moveTo>
                  <a:pt x="192565" y="21653"/>
                </a:moveTo>
                <a:lnTo>
                  <a:pt x="150926" y="21653"/>
                </a:lnTo>
                <a:lnTo>
                  <a:pt x="259765" y="78168"/>
                </a:lnTo>
                <a:lnTo>
                  <a:pt x="242633" y="86893"/>
                </a:lnTo>
                <a:lnTo>
                  <a:pt x="284722" y="86893"/>
                </a:lnTo>
                <a:lnTo>
                  <a:pt x="301866" y="78168"/>
                </a:lnTo>
                <a:lnTo>
                  <a:pt x="192565" y="21653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805962" y="1057893"/>
            <a:ext cx="36068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0" spc="-20" dirty="0">
                <a:solidFill>
                  <a:srgbClr val="B68150"/>
                </a:solidFill>
                <a:latin typeface="Montserrat Medium"/>
                <a:cs typeface="Montserrat Medium"/>
              </a:rPr>
              <a:t>Love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19715" y="1057893"/>
            <a:ext cx="53213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0" spc="-10" dirty="0">
                <a:solidFill>
                  <a:srgbClr val="B68150"/>
                </a:solidFill>
                <a:latin typeface="Montserrat Medium"/>
                <a:cs typeface="Montserrat Medium"/>
              </a:rPr>
              <a:t>Legacy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255422" y="1000412"/>
            <a:ext cx="271145" cy="250825"/>
          </a:xfrm>
          <a:custGeom>
            <a:avLst/>
            <a:gdLst/>
            <a:ahLst/>
            <a:cxnLst/>
            <a:rect l="l" t="t" r="r" b="b"/>
            <a:pathLst>
              <a:path w="271145" h="250825">
                <a:moveTo>
                  <a:pt x="47231" y="174066"/>
                </a:moveTo>
                <a:lnTo>
                  <a:pt x="43726" y="169684"/>
                </a:lnTo>
                <a:lnTo>
                  <a:pt x="6997" y="169684"/>
                </a:lnTo>
                <a:lnTo>
                  <a:pt x="4368" y="171437"/>
                </a:lnTo>
                <a:lnTo>
                  <a:pt x="2616" y="173189"/>
                </a:lnTo>
                <a:lnTo>
                  <a:pt x="863" y="175806"/>
                </a:lnTo>
                <a:lnTo>
                  <a:pt x="863" y="178435"/>
                </a:lnTo>
                <a:lnTo>
                  <a:pt x="21717" y="216039"/>
                </a:lnTo>
                <a:lnTo>
                  <a:pt x="34975" y="227418"/>
                </a:lnTo>
                <a:lnTo>
                  <a:pt x="39357" y="227418"/>
                </a:lnTo>
                <a:lnTo>
                  <a:pt x="41973" y="226542"/>
                </a:lnTo>
                <a:lnTo>
                  <a:pt x="42849" y="224790"/>
                </a:lnTo>
                <a:lnTo>
                  <a:pt x="45478" y="221297"/>
                </a:lnTo>
                <a:lnTo>
                  <a:pt x="45427" y="216001"/>
                </a:lnTo>
                <a:lnTo>
                  <a:pt x="41973" y="212547"/>
                </a:lnTo>
                <a:lnTo>
                  <a:pt x="36245" y="206984"/>
                </a:lnTo>
                <a:lnTo>
                  <a:pt x="30937" y="200850"/>
                </a:lnTo>
                <a:lnTo>
                  <a:pt x="26111" y="194221"/>
                </a:lnTo>
                <a:lnTo>
                  <a:pt x="21856" y="187185"/>
                </a:lnTo>
                <a:lnTo>
                  <a:pt x="42849" y="187185"/>
                </a:lnTo>
                <a:lnTo>
                  <a:pt x="47231" y="183680"/>
                </a:lnTo>
                <a:lnTo>
                  <a:pt x="47231" y="174066"/>
                </a:lnTo>
                <a:close/>
              </a:path>
              <a:path w="271145" h="250825">
                <a:moveTo>
                  <a:pt x="70840" y="176695"/>
                </a:moveTo>
                <a:lnTo>
                  <a:pt x="69964" y="174942"/>
                </a:lnTo>
                <a:lnTo>
                  <a:pt x="64719" y="169697"/>
                </a:lnTo>
                <a:lnTo>
                  <a:pt x="58597" y="169697"/>
                </a:lnTo>
                <a:lnTo>
                  <a:pt x="55968" y="173189"/>
                </a:lnTo>
                <a:lnTo>
                  <a:pt x="54216" y="174942"/>
                </a:lnTo>
                <a:lnTo>
                  <a:pt x="53340" y="176695"/>
                </a:lnTo>
                <a:lnTo>
                  <a:pt x="53340" y="181940"/>
                </a:lnTo>
                <a:lnTo>
                  <a:pt x="54216" y="183692"/>
                </a:lnTo>
                <a:lnTo>
                  <a:pt x="57721" y="187185"/>
                </a:lnTo>
                <a:lnTo>
                  <a:pt x="59474" y="188061"/>
                </a:lnTo>
                <a:lnTo>
                  <a:pt x="64719" y="188061"/>
                </a:lnTo>
                <a:lnTo>
                  <a:pt x="66459" y="187185"/>
                </a:lnTo>
                <a:lnTo>
                  <a:pt x="69964" y="183692"/>
                </a:lnTo>
                <a:lnTo>
                  <a:pt x="70840" y="181940"/>
                </a:lnTo>
                <a:lnTo>
                  <a:pt x="70840" y="176695"/>
                </a:lnTo>
                <a:close/>
              </a:path>
              <a:path w="271145" h="250825">
                <a:moveTo>
                  <a:pt x="116319" y="31496"/>
                </a:moveTo>
                <a:lnTo>
                  <a:pt x="113703" y="27990"/>
                </a:lnTo>
                <a:lnTo>
                  <a:pt x="106705" y="26238"/>
                </a:lnTo>
                <a:lnTo>
                  <a:pt x="102323" y="27990"/>
                </a:lnTo>
                <a:lnTo>
                  <a:pt x="100584" y="31496"/>
                </a:lnTo>
                <a:lnTo>
                  <a:pt x="99707" y="33134"/>
                </a:lnTo>
                <a:lnTo>
                  <a:pt x="99707" y="69100"/>
                </a:lnTo>
                <a:lnTo>
                  <a:pt x="99707" y="147815"/>
                </a:lnTo>
                <a:lnTo>
                  <a:pt x="57721" y="147815"/>
                </a:lnTo>
                <a:lnTo>
                  <a:pt x="99707" y="69100"/>
                </a:lnTo>
                <a:lnTo>
                  <a:pt x="99707" y="33134"/>
                </a:lnTo>
                <a:lnTo>
                  <a:pt x="35852" y="152196"/>
                </a:lnTo>
                <a:lnTo>
                  <a:pt x="34099" y="154813"/>
                </a:lnTo>
                <a:lnTo>
                  <a:pt x="34975" y="158318"/>
                </a:lnTo>
                <a:lnTo>
                  <a:pt x="35852" y="160070"/>
                </a:lnTo>
                <a:lnTo>
                  <a:pt x="37604" y="162687"/>
                </a:lnTo>
                <a:lnTo>
                  <a:pt x="40233" y="164439"/>
                </a:lnTo>
                <a:lnTo>
                  <a:pt x="111950" y="164439"/>
                </a:lnTo>
                <a:lnTo>
                  <a:pt x="116319" y="160947"/>
                </a:lnTo>
                <a:lnTo>
                  <a:pt x="116319" y="147815"/>
                </a:lnTo>
                <a:lnTo>
                  <a:pt x="116319" y="69100"/>
                </a:lnTo>
                <a:lnTo>
                  <a:pt x="116319" y="31496"/>
                </a:lnTo>
                <a:close/>
              </a:path>
              <a:path w="271145" h="250825">
                <a:moveTo>
                  <a:pt x="172300" y="76098"/>
                </a:moveTo>
                <a:lnTo>
                  <a:pt x="171424" y="74345"/>
                </a:lnTo>
                <a:lnTo>
                  <a:pt x="166166" y="69100"/>
                </a:lnTo>
                <a:lnTo>
                  <a:pt x="160921" y="69100"/>
                </a:lnTo>
                <a:lnTo>
                  <a:pt x="155676" y="74345"/>
                </a:lnTo>
                <a:lnTo>
                  <a:pt x="154800" y="76098"/>
                </a:lnTo>
                <a:lnTo>
                  <a:pt x="154800" y="81356"/>
                </a:lnTo>
                <a:lnTo>
                  <a:pt x="155676" y="83096"/>
                </a:lnTo>
                <a:lnTo>
                  <a:pt x="159181" y="86601"/>
                </a:lnTo>
                <a:lnTo>
                  <a:pt x="160921" y="87477"/>
                </a:lnTo>
                <a:lnTo>
                  <a:pt x="166166" y="87477"/>
                </a:lnTo>
                <a:lnTo>
                  <a:pt x="167919" y="86601"/>
                </a:lnTo>
                <a:lnTo>
                  <a:pt x="169672" y="84848"/>
                </a:lnTo>
                <a:lnTo>
                  <a:pt x="171424" y="83096"/>
                </a:lnTo>
                <a:lnTo>
                  <a:pt x="172300" y="81356"/>
                </a:lnTo>
                <a:lnTo>
                  <a:pt x="172300" y="76098"/>
                </a:lnTo>
                <a:close/>
              </a:path>
              <a:path w="271145" h="250825">
                <a:moveTo>
                  <a:pt x="250139" y="155689"/>
                </a:moveTo>
                <a:lnTo>
                  <a:pt x="244995" y="112737"/>
                </a:lnTo>
                <a:lnTo>
                  <a:pt x="230022" y="71729"/>
                </a:lnTo>
                <a:lnTo>
                  <a:pt x="206082" y="35979"/>
                </a:lnTo>
                <a:lnTo>
                  <a:pt x="174917" y="6121"/>
                </a:lnTo>
                <a:lnTo>
                  <a:pt x="166179" y="0"/>
                </a:lnTo>
                <a:lnTo>
                  <a:pt x="162674" y="0"/>
                </a:lnTo>
                <a:lnTo>
                  <a:pt x="160058" y="876"/>
                </a:lnTo>
                <a:lnTo>
                  <a:pt x="157429" y="2628"/>
                </a:lnTo>
                <a:lnTo>
                  <a:pt x="155676" y="5257"/>
                </a:lnTo>
                <a:lnTo>
                  <a:pt x="155676" y="61226"/>
                </a:lnTo>
                <a:lnTo>
                  <a:pt x="159181" y="65608"/>
                </a:lnTo>
                <a:lnTo>
                  <a:pt x="168795" y="65608"/>
                </a:lnTo>
                <a:lnTo>
                  <a:pt x="173177" y="62103"/>
                </a:lnTo>
                <a:lnTo>
                  <a:pt x="173177" y="26238"/>
                </a:lnTo>
                <a:lnTo>
                  <a:pt x="197497" y="51142"/>
                </a:lnTo>
                <a:lnTo>
                  <a:pt x="216255" y="80479"/>
                </a:lnTo>
                <a:lnTo>
                  <a:pt x="228765" y="113080"/>
                </a:lnTo>
                <a:lnTo>
                  <a:pt x="234403" y="147815"/>
                </a:lnTo>
                <a:lnTo>
                  <a:pt x="173177" y="147815"/>
                </a:lnTo>
                <a:lnTo>
                  <a:pt x="173177" y="97091"/>
                </a:lnTo>
                <a:lnTo>
                  <a:pt x="169672" y="92722"/>
                </a:lnTo>
                <a:lnTo>
                  <a:pt x="160058" y="92722"/>
                </a:lnTo>
                <a:lnTo>
                  <a:pt x="155676" y="96215"/>
                </a:lnTo>
                <a:lnTo>
                  <a:pt x="155676" y="158318"/>
                </a:lnTo>
                <a:lnTo>
                  <a:pt x="156552" y="160070"/>
                </a:lnTo>
                <a:lnTo>
                  <a:pt x="160058" y="163563"/>
                </a:lnTo>
                <a:lnTo>
                  <a:pt x="161798" y="164439"/>
                </a:lnTo>
                <a:lnTo>
                  <a:pt x="163550" y="164439"/>
                </a:lnTo>
                <a:lnTo>
                  <a:pt x="245770" y="164439"/>
                </a:lnTo>
                <a:lnTo>
                  <a:pt x="250139" y="160947"/>
                </a:lnTo>
                <a:lnTo>
                  <a:pt x="250139" y="155689"/>
                </a:lnTo>
                <a:close/>
              </a:path>
              <a:path w="271145" h="250825">
                <a:moveTo>
                  <a:pt x="271145" y="175806"/>
                </a:moveTo>
                <a:lnTo>
                  <a:pt x="267639" y="170561"/>
                </a:lnTo>
                <a:lnTo>
                  <a:pt x="265010" y="169684"/>
                </a:lnTo>
                <a:lnTo>
                  <a:pt x="144310" y="169684"/>
                </a:lnTo>
                <a:lnTo>
                  <a:pt x="144310" y="4381"/>
                </a:lnTo>
                <a:lnTo>
                  <a:pt x="140817" y="0"/>
                </a:lnTo>
                <a:lnTo>
                  <a:pt x="130314" y="0"/>
                </a:lnTo>
                <a:lnTo>
                  <a:pt x="126822" y="3505"/>
                </a:lnTo>
                <a:lnTo>
                  <a:pt x="126822" y="170561"/>
                </a:lnTo>
                <a:lnTo>
                  <a:pt x="80467" y="170561"/>
                </a:lnTo>
                <a:lnTo>
                  <a:pt x="76098" y="174053"/>
                </a:lnTo>
                <a:lnTo>
                  <a:pt x="76098" y="183680"/>
                </a:lnTo>
                <a:lnTo>
                  <a:pt x="79590" y="188048"/>
                </a:lnTo>
                <a:lnTo>
                  <a:pt x="249275" y="188048"/>
                </a:lnTo>
                <a:lnTo>
                  <a:pt x="245021" y="195097"/>
                </a:lnTo>
                <a:lnTo>
                  <a:pt x="240195" y="201726"/>
                </a:lnTo>
                <a:lnTo>
                  <a:pt x="234886" y="207860"/>
                </a:lnTo>
                <a:lnTo>
                  <a:pt x="229158" y="213423"/>
                </a:lnTo>
                <a:lnTo>
                  <a:pt x="225653" y="216039"/>
                </a:lnTo>
                <a:lnTo>
                  <a:pt x="224790" y="221297"/>
                </a:lnTo>
                <a:lnTo>
                  <a:pt x="228282" y="225666"/>
                </a:lnTo>
                <a:lnTo>
                  <a:pt x="220408" y="224790"/>
                </a:lnTo>
                <a:lnTo>
                  <a:pt x="212534" y="226542"/>
                </a:lnTo>
                <a:lnTo>
                  <a:pt x="206413" y="231787"/>
                </a:lnTo>
                <a:lnTo>
                  <a:pt x="202044" y="235280"/>
                </a:lnTo>
                <a:lnTo>
                  <a:pt x="195922" y="235280"/>
                </a:lnTo>
                <a:lnTo>
                  <a:pt x="191541" y="231787"/>
                </a:lnTo>
                <a:lnTo>
                  <a:pt x="182981" y="226872"/>
                </a:lnTo>
                <a:lnTo>
                  <a:pt x="173609" y="225234"/>
                </a:lnTo>
                <a:lnTo>
                  <a:pt x="164236" y="226872"/>
                </a:lnTo>
                <a:lnTo>
                  <a:pt x="155689" y="231787"/>
                </a:lnTo>
                <a:lnTo>
                  <a:pt x="151307" y="235280"/>
                </a:lnTo>
                <a:lnTo>
                  <a:pt x="145186" y="235280"/>
                </a:lnTo>
                <a:lnTo>
                  <a:pt x="140817" y="231787"/>
                </a:lnTo>
                <a:lnTo>
                  <a:pt x="132257" y="226872"/>
                </a:lnTo>
                <a:lnTo>
                  <a:pt x="122885" y="225234"/>
                </a:lnTo>
                <a:lnTo>
                  <a:pt x="113499" y="226872"/>
                </a:lnTo>
                <a:lnTo>
                  <a:pt x="104952" y="231787"/>
                </a:lnTo>
                <a:lnTo>
                  <a:pt x="100584" y="235280"/>
                </a:lnTo>
                <a:lnTo>
                  <a:pt x="94462" y="235280"/>
                </a:lnTo>
                <a:lnTo>
                  <a:pt x="90081" y="231787"/>
                </a:lnTo>
                <a:lnTo>
                  <a:pt x="81521" y="226872"/>
                </a:lnTo>
                <a:lnTo>
                  <a:pt x="72148" y="225234"/>
                </a:lnTo>
                <a:lnTo>
                  <a:pt x="62776" y="226872"/>
                </a:lnTo>
                <a:lnTo>
                  <a:pt x="54229" y="231787"/>
                </a:lnTo>
                <a:lnTo>
                  <a:pt x="49847" y="235280"/>
                </a:lnTo>
                <a:lnTo>
                  <a:pt x="43726" y="235280"/>
                </a:lnTo>
                <a:lnTo>
                  <a:pt x="39357" y="231787"/>
                </a:lnTo>
                <a:lnTo>
                  <a:pt x="38481" y="230911"/>
                </a:lnTo>
                <a:lnTo>
                  <a:pt x="30060" y="226504"/>
                </a:lnTo>
                <a:lnTo>
                  <a:pt x="0" y="237032"/>
                </a:lnTo>
                <a:lnTo>
                  <a:pt x="0" y="241414"/>
                </a:lnTo>
                <a:lnTo>
                  <a:pt x="1752" y="243154"/>
                </a:lnTo>
                <a:lnTo>
                  <a:pt x="4368" y="246659"/>
                </a:lnTo>
                <a:lnTo>
                  <a:pt x="9613" y="247535"/>
                </a:lnTo>
                <a:lnTo>
                  <a:pt x="18364" y="240538"/>
                </a:lnTo>
                <a:lnTo>
                  <a:pt x="24485" y="240538"/>
                </a:lnTo>
                <a:lnTo>
                  <a:pt x="28854" y="244030"/>
                </a:lnTo>
                <a:lnTo>
                  <a:pt x="37414" y="248958"/>
                </a:lnTo>
                <a:lnTo>
                  <a:pt x="46786" y="250596"/>
                </a:lnTo>
                <a:lnTo>
                  <a:pt x="56159" y="248958"/>
                </a:lnTo>
                <a:lnTo>
                  <a:pt x="64719" y="244030"/>
                </a:lnTo>
                <a:lnTo>
                  <a:pt x="69088" y="240538"/>
                </a:lnTo>
                <a:lnTo>
                  <a:pt x="75222" y="240538"/>
                </a:lnTo>
                <a:lnTo>
                  <a:pt x="79590" y="244030"/>
                </a:lnTo>
                <a:lnTo>
                  <a:pt x="88138" y="248958"/>
                </a:lnTo>
                <a:lnTo>
                  <a:pt x="97510" y="250596"/>
                </a:lnTo>
                <a:lnTo>
                  <a:pt x="106895" y="248958"/>
                </a:lnTo>
                <a:lnTo>
                  <a:pt x="115455" y="244030"/>
                </a:lnTo>
                <a:lnTo>
                  <a:pt x="119824" y="240538"/>
                </a:lnTo>
                <a:lnTo>
                  <a:pt x="125945" y="240538"/>
                </a:lnTo>
                <a:lnTo>
                  <a:pt x="130314" y="244030"/>
                </a:lnTo>
                <a:lnTo>
                  <a:pt x="135572" y="248412"/>
                </a:lnTo>
                <a:lnTo>
                  <a:pt x="141693" y="250151"/>
                </a:lnTo>
                <a:lnTo>
                  <a:pt x="153936" y="250151"/>
                </a:lnTo>
                <a:lnTo>
                  <a:pt x="160934" y="247535"/>
                </a:lnTo>
                <a:lnTo>
                  <a:pt x="166179" y="244030"/>
                </a:lnTo>
                <a:lnTo>
                  <a:pt x="170548" y="240538"/>
                </a:lnTo>
                <a:lnTo>
                  <a:pt x="176682" y="240538"/>
                </a:lnTo>
                <a:lnTo>
                  <a:pt x="181051" y="244030"/>
                </a:lnTo>
                <a:lnTo>
                  <a:pt x="181927" y="244906"/>
                </a:lnTo>
                <a:lnTo>
                  <a:pt x="190334" y="249326"/>
                </a:lnTo>
                <a:lnTo>
                  <a:pt x="199415" y="250710"/>
                </a:lnTo>
                <a:lnTo>
                  <a:pt x="208508" y="248958"/>
                </a:lnTo>
                <a:lnTo>
                  <a:pt x="216916" y="244030"/>
                </a:lnTo>
                <a:lnTo>
                  <a:pt x="221284" y="240538"/>
                </a:lnTo>
                <a:lnTo>
                  <a:pt x="227406" y="240538"/>
                </a:lnTo>
                <a:lnTo>
                  <a:pt x="231775" y="244030"/>
                </a:lnTo>
                <a:lnTo>
                  <a:pt x="240334" y="248958"/>
                </a:lnTo>
                <a:lnTo>
                  <a:pt x="249707" y="250596"/>
                </a:lnTo>
                <a:lnTo>
                  <a:pt x="259080" y="248958"/>
                </a:lnTo>
                <a:lnTo>
                  <a:pt x="267639" y="244030"/>
                </a:lnTo>
                <a:lnTo>
                  <a:pt x="269392" y="242290"/>
                </a:lnTo>
                <a:lnTo>
                  <a:pt x="270268" y="240538"/>
                </a:lnTo>
                <a:lnTo>
                  <a:pt x="271145" y="238785"/>
                </a:lnTo>
                <a:lnTo>
                  <a:pt x="271145" y="236156"/>
                </a:lnTo>
                <a:lnTo>
                  <a:pt x="270840" y="235280"/>
                </a:lnTo>
                <a:lnTo>
                  <a:pt x="270268" y="233540"/>
                </a:lnTo>
                <a:lnTo>
                  <a:pt x="266763" y="230035"/>
                </a:lnTo>
                <a:lnTo>
                  <a:pt x="263271" y="228282"/>
                </a:lnTo>
                <a:lnTo>
                  <a:pt x="258889" y="228282"/>
                </a:lnTo>
                <a:lnTo>
                  <a:pt x="257149" y="230035"/>
                </a:lnTo>
                <a:lnTo>
                  <a:pt x="252768" y="233540"/>
                </a:lnTo>
                <a:lnTo>
                  <a:pt x="246646" y="233540"/>
                </a:lnTo>
                <a:lnTo>
                  <a:pt x="242277" y="230035"/>
                </a:lnTo>
                <a:lnTo>
                  <a:pt x="240525" y="228282"/>
                </a:lnTo>
                <a:lnTo>
                  <a:pt x="238772" y="227418"/>
                </a:lnTo>
                <a:lnTo>
                  <a:pt x="236156" y="226542"/>
                </a:lnTo>
                <a:lnTo>
                  <a:pt x="237032" y="226542"/>
                </a:lnTo>
                <a:lnTo>
                  <a:pt x="238772" y="225666"/>
                </a:lnTo>
                <a:lnTo>
                  <a:pt x="239649" y="224790"/>
                </a:lnTo>
                <a:lnTo>
                  <a:pt x="249466" y="215633"/>
                </a:lnTo>
                <a:lnTo>
                  <a:pt x="257911" y="205232"/>
                </a:lnTo>
                <a:lnTo>
                  <a:pt x="264871" y="193675"/>
                </a:lnTo>
                <a:lnTo>
                  <a:pt x="270268" y="181051"/>
                </a:lnTo>
                <a:lnTo>
                  <a:pt x="271145" y="178435"/>
                </a:lnTo>
                <a:lnTo>
                  <a:pt x="271145" y="175806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534941" y="782726"/>
            <a:ext cx="57404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B68150"/>
                </a:solidFill>
                <a:latin typeface="Montserrat"/>
                <a:cs typeface="Montserrat"/>
              </a:rPr>
              <a:t>CONTEXT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185862" y="2235149"/>
            <a:ext cx="3254375" cy="2270125"/>
            <a:chOff x="1185862" y="2235149"/>
            <a:chExt cx="3254375" cy="2270125"/>
          </a:xfrm>
        </p:grpSpPr>
        <p:sp>
          <p:nvSpPr>
            <p:cNvPr id="14" name="object 14"/>
            <p:cNvSpPr/>
            <p:nvPr/>
          </p:nvSpPr>
          <p:spPr>
            <a:xfrm>
              <a:off x="1185862" y="2235161"/>
              <a:ext cx="3254375" cy="2270125"/>
            </a:xfrm>
            <a:custGeom>
              <a:avLst/>
              <a:gdLst/>
              <a:ahLst/>
              <a:cxnLst/>
              <a:rect l="l" t="t" r="r" b="b"/>
              <a:pathLst>
                <a:path w="3254375" h="2270125">
                  <a:moveTo>
                    <a:pt x="3254337" y="0"/>
                  </a:moveTo>
                  <a:lnTo>
                    <a:pt x="1769948" y="0"/>
                  </a:lnTo>
                  <a:lnTo>
                    <a:pt x="506704" y="0"/>
                  </a:lnTo>
                  <a:lnTo>
                    <a:pt x="0" y="0"/>
                  </a:lnTo>
                  <a:lnTo>
                    <a:pt x="0" y="864666"/>
                  </a:lnTo>
                  <a:lnTo>
                    <a:pt x="0" y="1405089"/>
                  </a:lnTo>
                  <a:lnTo>
                    <a:pt x="0" y="2269769"/>
                  </a:lnTo>
                  <a:lnTo>
                    <a:pt x="506704" y="2269769"/>
                  </a:lnTo>
                  <a:lnTo>
                    <a:pt x="1769948" y="2269769"/>
                  </a:lnTo>
                  <a:lnTo>
                    <a:pt x="3254337" y="2269769"/>
                  </a:lnTo>
                  <a:lnTo>
                    <a:pt x="3254337" y="1405089"/>
                  </a:lnTo>
                  <a:lnTo>
                    <a:pt x="3254337" y="864666"/>
                  </a:lnTo>
                  <a:lnTo>
                    <a:pt x="3254337" y="0"/>
                  </a:lnTo>
                  <a:close/>
                </a:path>
              </a:pathLst>
            </a:custGeom>
            <a:solidFill>
              <a:srgbClr val="EAE7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33947" y="3743863"/>
              <a:ext cx="194386" cy="179997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21106" y="2356965"/>
              <a:ext cx="208565" cy="216001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33947" y="3195279"/>
              <a:ext cx="194386" cy="179997"/>
            </a:xfrm>
            <a:prstGeom prst="rect">
              <a:avLst/>
            </a:prstGeom>
          </p:spPr>
        </p:pic>
      </p:grpSp>
      <p:grpSp>
        <p:nvGrpSpPr>
          <p:cNvPr id="18" name="object 18"/>
          <p:cNvGrpSpPr/>
          <p:nvPr/>
        </p:nvGrpSpPr>
        <p:grpSpPr>
          <a:xfrm>
            <a:off x="1185862" y="6450482"/>
            <a:ext cx="3254375" cy="541020"/>
            <a:chOff x="1185862" y="6450482"/>
            <a:chExt cx="3254375" cy="541020"/>
          </a:xfrm>
        </p:grpSpPr>
        <p:sp>
          <p:nvSpPr>
            <p:cNvPr id="19" name="object 19"/>
            <p:cNvSpPr/>
            <p:nvPr/>
          </p:nvSpPr>
          <p:spPr>
            <a:xfrm>
              <a:off x="1185862" y="6450482"/>
              <a:ext cx="3254375" cy="541020"/>
            </a:xfrm>
            <a:custGeom>
              <a:avLst/>
              <a:gdLst/>
              <a:ahLst/>
              <a:cxnLst/>
              <a:rect l="l" t="t" r="r" b="b"/>
              <a:pathLst>
                <a:path w="3254375" h="541020">
                  <a:moveTo>
                    <a:pt x="3254337" y="0"/>
                  </a:moveTo>
                  <a:lnTo>
                    <a:pt x="1769948" y="0"/>
                  </a:lnTo>
                  <a:lnTo>
                    <a:pt x="506704" y="0"/>
                  </a:lnTo>
                  <a:lnTo>
                    <a:pt x="0" y="0"/>
                  </a:lnTo>
                  <a:lnTo>
                    <a:pt x="0" y="540423"/>
                  </a:lnTo>
                  <a:lnTo>
                    <a:pt x="506704" y="540423"/>
                  </a:lnTo>
                  <a:lnTo>
                    <a:pt x="1769948" y="540423"/>
                  </a:lnTo>
                  <a:lnTo>
                    <a:pt x="3254337" y="540423"/>
                  </a:lnTo>
                  <a:lnTo>
                    <a:pt x="3254337" y="0"/>
                  </a:lnTo>
                  <a:close/>
                </a:path>
              </a:pathLst>
            </a:custGeom>
            <a:solidFill>
              <a:srgbClr val="EAE7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40801" y="6561926"/>
              <a:ext cx="168884" cy="161998"/>
            </a:xfrm>
            <a:prstGeom prst="rect">
              <a:avLst/>
            </a:prstGeom>
          </p:spPr>
        </p:pic>
      </p:grpSp>
      <p:graphicFrame>
        <p:nvGraphicFramePr>
          <p:cNvPr id="21" name="object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751802"/>
              </p:ext>
            </p:extLst>
          </p:nvPr>
        </p:nvGraphicFramePr>
        <p:xfrm>
          <a:off x="1185862" y="1833245"/>
          <a:ext cx="8990964" cy="5145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0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4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1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1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4335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NOW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94030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TO</a:t>
                      </a:r>
                      <a:r>
                        <a:rPr sz="900" b="1" spc="13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DO</a:t>
                      </a:r>
                      <a:r>
                        <a:rPr sz="900" b="1" spc="13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LIST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483234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3</a:t>
                      </a:r>
                      <a:r>
                        <a:rPr sz="900" b="1" spc="16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YEAR</a:t>
                      </a:r>
                      <a:r>
                        <a:rPr sz="900" b="1" spc="16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GOALS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454025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10</a:t>
                      </a:r>
                      <a:r>
                        <a:rPr sz="900" b="1" spc="18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YEAR</a:t>
                      </a:r>
                      <a:r>
                        <a:rPr sz="900" b="1" spc="19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GOALS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Mr &amp;</a:t>
                      </a: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</a:t>
                      </a: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Mrs </a:t>
                      </a: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Client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Ages: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65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Children: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3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Grandchildren: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5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635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894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Wills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and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Estate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Family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Rule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Book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Business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Asset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Protection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Family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Advisory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Board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Governance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Business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Plan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Complete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New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CEO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Long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Term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Incentive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Plan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Finalise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Loans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to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Kids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marR="451484" indent="-99695">
                        <a:lnSpc>
                          <a:spcPct val="123400"/>
                        </a:lnSpc>
                        <a:spcBef>
                          <a:spcPts val="535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Review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Guarantees</a:t>
                      </a:r>
                      <a:r>
                        <a:rPr sz="900" spc="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Warrant</a:t>
                      </a:r>
                      <a:r>
                        <a:rPr lang="en-AU"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es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243204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4384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Review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Debt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Liquidity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244475" indent="-100330">
                        <a:lnSpc>
                          <a:spcPct val="100000"/>
                        </a:lnSpc>
                        <a:spcBef>
                          <a:spcPts val="894"/>
                        </a:spcBef>
                        <a:buFont typeface="Arial"/>
                        <a:buChar char="•"/>
                        <a:tabLst>
                          <a:tab pos="24511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447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4511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Estate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OK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4475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45110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Kids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on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Track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447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45110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Retired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245110" indent="-100330">
                        <a:lnSpc>
                          <a:spcPct val="100000"/>
                        </a:lnSpc>
                        <a:spcBef>
                          <a:spcPts val="894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51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Fair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Not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Equal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51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Deal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with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Son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Business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51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Look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After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Kids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51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Not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Country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Club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Kids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51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Look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After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Grandkids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5110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Retire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Gracefully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45110" marR="636905" indent="-99695">
                        <a:lnSpc>
                          <a:spcPct val="117200"/>
                        </a:lnSpc>
                        <a:spcBef>
                          <a:spcPts val="670"/>
                        </a:spcBef>
                        <a:buFont typeface="Arial"/>
                        <a:buChar char="•"/>
                        <a:tabLst>
                          <a:tab pos="2457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Maybe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Sell/Merge Business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Residence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Value: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~$5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million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635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235">
                <a:tc>
                  <a:txBody>
                    <a:bodyPr/>
                    <a:lstStyle/>
                    <a:p>
                      <a:pPr marL="506095" marR="429895">
                        <a:lnSpc>
                          <a:spcPct val="145100"/>
                        </a:lnSpc>
                        <a:spcBef>
                          <a:spcPts val="555"/>
                        </a:spcBef>
                      </a:pP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Investment </a:t>
                      </a: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Property</a:t>
                      </a: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</a:t>
                      </a:r>
                      <a:r>
                        <a:rPr sz="900" b="0" spc="-5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+</a:t>
                      </a: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Company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Value: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~$5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million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63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Trust</a:t>
                      </a: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</a:t>
                      </a: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1,</a:t>
                      </a:r>
                      <a:r>
                        <a:rPr sz="900" b="0" spc="-15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</a:t>
                      </a:r>
                      <a:r>
                        <a:rPr sz="900" b="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Trust</a:t>
                      </a:r>
                      <a:r>
                        <a:rPr sz="900" b="0" spc="-5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 </a:t>
                      </a:r>
                      <a:r>
                        <a:rPr sz="900" b="0" spc="-5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2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~$10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million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900" b="0" spc="-2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Farm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335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~$20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million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190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4235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Business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158750" marR="405130">
                        <a:lnSpc>
                          <a:spcPct val="135800"/>
                        </a:lnSpc>
                        <a:spcBef>
                          <a:spcPts val="680"/>
                        </a:spcBef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Value: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~$20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million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Staff: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80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1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son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is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business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8636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900" b="0" spc="-10" dirty="0">
                          <a:solidFill>
                            <a:srgbClr val="2E3841"/>
                          </a:solidFill>
                          <a:latin typeface="Montserrat Medium"/>
                          <a:cs typeface="Montserrat Medium"/>
                        </a:rPr>
                        <a:t>Superannuation</a:t>
                      </a:r>
                      <a:endParaRPr sz="900" dirty="0">
                        <a:latin typeface="Montserrat Medium"/>
                        <a:cs typeface="Montserrat Medium"/>
                      </a:endParaRPr>
                    </a:p>
                  </a:txBody>
                  <a:tcPr marL="0" marR="0" marT="13462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~$5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million</a:t>
                      </a:r>
                      <a:endParaRPr sz="900" dirty="0">
                        <a:latin typeface="Montserrat"/>
                        <a:cs typeface="Montserrat"/>
                      </a:endParaRPr>
                    </a:p>
                  </a:txBody>
                  <a:tcPr marL="0" marR="0" marT="317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2" name="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52610" y="5719524"/>
            <a:ext cx="142430" cy="125996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39108" y="5159245"/>
            <a:ext cx="180047" cy="179995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39112" y="4609739"/>
            <a:ext cx="163550" cy="180479"/>
          </a:xfrm>
          <a:prstGeom prst="rect">
            <a:avLst/>
          </a:prstGeom>
        </p:spPr>
      </p:pic>
      <p:pic>
        <p:nvPicPr>
          <p:cNvPr id="3" name="object 9">
            <a:extLst>
              <a:ext uri="{FF2B5EF4-FFF2-40B4-BE49-F238E27FC236}">
                <a16:creationId xmlns:a16="http://schemas.microsoft.com/office/drawing/2014/main" id="{B71B2798-53A6-FCDF-9285-CF1128A9A7BF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429603" y="1000412"/>
            <a:ext cx="254000" cy="2434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EB12828-60E8-46C4-826F-F9B6571F81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173440-8207-49D2-AF57-A9EABA96C2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0C5CDE-2904-4C53-8E70-CA9985AE9615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149</Words>
  <Application>Microsoft Office PowerPoint</Application>
  <PresentationFormat>Custom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Montserrat</vt:lpstr>
      <vt:lpstr>Montserrat Medium</vt:lpstr>
      <vt:lpstr>Times New Roman</vt:lpstr>
      <vt:lpstr>Office Theme</vt:lpstr>
      <vt:lpstr>10-3-Now – Mr &amp; Mrs Client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10-3-Now – Mr &amp; Mrs Client</dc:title>
  <cp:lastModifiedBy>Leanne Manning</cp:lastModifiedBy>
  <cp:revision>1</cp:revision>
  <dcterms:created xsi:type="dcterms:W3CDTF">2022-11-03T01:52:55Z</dcterms:created>
  <dcterms:modified xsi:type="dcterms:W3CDTF">2022-11-09T04:32:22Z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2022-08-18T00:00:00Z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