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DC750B-DF09-43A2-BBC6-A857729FA417}" v="2" dt="2022-11-09T04:34:56.57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B9DC750B-DF09-43A2-BBC6-A857729FA417}"/>
    <pc:docChg chg="modSld">
      <pc:chgData name="Leanne Manning" userId="730c7ce9-f6b4-453e-88a2-34d7f1a5ff9e" providerId="ADAL" clId="{B9DC750B-DF09-43A2-BBC6-A857729FA417}" dt="2022-11-09T04:36:00.289" v="17" actId="1076"/>
      <pc:docMkLst>
        <pc:docMk/>
      </pc:docMkLst>
      <pc:sldChg chg="addSp modSp mod">
        <pc:chgData name="Leanne Manning" userId="730c7ce9-f6b4-453e-88a2-34d7f1a5ff9e" providerId="ADAL" clId="{B9DC750B-DF09-43A2-BBC6-A857729FA417}" dt="2022-11-09T04:36:00.289" v="17" actId="1076"/>
        <pc:sldMkLst>
          <pc:docMk/>
          <pc:sldMk cId="0" sldId="256"/>
        </pc:sldMkLst>
        <pc:spChg chg="mod">
          <ac:chgData name="Leanne Manning" userId="730c7ce9-f6b4-453e-88a2-34d7f1a5ff9e" providerId="ADAL" clId="{B9DC750B-DF09-43A2-BBC6-A857729FA417}" dt="2022-11-09T04:34:12.472" v="2" actId="6559"/>
          <ac:spMkLst>
            <pc:docMk/>
            <pc:sldMk cId="0" sldId="256"/>
            <ac:spMk id="2" creationId="{00000000-0000-0000-0000-000000000000}"/>
          </ac:spMkLst>
        </pc:spChg>
        <pc:spChg chg="mod">
          <ac:chgData name="Leanne Manning" userId="730c7ce9-f6b4-453e-88a2-34d7f1a5ff9e" providerId="ADAL" clId="{B9DC750B-DF09-43A2-BBC6-A857729FA417}" dt="2022-11-09T04:33:53.861" v="0" actId="2711"/>
          <ac:spMkLst>
            <pc:docMk/>
            <pc:sldMk cId="0" sldId="256"/>
            <ac:spMk id="3" creationId="{00000000-0000-0000-0000-000000000000}"/>
          </ac:spMkLst>
        </pc:spChg>
        <pc:spChg chg="mod">
          <ac:chgData name="Leanne Manning" userId="730c7ce9-f6b4-453e-88a2-34d7f1a5ff9e" providerId="ADAL" clId="{B9DC750B-DF09-43A2-BBC6-A857729FA417}" dt="2022-11-09T04:34:28.705" v="3" actId="2711"/>
          <ac:spMkLst>
            <pc:docMk/>
            <pc:sldMk cId="0" sldId="256"/>
            <ac:spMk id="4" creationId="{00000000-0000-0000-0000-000000000000}"/>
          </ac:spMkLst>
        </pc:spChg>
        <pc:spChg chg="mod">
          <ac:chgData name="Leanne Manning" userId="730c7ce9-f6b4-453e-88a2-34d7f1a5ff9e" providerId="ADAL" clId="{B9DC750B-DF09-43A2-BBC6-A857729FA417}" dt="2022-11-09T04:34:49.065" v="5" actId="113"/>
          <ac:spMkLst>
            <pc:docMk/>
            <pc:sldMk cId="0" sldId="256"/>
            <ac:spMk id="10" creationId="{00000000-0000-0000-0000-000000000000}"/>
          </ac:spMkLst>
        </pc:spChg>
        <pc:spChg chg="mod">
          <ac:chgData name="Leanne Manning" userId="730c7ce9-f6b4-453e-88a2-34d7f1a5ff9e" providerId="ADAL" clId="{B9DC750B-DF09-43A2-BBC6-A857729FA417}" dt="2022-11-09T04:34:49.065" v="5" actId="113"/>
          <ac:spMkLst>
            <pc:docMk/>
            <pc:sldMk cId="0" sldId="256"/>
            <ac:spMk id="12" creationId="{00000000-0000-0000-0000-000000000000}"/>
          </ac:spMkLst>
        </pc:spChg>
        <pc:spChg chg="mod">
          <ac:chgData name="Leanne Manning" userId="730c7ce9-f6b4-453e-88a2-34d7f1a5ff9e" providerId="ADAL" clId="{B9DC750B-DF09-43A2-BBC6-A857729FA417}" dt="2022-11-09T04:34:49.065" v="5" actId="113"/>
          <ac:spMkLst>
            <pc:docMk/>
            <pc:sldMk cId="0" sldId="256"/>
            <ac:spMk id="14" creationId="{00000000-0000-0000-0000-000000000000}"/>
          </ac:spMkLst>
        </pc:spChg>
        <pc:spChg chg="mod">
          <ac:chgData name="Leanne Manning" userId="730c7ce9-f6b4-453e-88a2-34d7f1a5ff9e" providerId="ADAL" clId="{B9DC750B-DF09-43A2-BBC6-A857729FA417}" dt="2022-11-09T04:34:49.065" v="5" actId="113"/>
          <ac:spMkLst>
            <pc:docMk/>
            <pc:sldMk cId="0" sldId="256"/>
            <ac:spMk id="16" creationId="{00000000-0000-0000-0000-000000000000}"/>
          </ac:spMkLst>
        </pc:spChg>
        <pc:spChg chg="mod">
          <ac:chgData name="Leanne Manning" userId="730c7ce9-f6b4-453e-88a2-34d7f1a5ff9e" providerId="ADAL" clId="{B9DC750B-DF09-43A2-BBC6-A857729FA417}" dt="2022-11-09T04:35:15.305" v="9" actId="14100"/>
          <ac:spMkLst>
            <pc:docMk/>
            <pc:sldMk cId="0" sldId="256"/>
            <ac:spMk id="18" creationId="{00000000-0000-0000-0000-000000000000}"/>
          </ac:spMkLst>
        </pc:spChg>
        <pc:spChg chg="mod">
          <ac:chgData name="Leanne Manning" userId="730c7ce9-f6b4-453e-88a2-34d7f1a5ff9e" providerId="ADAL" clId="{B9DC750B-DF09-43A2-BBC6-A857729FA417}" dt="2022-11-09T04:35:15.305" v="9" actId="14100"/>
          <ac:spMkLst>
            <pc:docMk/>
            <pc:sldMk cId="0" sldId="256"/>
            <ac:spMk id="20" creationId="{00000000-0000-0000-0000-000000000000}"/>
          </ac:spMkLst>
        </pc:spChg>
        <pc:spChg chg="mod">
          <ac:chgData name="Leanne Manning" userId="730c7ce9-f6b4-453e-88a2-34d7f1a5ff9e" providerId="ADAL" clId="{B9DC750B-DF09-43A2-BBC6-A857729FA417}" dt="2022-11-09T04:35:15.305" v="9" actId="14100"/>
          <ac:spMkLst>
            <pc:docMk/>
            <pc:sldMk cId="0" sldId="256"/>
            <ac:spMk id="22" creationId="{00000000-0000-0000-0000-000000000000}"/>
          </ac:spMkLst>
        </pc:spChg>
        <pc:spChg chg="mod">
          <ac:chgData name="Leanne Manning" userId="730c7ce9-f6b4-453e-88a2-34d7f1a5ff9e" providerId="ADAL" clId="{B9DC750B-DF09-43A2-BBC6-A857729FA417}" dt="2022-11-09T04:36:00.289" v="17" actId="1076"/>
          <ac:spMkLst>
            <pc:docMk/>
            <pc:sldMk cId="0" sldId="256"/>
            <ac:spMk id="24" creationId="{00000000-0000-0000-0000-000000000000}"/>
          </ac:spMkLst>
        </pc:spChg>
        <pc:spChg chg="mod">
          <ac:chgData name="Leanne Manning" userId="730c7ce9-f6b4-453e-88a2-34d7f1a5ff9e" providerId="ADAL" clId="{B9DC750B-DF09-43A2-BBC6-A857729FA417}" dt="2022-11-09T04:34:49.065" v="5" actId="113"/>
          <ac:spMkLst>
            <pc:docMk/>
            <pc:sldMk cId="0" sldId="256"/>
            <ac:spMk id="26" creationId="{00000000-0000-0000-0000-000000000000}"/>
          </ac:spMkLst>
        </pc:spChg>
        <pc:spChg chg="add mod">
          <ac:chgData name="Leanne Manning" userId="730c7ce9-f6b4-453e-88a2-34d7f1a5ff9e" providerId="ADAL" clId="{B9DC750B-DF09-43A2-BBC6-A857729FA417}" dt="2022-11-09T04:34:56.571" v="7" actId="571"/>
          <ac:spMkLst>
            <pc:docMk/>
            <pc:sldMk cId="0" sldId="256"/>
            <ac:spMk id="32" creationId="{12CA4371-0F2C-8E85-F0E5-937BA88E5AC3}"/>
          </ac:spMkLst>
        </pc:spChg>
        <pc:spChg chg="add mod">
          <ac:chgData name="Leanne Manning" userId="730c7ce9-f6b4-453e-88a2-34d7f1a5ff9e" providerId="ADAL" clId="{B9DC750B-DF09-43A2-BBC6-A857729FA417}" dt="2022-11-09T04:34:56.571" v="7" actId="571"/>
          <ac:spMkLst>
            <pc:docMk/>
            <pc:sldMk cId="0" sldId="256"/>
            <ac:spMk id="33" creationId="{3A516D06-68E6-C80B-EF09-6F94280CFC21}"/>
          </ac:spMkLst>
        </pc:spChg>
        <pc:spChg chg="add mod">
          <ac:chgData name="Leanne Manning" userId="730c7ce9-f6b4-453e-88a2-34d7f1a5ff9e" providerId="ADAL" clId="{B9DC750B-DF09-43A2-BBC6-A857729FA417}" dt="2022-11-09T04:34:56.571" v="7" actId="571"/>
          <ac:spMkLst>
            <pc:docMk/>
            <pc:sldMk cId="0" sldId="256"/>
            <ac:spMk id="34" creationId="{3A6C68B6-F1C4-4913-D6E2-DB2E7E2C49F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28371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Montserrat Medium" pitchFamily="2" charset="0"/>
              </a:rPr>
              <a:t>12 month Plan of attack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68994" y="855133"/>
            <a:ext cx="138176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B68150"/>
                </a:solidFill>
                <a:latin typeface="Montserrat SemiBold" pitchFamily="2" charset="0"/>
                <a:cs typeface="Arial Black"/>
              </a:rPr>
              <a:t>Build</a:t>
            </a:r>
            <a:r>
              <a:rPr sz="1100" spc="15" dirty="0">
                <a:solidFill>
                  <a:srgbClr val="B68150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100" dirty="0">
                <a:solidFill>
                  <a:srgbClr val="B68150"/>
                </a:solidFill>
                <a:latin typeface="Montserrat SemiBold" pitchFamily="2" charset="0"/>
                <a:cs typeface="Arial Black"/>
              </a:rPr>
              <a:t>a</a:t>
            </a:r>
            <a:r>
              <a:rPr sz="1100" spc="20" dirty="0">
                <a:solidFill>
                  <a:srgbClr val="B68150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100" dirty="0">
                <a:solidFill>
                  <a:srgbClr val="B68150"/>
                </a:solidFill>
                <a:latin typeface="Montserrat SemiBold" pitchFamily="2" charset="0"/>
                <a:cs typeface="Arial Black"/>
              </a:rPr>
              <a:t>To</a:t>
            </a:r>
            <a:r>
              <a:rPr sz="1100" spc="25" dirty="0">
                <a:solidFill>
                  <a:srgbClr val="B68150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100" dirty="0">
                <a:solidFill>
                  <a:srgbClr val="B68150"/>
                </a:solidFill>
                <a:latin typeface="Montserrat SemiBold" pitchFamily="2" charset="0"/>
                <a:cs typeface="Arial Black"/>
              </a:rPr>
              <a:t>Do</a:t>
            </a:r>
            <a:r>
              <a:rPr sz="1100" spc="30" dirty="0">
                <a:solidFill>
                  <a:srgbClr val="B68150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100" spc="-20" dirty="0">
                <a:solidFill>
                  <a:srgbClr val="B68150"/>
                </a:solidFill>
                <a:latin typeface="Montserrat SemiBold" pitchFamily="2" charset="0"/>
                <a:cs typeface="Arial Black"/>
              </a:rPr>
              <a:t>List</a:t>
            </a:r>
            <a:endParaRPr sz="1100" dirty="0">
              <a:latin typeface="Montserrat SemiBold" pitchFamily="2" charset="0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92218" y="1697567"/>
            <a:ext cx="5123180" cy="521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Get</a:t>
            </a:r>
            <a:r>
              <a:rPr sz="1200" spc="-1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2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organised</a:t>
            </a:r>
            <a:endParaRPr sz="1200" dirty="0">
              <a:latin typeface="Montserrat" pitchFamily="2" charset="0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sz="12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Your</a:t>
            </a:r>
            <a:r>
              <a:rPr sz="1200" spc="-4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200" spc="-7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role:</a:t>
            </a:r>
            <a:r>
              <a:rPr sz="1200" spc="-3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200" spc="-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To</a:t>
            </a:r>
            <a:r>
              <a:rPr sz="1200" spc="-3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2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bring</a:t>
            </a:r>
            <a:r>
              <a:rPr sz="1200" spc="-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200" spc="-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capability,</a:t>
            </a:r>
            <a:r>
              <a:rPr sz="1200" spc="-3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2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confidence</a:t>
            </a:r>
            <a:r>
              <a:rPr sz="1200" spc="-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2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and</a:t>
            </a:r>
            <a:r>
              <a:rPr sz="1200" spc="-3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2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‘network’</a:t>
            </a:r>
            <a:r>
              <a:rPr sz="1200" spc="-3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2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to</a:t>
            </a:r>
            <a:r>
              <a:rPr sz="1200" spc="-3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2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the</a:t>
            </a:r>
            <a:r>
              <a:rPr sz="1200" spc="-3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2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table</a:t>
            </a:r>
            <a:endParaRPr sz="1200" dirty="0">
              <a:latin typeface="Montserrat" pitchFamily="2" charset="0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20987" y="1820359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626" y="1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20987" y="2133396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626" y="1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1935908" y="2765955"/>
            <a:ext cx="4352290" cy="1102995"/>
            <a:chOff x="1935908" y="2765955"/>
            <a:chExt cx="4352290" cy="1102995"/>
          </a:xfrm>
        </p:grpSpPr>
        <p:sp>
          <p:nvSpPr>
            <p:cNvPr id="8" name="object 8"/>
            <p:cNvSpPr/>
            <p:nvPr/>
          </p:nvSpPr>
          <p:spPr>
            <a:xfrm>
              <a:off x="1942258" y="3282118"/>
              <a:ext cx="3608070" cy="580390"/>
            </a:xfrm>
            <a:custGeom>
              <a:avLst/>
              <a:gdLst/>
              <a:ahLst/>
              <a:cxnLst/>
              <a:rect l="l" t="t" r="r" b="b"/>
              <a:pathLst>
                <a:path w="3608070" h="580389">
                  <a:moveTo>
                    <a:pt x="3608073" y="0"/>
                  </a:moveTo>
                  <a:lnTo>
                    <a:pt x="0" y="580098"/>
                  </a:lnTo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12992" y="2765955"/>
              <a:ext cx="1475105" cy="516255"/>
            </a:xfrm>
            <a:custGeom>
              <a:avLst/>
              <a:gdLst/>
              <a:ahLst/>
              <a:cxnLst/>
              <a:rect l="l" t="t" r="r" b="b"/>
              <a:pathLst>
                <a:path w="1475104" h="516254">
                  <a:moveTo>
                    <a:pt x="1388653" y="0"/>
                  </a:moveTo>
                  <a:lnTo>
                    <a:pt x="86025" y="0"/>
                  </a:lnTo>
                  <a:lnTo>
                    <a:pt x="52540" y="6760"/>
                  </a:lnTo>
                  <a:lnTo>
                    <a:pt x="25196" y="25196"/>
                  </a:lnTo>
                  <a:lnTo>
                    <a:pt x="6760" y="52541"/>
                  </a:lnTo>
                  <a:lnTo>
                    <a:pt x="0" y="86027"/>
                  </a:lnTo>
                  <a:lnTo>
                    <a:pt x="0" y="430136"/>
                  </a:lnTo>
                  <a:lnTo>
                    <a:pt x="6760" y="463621"/>
                  </a:lnTo>
                  <a:lnTo>
                    <a:pt x="25196" y="490965"/>
                  </a:lnTo>
                  <a:lnTo>
                    <a:pt x="52540" y="509401"/>
                  </a:lnTo>
                  <a:lnTo>
                    <a:pt x="86025" y="516162"/>
                  </a:lnTo>
                  <a:lnTo>
                    <a:pt x="1388653" y="516162"/>
                  </a:lnTo>
                  <a:lnTo>
                    <a:pt x="1422138" y="509401"/>
                  </a:lnTo>
                  <a:lnTo>
                    <a:pt x="1449483" y="490965"/>
                  </a:lnTo>
                  <a:lnTo>
                    <a:pt x="1467919" y="463621"/>
                  </a:lnTo>
                  <a:lnTo>
                    <a:pt x="1474679" y="430136"/>
                  </a:lnTo>
                  <a:lnTo>
                    <a:pt x="1474679" y="86027"/>
                  </a:lnTo>
                  <a:lnTo>
                    <a:pt x="1467919" y="52541"/>
                  </a:lnTo>
                  <a:lnTo>
                    <a:pt x="1449483" y="25196"/>
                  </a:lnTo>
                  <a:lnTo>
                    <a:pt x="1422138" y="6760"/>
                  </a:lnTo>
                  <a:lnTo>
                    <a:pt x="1388653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024869" y="2908300"/>
            <a:ext cx="105092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45" dirty="0">
                <a:solidFill>
                  <a:srgbClr val="FFFFFF"/>
                </a:solidFill>
                <a:latin typeface="Montserrat" pitchFamily="2" charset="0"/>
                <a:cs typeface="Arial Black"/>
              </a:rPr>
              <a:t>Your</a:t>
            </a:r>
            <a:r>
              <a:rPr sz="1200" b="1" spc="-35" dirty="0">
                <a:solidFill>
                  <a:srgbClr val="FFFFFF"/>
                </a:solidFill>
                <a:latin typeface="Montserrat" pitchFamily="2" charset="0"/>
                <a:cs typeface="Arial Black"/>
              </a:rPr>
              <a:t> </a:t>
            </a:r>
            <a:r>
              <a:rPr sz="1200" b="1" spc="-45" dirty="0">
                <a:solidFill>
                  <a:srgbClr val="FFFFFF"/>
                </a:solidFill>
                <a:latin typeface="Montserrat" pitchFamily="2" charset="0"/>
                <a:cs typeface="Arial Black"/>
              </a:rPr>
              <a:t>choices</a:t>
            </a:r>
            <a:endParaRPr sz="1200" b="1" dirty="0">
              <a:latin typeface="Montserrat" pitchFamily="2" charset="0"/>
              <a:cs typeface="Arial Black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145358" y="3862216"/>
            <a:ext cx="1475105" cy="516255"/>
          </a:xfrm>
          <a:custGeom>
            <a:avLst/>
            <a:gdLst/>
            <a:ahLst/>
            <a:cxnLst/>
            <a:rect l="l" t="t" r="r" b="b"/>
            <a:pathLst>
              <a:path w="1475104" h="516254">
                <a:moveTo>
                  <a:pt x="0" y="86026"/>
                </a:moveTo>
                <a:lnTo>
                  <a:pt x="6760" y="52541"/>
                </a:lnTo>
                <a:lnTo>
                  <a:pt x="25196" y="25196"/>
                </a:lnTo>
                <a:lnTo>
                  <a:pt x="52540" y="6760"/>
                </a:lnTo>
                <a:lnTo>
                  <a:pt x="86026" y="0"/>
                </a:lnTo>
                <a:lnTo>
                  <a:pt x="1388654" y="0"/>
                </a:lnTo>
                <a:lnTo>
                  <a:pt x="1422139" y="6760"/>
                </a:lnTo>
                <a:lnTo>
                  <a:pt x="1449483" y="25196"/>
                </a:lnTo>
                <a:lnTo>
                  <a:pt x="1467919" y="52541"/>
                </a:lnTo>
                <a:lnTo>
                  <a:pt x="1474680" y="86026"/>
                </a:lnTo>
                <a:lnTo>
                  <a:pt x="1474680" y="430135"/>
                </a:lnTo>
                <a:lnTo>
                  <a:pt x="1467919" y="463620"/>
                </a:lnTo>
                <a:lnTo>
                  <a:pt x="1449483" y="490965"/>
                </a:lnTo>
                <a:lnTo>
                  <a:pt x="1422139" y="509401"/>
                </a:lnTo>
                <a:lnTo>
                  <a:pt x="1388654" y="516162"/>
                </a:lnTo>
                <a:lnTo>
                  <a:pt x="86026" y="516162"/>
                </a:lnTo>
                <a:lnTo>
                  <a:pt x="52540" y="509401"/>
                </a:lnTo>
                <a:lnTo>
                  <a:pt x="25196" y="490965"/>
                </a:lnTo>
                <a:lnTo>
                  <a:pt x="6760" y="463620"/>
                </a:lnTo>
                <a:lnTo>
                  <a:pt x="0" y="430135"/>
                </a:lnTo>
                <a:lnTo>
                  <a:pt x="0" y="86026"/>
                </a:lnTo>
                <a:close/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337391" y="4013200"/>
            <a:ext cx="109791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40" dirty="0">
                <a:solidFill>
                  <a:srgbClr val="B68150"/>
                </a:solidFill>
                <a:latin typeface="Montserrat" pitchFamily="2" charset="0"/>
                <a:cs typeface="Arial Black"/>
              </a:rPr>
              <a:t>Build</a:t>
            </a:r>
            <a:r>
              <a:rPr sz="1100" b="1" spc="-85" dirty="0">
                <a:solidFill>
                  <a:srgbClr val="B68150"/>
                </a:solidFill>
                <a:latin typeface="Montserrat" pitchFamily="2" charset="0"/>
                <a:cs typeface="Arial Black"/>
              </a:rPr>
              <a:t> </a:t>
            </a:r>
            <a:r>
              <a:rPr sz="1100" b="1" spc="-35" dirty="0">
                <a:solidFill>
                  <a:srgbClr val="B68150"/>
                </a:solidFill>
                <a:latin typeface="Montserrat" pitchFamily="2" charset="0"/>
                <a:cs typeface="Arial Black"/>
              </a:rPr>
              <a:t>the</a:t>
            </a:r>
            <a:r>
              <a:rPr sz="1100" b="1" spc="-75" dirty="0">
                <a:solidFill>
                  <a:srgbClr val="B68150"/>
                </a:solidFill>
                <a:latin typeface="Montserrat" pitchFamily="2" charset="0"/>
                <a:cs typeface="Arial Black"/>
              </a:rPr>
              <a:t> </a:t>
            </a:r>
            <a:r>
              <a:rPr sz="1100" b="1" spc="-45" dirty="0">
                <a:solidFill>
                  <a:srgbClr val="B68150"/>
                </a:solidFill>
                <a:latin typeface="Montserrat" pitchFamily="2" charset="0"/>
                <a:cs typeface="Arial Black"/>
              </a:rPr>
              <a:t>Team</a:t>
            </a:r>
            <a:endParaRPr sz="1100" b="1">
              <a:latin typeface="Montserrat" pitchFamily="2" charset="0"/>
              <a:cs typeface="Arial Black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763177" y="3862216"/>
            <a:ext cx="1607820" cy="516255"/>
          </a:xfrm>
          <a:custGeom>
            <a:avLst/>
            <a:gdLst/>
            <a:ahLst/>
            <a:cxnLst/>
            <a:rect l="l" t="t" r="r" b="b"/>
            <a:pathLst>
              <a:path w="1607820" h="516254">
                <a:moveTo>
                  <a:pt x="0" y="86026"/>
                </a:moveTo>
                <a:lnTo>
                  <a:pt x="6760" y="52541"/>
                </a:lnTo>
                <a:lnTo>
                  <a:pt x="25196" y="25196"/>
                </a:lnTo>
                <a:lnTo>
                  <a:pt x="52541" y="6760"/>
                </a:lnTo>
                <a:lnTo>
                  <a:pt x="86026" y="0"/>
                </a:lnTo>
                <a:lnTo>
                  <a:pt x="1521797" y="0"/>
                </a:lnTo>
                <a:lnTo>
                  <a:pt x="1555282" y="6760"/>
                </a:lnTo>
                <a:lnTo>
                  <a:pt x="1582627" y="25196"/>
                </a:lnTo>
                <a:lnTo>
                  <a:pt x="1601063" y="52541"/>
                </a:lnTo>
                <a:lnTo>
                  <a:pt x="1607824" y="86026"/>
                </a:lnTo>
                <a:lnTo>
                  <a:pt x="1607824" y="430135"/>
                </a:lnTo>
                <a:lnTo>
                  <a:pt x="1601063" y="463620"/>
                </a:lnTo>
                <a:lnTo>
                  <a:pt x="1582627" y="490965"/>
                </a:lnTo>
                <a:lnTo>
                  <a:pt x="1555282" y="509401"/>
                </a:lnTo>
                <a:lnTo>
                  <a:pt x="1521797" y="516162"/>
                </a:lnTo>
                <a:lnTo>
                  <a:pt x="86026" y="516162"/>
                </a:lnTo>
                <a:lnTo>
                  <a:pt x="52541" y="509401"/>
                </a:lnTo>
                <a:lnTo>
                  <a:pt x="25196" y="490965"/>
                </a:lnTo>
                <a:lnTo>
                  <a:pt x="6760" y="463620"/>
                </a:lnTo>
                <a:lnTo>
                  <a:pt x="0" y="430135"/>
                </a:lnTo>
                <a:lnTo>
                  <a:pt x="0" y="86026"/>
                </a:lnTo>
                <a:close/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874938" y="3937000"/>
            <a:ext cx="1388745" cy="35433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274955">
              <a:lnSpc>
                <a:spcPts val="1270"/>
              </a:lnSpc>
              <a:spcBef>
                <a:spcPts val="185"/>
              </a:spcBef>
            </a:pPr>
            <a:r>
              <a:rPr sz="1100" b="1" spc="-55" dirty="0">
                <a:solidFill>
                  <a:srgbClr val="B68150"/>
                </a:solidFill>
                <a:latin typeface="Montserrat" pitchFamily="2" charset="0"/>
                <a:cs typeface="Arial Black"/>
              </a:rPr>
              <a:t>Introduce</a:t>
            </a:r>
            <a:r>
              <a:rPr sz="1100" b="1" spc="-15" dirty="0">
                <a:solidFill>
                  <a:srgbClr val="B68150"/>
                </a:solidFill>
                <a:latin typeface="Montserrat" pitchFamily="2" charset="0"/>
                <a:cs typeface="Arial Black"/>
              </a:rPr>
              <a:t> </a:t>
            </a:r>
            <a:r>
              <a:rPr sz="1100" b="1" spc="-50" dirty="0">
                <a:solidFill>
                  <a:srgbClr val="B68150"/>
                </a:solidFill>
                <a:latin typeface="Montserrat" pitchFamily="2" charset="0"/>
                <a:cs typeface="Arial Black"/>
              </a:rPr>
              <a:t>a </a:t>
            </a:r>
            <a:r>
              <a:rPr sz="1100" b="1" spc="-60" dirty="0">
                <a:solidFill>
                  <a:srgbClr val="B68150"/>
                </a:solidFill>
                <a:latin typeface="Montserrat" pitchFamily="2" charset="0"/>
                <a:cs typeface="Arial Black"/>
              </a:rPr>
              <a:t>Chairperson</a:t>
            </a:r>
            <a:r>
              <a:rPr sz="1100" b="1" spc="-55" dirty="0">
                <a:solidFill>
                  <a:srgbClr val="B68150"/>
                </a:solidFill>
                <a:latin typeface="Montserrat" pitchFamily="2" charset="0"/>
                <a:cs typeface="Arial Black"/>
              </a:rPr>
              <a:t> </a:t>
            </a:r>
            <a:r>
              <a:rPr sz="1100" b="1" spc="-30" dirty="0">
                <a:solidFill>
                  <a:srgbClr val="B68150"/>
                </a:solidFill>
                <a:latin typeface="Montserrat" pitchFamily="2" charset="0"/>
                <a:cs typeface="Arial Black"/>
              </a:rPr>
              <a:t>to</a:t>
            </a:r>
            <a:r>
              <a:rPr sz="1100" b="1" spc="-50" dirty="0">
                <a:solidFill>
                  <a:srgbClr val="B68150"/>
                </a:solidFill>
                <a:latin typeface="Montserrat" pitchFamily="2" charset="0"/>
                <a:cs typeface="Arial Black"/>
              </a:rPr>
              <a:t> </a:t>
            </a:r>
            <a:r>
              <a:rPr sz="1100" b="1" spc="-25" dirty="0">
                <a:solidFill>
                  <a:srgbClr val="B68150"/>
                </a:solidFill>
                <a:latin typeface="Montserrat" pitchFamily="2" charset="0"/>
                <a:cs typeface="Arial Black"/>
              </a:rPr>
              <a:t>Run</a:t>
            </a:r>
            <a:endParaRPr sz="1100" b="1">
              <a:latin typeface="Montserrat" pitchFamily="2" charset="0"/>
              <a:cs typeface="Arial Black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518399" y="3862216"/>
            <a:ext cx="1475105" cy="516255"/>
          </a:xfrm>
          <a:custGeom>
            <a:avLst/>
            <a:gdLst/>
            <a:ahLst/>
            <a:cxnLst/>
            <a:rect l="l" t="t" r="r" b="b"/>
            <a:pathLst>
              <a:path w="1475104" h="516254">
                <a:moveTo>
                  <a:pt x="0" y="86026"/>
                </a:moveTo>
                <a:lnTo>
                  <a:pt x="6760" y="52541"/>
                </a:lnTo>
                <a:lnTo>
                  <a:pt x="25196" y="25196"/>
                </a:lnTo>
                <a:lnTo>
                  <a:pt x="52540" y="6760"/>
                </a:lnTo>
                <a:lnTo>
                  <a:pt x="86026" y="0"/>
                </a:lnTo>
                <a:lnTo>
                  <a:pt x="1388654" y="0"/>
                </a:lnTo>
                <a:lnTo>
                  <a:pt x="1422139" y="6760"/>
                </a:lnTo>
                <a:lnTo>
                  <a:pt x="1449483" y="25196"/>
                </a:lnTo>
                <a:lnTo>
                  <a:pt x="1467919" y="52541"/>
                </a:lnTo>
                <a:lnTo>
                  <a:pt x="1474680" y="86026"/>
                </a:lnTo>
                <a:lnTo>
                  <a:pt x="1474680" y="430135"/>
                </a:lnTo>
                <a:lnTo>
                  <a:pt x="1467919" y="463620"/>
                </a:lnTo>
                <a:lnTo>
                  <a:pt x="1449483" y="490965"/>
                </a:lnTo>
                <a:lnTo>
                  <a:pt x="1422139" y="509401"/>
                </a:lnTo>
                <a:lnTo>
                  <a:pt x="1388654" y="516162"/>
                </a:lnTo>
                <a:lnTo>
                  <a:pt x="86026" y="516162"/>
                </a:lnTo>
                <a:lnTo>
                  <a:pt x="52540" y="509401"/>
                </a:lnTo>
                <a:lnTo>
                  <a:pt x="25196" y="490965"/>
                </a:lnTo>
                <a:lnTo>
                  <a:pt x="6760" y="463620"/>
                </a:lnTo>
                <a:lnTo>
                  <a:pt x="0" y="430135"/>
                </a:lnTo>
                <a:lnTo>
                  <a:pt x="0" y="86026"/>
                </a:lnTo>
                <a:close/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729482" y="3937000"/>
            <a:ext cx="1056005" cy="35433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15595" marR="5080" indent="-303530">
              <a:lnSpc>
                <a:spcPts val="1270"/>
              </a:lnSpc>
              <a:spcBef>
                <a:spcPts val="185"/>
              </a:spcBef>
            </a:pPr>
            <a:r>
              <a:rPr sz="1100" b="1" spc="-40" dirty="0">
                <a:solidFill>
                  <a:srgbClr val="B68150"/>
                </a:solidFill>
                <a:latin typeface="Montserrat" pitchFamily="2" charset="0"/>
                <a:cs typeface="Arial Black"/>
              </a:rPr>
              <a:t>Build</a:t>
            </a:r>
            <a:r>
              <a:rPr sz="1100" b="1" spc="-80" dirty="0">
                <a:solidFill>
                  <a:srgbClr val="B68150"/>
                </a:solidFill>
                <a:latin typeface="Montserrat" pitchFamily="2" charset="0"/>
                <a:cs typeface="Arial Black"/>
              </a:rPr>
              <a:t> </a:t>
            </a:r>
            <a:r>
              <a:rPr sz="1100" b="1" spc="-70" dirty="0">
                <a:solidFill>
                  <a:srgbClr val="B68150"/>
                </a:solidFill>
                <a:latin typeface="Montserrat" pitchFamily="2" charset="0"/>
                <a:cs typeface="Arial Black"/>
              </a:rPr>
              <a:t>Business </a:t>
            </a:r>
            <a:r>
              <a:rPr sz="1100" b="1" spc="-10" dirty="0">
                <a:solidFill>
                  <a:srgbClr val="B68150"/>
                </a:solidFill>
                <a:latin typeface="Montserrat" pitchFamily="2" charset="0"/>
                <a:cs typeface="Arial Black"/>
              </a:rPr>
              <a:t>Board</a:t>
            </a:r>
            <a:endParaRPr sz="1100" b="1">
              <a:latin typeface="Montserrat" pitchFamily="2" charset="0"/>
              <a:cs typeface="Arial Black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285495" y="5302429"/>
            <a:ext cx="1475105" cy="516255"/>
          </a:xfrm>
          <a:custGeom>
            <a:avLst/>
            <a:gdLst/>
            <a:ahLst/>
            <a:cxnLst/>
            <a:rect l="l" t="t" r="r" b="b"/>
            <a:pathLst>
              <a:path w="1475104" h="516254">
                <a:moveTo>
                  <a:pt x="0" y="86026"/>
                </a:moveTo>
                <a:lnTo>
                  <a:pt x="6760" y="52541"/>
                </a:lnTo>
                <a:lnTo>
                  <a:pt x="25196" y="25196"/>
                </a:lnTo>
                <a:lnTo>
                  <a:pt x="52540" y="6760"/>
                </a:lnTo>
                <a:lnTo>
                  <a:pt x="86026" y="0"/>
                </a:lnTo>
                <a:lnTo>
                  <a:pt x="1388654" y="0"/>
                </a:lnTo>
                <a:lnTo>
                  <a:pt x="1422139" y="6760"/>
                </a:lnTo>
                <a:lnTo>
                  <a:pt x="1449483" y="25196"/>
                </a:lnTo>
                <a:lnTo>
                  <a:pt x="1467919" y="52541"/>
                </a:lnTo>
                <a:lnTo>
                  <a:pt x="1474680" y="86026"/>
                </a:lnTo>
                <a:lnTo>
                  <a:pt x="1474680" y="430135"/>
                </a:lnTo>
                <a:lnTo>
                  <a:pt x="1467919" y="463620"/>
                </a:lnTo>
                <a:lnTo>
                  <a:pt x="1449483" y="490965"/>
                </a:lnTo>
                <a:lnTo>
                  <a:pt x="1422139" y="509401"/>
                </a:lnTo>
                <a:lnTo>
                  <a:pt x="1388654" y="516162"/>
                </a:lnTo>
                <a:lnTo>
                  <a:pt x="86026" y="516162"/>
                </a:lnTo>
                <a:lnTo>
                  <a:pt x="52540" y="509401"/>
                </a:lnTo>
                <a:lnTo>
                  <a:pt x="25196" y="490965"/>
                </a:lnTo>
                <a:lnTo>
                  <a:pt x="6760" y="463620"/>
                </a:lnTo>
                <a:lnTo>
                  <a:pt x="0" y="430135"/>
                </a:lnTo>
                <a:lnTo>
                  <a:pt x="0" y="86026"/>
                </a:lnTo>
                <a:close/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480704" y="5452532"/>
            <a:ext cx="1294774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30" dirty="0">
                <a:solidFill>
                  <a:srgbClr val="B68150"/>
                </a:solidFill>
                <a:latin typeface="Montserrat" pitchFamily="2" charset="0"/>
                <a:cs typeface="Verdana"/>
              </a:rPr>
              <a:t>Chair</a:t>
            </a:r>
            <a:r>
              <a:rPr sz="1100" spc="-110" dirty="0">
                <a:solidFill>
                  <a:srgbClr val="B68150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B68150"/>
                </a:solidFill>
                <a:latin typeface="Montserrat" pitchFamily="2" charset="0"/>
                <a:cs typeface="Verdana"/>
              </a:rPr>
              <a:t>the</a:t>
            </a:r>
            <a:r>
              <a:rPr sz="1100" spc="-120" dirty="0">
                <a:solidFill>
                  <a:srgbClr val="B68150"/>
                </a:solidFill>
                <a:latin typeface="Montserrat" pitchFamily="2" charset="0"/>
                <a:cs typeface="Verdana"/>
              </a:rPr>
              <a:t> </a:t>
            </a:r>
            <a:r>
              <a:rPr sz="1100" spc="-20" dirty="0">
                <a:solidFill>
                  <a:srgbClr val="B68150"/>
                </a:solidFill>
                <a:latin typeface="Montserrat" pitchFamily="2" charset="0"/>
                <a:cs typeface="Verdana"/>
              </a:rPr>
              <a:t>Board</a:t>
            </a:r>
            <a:endParaRPr sz="1100" dirty="0">
              <a:latin typeface="Montserrat" pitchFamily="2" charset="0"/>
              <a:cs typeface="Verdan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871226" y="5302429"/>
            <a:ext cx="1475105" cy="516255"/>
          </a:xfrm>
          <a:custGeom>
            <a:avLst/>
            <a:gdLst/>
            <a:ahLst/>
            <a:cxnLst/>
            <a:rect l="l" t="t" r="r" b="b"/>
            <a:pathLst>
              <a:path w="1475104" h="516254">
                <a:moveTo>
                  <a:pt x="0" y="86026"/>
                </a:moveTo>
                <a:lnTo>
                  <a:pt x="6760" y="52541"/>
                </a:lnTo>
                <a:lnTo>
                  <a:pt x="25196" y="25196"/>
                </a:lnTo>
                <a:lnTo>
                  <a:pt x="52540" y="6760"/>
                </a:lnTo>
                <a:lnTo>
                  <a:pt x="86026" y="0"/>
                </a:lnTo>
                <a:lnTo>
                  <a:pt x="1388654" y="0"/>
                </a:lnTo>
                <a:lnTo>
                  <a:pt x="1422139" y="6760"/>
                </a:lnTo>
                <a:lnTo>
                  <a:pt x="1449483" y="25196"/>
                </a:lnTo>
                <a:lnTo>
                  <a:pt x="1467919" y="52541"/>
                </a:lnTo>
                <a:lnTo>
                  <a:pt x="1474680" y="86026"/>
                </a:lnTo>
                <a:lnTo>
                  <a:pt x="1474680" y="430135"/>
                </a:lnTo>
                <a:lnTo>
                  <a:pt x="1467919" y="463620"/>
                </a:lnTo>
                <a:lnTo>
                  <a:pt x="1449483" y="490965"/>
                </a:lnTo>
                <a:lnTo>
                  <a:pt x="1422139" y="509401"/>
                </a:lnTo>
                <a:lnTo>
                  <a:pt x="1388654" y="516162"/>
                </a:lnTo>
                <a:lnTo>
                  <a:pt x="86026" y="516162"/>
                </a:lnTo>
                <a:lnTo>
                  <a:pt x="52540" y="509401"/>
                </a:lnTo>
                <a:lnTo>
                  <a:pt x="25196" y="490965"/>
                </a:lnTo>
                <a:lnTo>
                  <a:pt x="6760" y="463620"/>
                </a:lnTo>
                <a:lnTo>
                  <a:pt x="0" y="430135"/>
                </a:lnTo>
                <a:lnTo>
                  <a:pt x="0" y="86026"/>
                </a:lnTo>
                <a:close/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048971" y="5452532"/>
            <a:ext cx="1336297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B68150"/>
                </a:solidFill>
                <a:latin typeface="Montserrat" pitchFamily="2" charset="0"/>
                <a:cs typeface="Verdana"/>
              </a:rPr>
              <a:t>Be</a:t>
            </a:r>
            <a:r>
              <a:rPr sz="1100" spc="-125" dirty="0">
                <a:solidFill>
                  <a:srgbClr val="B68150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B68150"/>
                </a:solidFill>
                <a:latin typeface="Montserrat" pitchFamily="2" charset="0"/>
                <a:cs typeface="Verdana"/>
              </a:rPr>
              <a:t>on</a:t>
            </a:r>
            <a:r>
              <a:rPr sz="1100" spc="-125" dirty="0">
                <a:solidFill>
                  <a:srgbClr val="B68150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B68150"/>
                </a:solidFill>
                <a:latin typeface="Montserrat" pitchFamily="2" charset="0"/>
                <a:cs typeface="Verdana"/>
              </a:rPr>
              <a:t>the</a:t>
            </a:r>
            <a:r>
              <a:rPr sz="1100" spc="-120" dirty="0">
                <a:solidFill>
                  <a:srgbClr val="B68150"/>
                </a:solidFill>
                <a:latin typeface="Montserrat" pitchFamily="2" charset="0"/>
                <a:cs typeface="Verdana"/>
              </a:rPr>
              <a:t> </a:t>
            </a:r>
            <a:r>
              <a:rPr sz="1100" spc="-20" dirty="0">
                <a:solidFill>
                  <a:srgbClr val="B68150"/>
                </a:solidFill>
                <a:latin typeface="Montserrat" pitchFamily="2" charset="0"/>
                <a:cs typeface="Verdana"/>
              </a:rPr>
              <a:t>Board</a:t>
            </a:r>
            <a:endParaRPr sz="1100">
              <a:latin typeface="Montserrat" pitchFamily="2" charset="0"/>
              <a:cs typeface="Verdan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456956" y="5302429"/>
            <a:ext cx="1475105" cy="516255"/>
          </a:xfrm>
          <a:custGeom>
            <a:avLst/>
            <a:gdLst/>
            <a:ahLst/>
            <a:cxnLst/>
            <a:rect l="l" t="t" r="r" b="b"/>
            <a:pathLst>
              <a:path w="1475104" h="516254">
                <a:moveTo>
                  <a:pt x="0" y="86026"/>
                </a:moveTo>
                <a:lnTo>
                  <a:pt x="6760" y="52541"/>
                </a:lnTo>
                <a:lnTo>
                  <a:pt x="25196" y="25196"/>
                </a:lnTo>
                <a:lnTo>
                  <a:pt x="52540" y="6760"/>
                </a:lnTo>
                <a:lnTo>
                  <a:pt x="86026" y="0"/>
                </a:lnTo>
                <a:lnTo>
                  <a:pt x="1388654" y="0"/>
                </a:lnTo>
                <a:lnTo>
                  <a:pt x="1422139" y="6760"/>
                </a:lnTo>
                <a:lnTo>
                  <a:pt x="1449483" y="25196"/>
                </a:lnTo>
                <a:lnTo>
                  <a:pt x="1467919" y="52541"/>
                </a:lnTo>
                <a:lnTo>
                  <a:pt x="1474680" y="86026"/>
                </a:lnTo>
                <a:lnTo>
                  <a:pt x="1474680" y="430135"/>
                </a:lnTo>
                <a:lnTo>
                  <a:pt x="1467919" y="463620"/>
                </a:lnTo>
                <a:lnTo>
                  <a:pt x="1449483" y="490965"/>
                </a:lnTo>
                <a:lnTo>
                  <a:pt x="1422139" y="509401"/>
                </a:lnTo>
                <a:lnTo>
                  <a:pt x="1388654" y="516162"/>
                </a:lnTo>
                <a:lnTo>
                  <a:pt x="86026" y="516162"/>
                </a:lnTo>
                <a:lnTo>
                  <a:pt x="52540" y="509401"/>
                </a:lnTo>
                <a:lnTo>
                  <a:pt x="25196" y="490965"/>
                </a:lnTo>
                <a:lnTo>
                  <a:pt x="6760" y="463620"/>
                </a:lnTo>
                <a:lnTo>
                  <a:pt x="0" y="430135"/>
                </a:lnTo>
                <a:lnTo>
                  <a:pt x="0" y="86026"/>
                </a:lnTo>
                <a:close/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761700" y="5376332"/>
            <a:ext cx="1032799" cy="357149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228600" marR="5080" indent="-215900">
              <a:lnSpc>
                <a:spcPts val="1270"/>
              </a:lnSpc>
              <a:spcBef>
                <a:spcPts val="185"/>
              </a:spcBef>
            </a:pPr>
            <a:r>
              <a:rPr sz="1100" dirty="0">
                <a:solidFill>
                  <a:srgbClr val="B68150"/>
                </a:solidFill>
                <a:latin typeface="Montserrat" pitchFamily="2" charset="0"/>
                <a:cs typeface="Verdana"/>
              </a:rPr>
              <a:t>Build</a:t>
            </a:r>
            <a:r>
              <a:rPr sz="1100" spc="-85" dirty="0">
                <a:solidFill>
                  <a:srgbClr val="B68150"/>
                </a:solidFill>
                <a:latin typeface="Montserrat" pitchFamily="2" charset="0"/>
                <a:cs typeface="Verdana"/>
              </a:rPr>
              <a:t> </a:t>
            </a:r>
            <a:r>
              <a:rPr sz="1100" spc="-20" dirty="0">
                <a:solidFill>
                  <a:srgbClr val="B68150"/>
                </a:solidFill>
                <a:latin typeface="Montserrat" pitchFamily="2" charset="0"/>
                <a:cs typeface="Verdana"/>
              </a:rPr>
              <a:t>Family </a:t>
            </a:r>
            <a:r>
              <a:rPr sz="1100" spc="-10" dirty="0">
                <a:solidFill>
                  <a:srgbClr val="B68150"/>
                </a:solidFill>
                <a:latin typeface="Montserrat" pitchFamily="2" charset="0"/>
                <a:cs typeface="Verdana"/>
              </a:rPr>
              <a:t>Board</a:t>
            </a:r>
            <a:endParaRPr sz="1100">
              <a:latin typeface="Montserrat" pitchFamily="2" charset="0"/>
              <a:cs typeface="Verdan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042685" y="5302429"/>
            <a:ext cx="1475105" cy="516255"/>
          </a:xfrm>
          <a:custGeom>
            <a:avLst/>
            <a:gdLst/>
            <a:ahLst/>
            <a:cxnLst/>
            <a:rect l="l" t="t" r="r" b="b"/>
            <a:pathLst>
              <a:path w="1475104" h="516254">
                <a:moveTo>
                  <a:pt x="0" y="86026"/>
                </a:moveTo>
                <a:lnTo>
                  <a:pt x="6760" y="52541"/>
                </a:lnTo>
                <a:lnTo>
                  <a:pt x="25196" y="25196"/>
                </a:lnTo>
                <a:lnTo>
                  <a:pt x="52540" y="6760"/>
                </a:lnTo>
                <a:lnTo>
                  <a:pt x="86026" y="0"/>
                </a:lnTo>
                <a:lnTo>
                  <a:pt x="1388654" y="0"/>
                </a:lnTo>
                <a:lnTo>
                  <a:pt x="1422139" y="6760"/>
                </a:lnTo>
                <a:lnTo>
                  <a:pt x="1449483" y="25196"/>
                </a:lnTo>
                <a:lnTo>
                  <a:pt x="1467919" y="52541"/>
                </a:lnTo>
                <a:lnTo>
                  <a:pt x="1474680" y="86026"/>
                </a:lnTo>
                <a:lnTo>
                  <a:pt x="1474680" y="430135"/>
                </a:lnTo>
                <a:lnTo>
                  <a:pt x="1467919" y="463620"/>
                </a:lnTo>
                <a:lnTo>
                  <a:pt x="1449483" y="490965"/>
                </a:lnTo>
                <a:lnTo>
                  <a:pt x="1422139" y="509401"/>
                </a:lnTo>
                <a:lnTo>
                  <a:pt x="1388654" y="516162"/>
                </a:lnTo>
                <a:lnTo>
                  <a:pt x="86026" y="516162"/>
                </a:lnTo>
                <a:lnTo>
                  <a:pt x="52540" y="509401"/>
                </a:lnTo>
                <a:lnTo>
                  <a:pt x="25196" y="490965"/>
                </a:lnTo>
                <a:lnTo>
                  <a:pt x="6760" y="463620"/>
                </a:lnTo>
                <a:lnTo>
                  <a:pt x="0" y="430135"/>
                </a:lnTo>
                <a:lnTo>
                  <a:pt x="0" y="86026"/>
                </a:lnTo>
                <a:close/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173230" y="5383370"/>
            <a:ext cx="1214014" cy="357149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271780" marR="5080" indent="-259715">
              <a:lnSpc>
                <a:spcPts val="1270"/>
              </a:lnSpc>
              <a:spcBef>
                <a:spcPts val="185"/>
              </a:spcBef>
            </a:pPr>
            <a:r>
              <a:rPr sz="1100" dirty="0">
                <a:solidFill>
                  <a:srgbClr val="B68150"/>
                </a:solidFill>
                <a:latin typeface="Montserrat" pitchFamily="2" charset="0"/>
                <a:cs typeface="Verdana"/>
              </a:rPr>
              <a:t>Be</a:t>
            </a:r>
            <a:r>
              <a:rPr sz="1100" spc="-130" dirty="0">
                <a:solidFill>
                  <a:srgbClr val="B68150"/>
                </a:solidFill>
                <a:latin typeface="Montserrat" pitchFamily="2" charset="0"/>
                <a:cs typeface="Verdana"/>
              </a:rPr>
              <a:t> </a:t>
            </a:r>
            <a:r>
              <a:rPr lang="en-AU" sz="1100" spc="-130" dirty="0">
                <a:solidFill>
                  <a:srgbClr val="B68150"/>
                </a:solidFill>
                <a:latin typeface="Montserrat" pitchFamily="2" charset="0"/>
                <a:cs typeface="Verdana"/>
              </a:rPr>
              <a:t> </a:t>
            </a:r>
            <a:r>
              <a:rPr lang="en-AU" sz="1100" dirty="0">
                <a:solidFill>
                  <a:srgbClr val="B68150"/>
                </a:solidFill>
                <a:latin typeface="Montserrat" pitchFamily="2" charset="0"/>
                <a:cs typeface="Verdana"/>
              </a:rPr>
              <a:t>on </a:t>
            </a:r>
            <a:r>
              <a:rPr sz="1100" dirty="0">
                <a:solidFill>
                  <a:srgbClr val="B68150"/>
                </a:solidFill>
                <a:latin typeface="Montserrat" pitchFamily="2" charset="0"/>
                <a:cs typeface="Verdana"/>
              </a:rPr>
              <a:t>the </a:t>
            </a:r>
            <a:r>
              <a:rPr sz="1100" spc="-10" dirty="0">
                <a:solidFill>
                  <a:srgbClr val="B68150"/>
                </a:solidFill>
                <a:latin typeface="Montserrat" pitchFamily="2" charset="0"/>
                <a:cs typeface="Verdana"/>
              </a:rPr>
              <a:t>Family Board</a:t>
            </a:r>
            <a:endParaRPr sz="1100" dirty="0">
              <a:latin typeface="Montserrat" pitchFamily="2" charset="0"/>
              <a:cs typeface="Verdan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204918" y="3862216"/>
            <a:ext cx="1475105" cy="516255"/>
          </a:xfrm>
          <a:custGeom>
            <a:avLst/>
            <a:gdLst/>
            <a:ahLst/>
            <a:cxnLst/>
            <a:rect l="l" t="t" r="r" b="b"/>
            <a:pathLst>
              <a:path w="1475105" h="516254">
                <a:moveTo>
                  <a:pt x="0" y="86026"/>
                </a:moveTo>
                <a:lnTo>
                  <a:pt x="6760" y="52541"/>
                </a:lnTo>
                <a:lnTo>
                  <a:pt x="25196" y="25196"/>
                </a:lnTo>
                <a:lnTo>
                  <a:pt x="52540" y="6760"/>
                </a:lnTo>
                <a:lnTo>
                  <a:pt x="86026" y="0"/>
                </a:lnTo>
                <a:lnTo>
                  <a:pt x="1388654" y="0"/>
                </a:lnTo>
                <a:lnTo>
                  <a:pt x="1422139" y="6760"/>
                </a:lnTo>
                <a:lnTo>
                  <a:pt x="1449483" y="25196"/>
                </a:lnTo>
                <a:lnTo>
                  <a:pt x="1467919" y="52541"/>
                </a:lnTo>
                <a:lnTo>
                  <a:pt x="1474680" y="86026"/>
                </a:lnTo>
                <a:lnTo>
                  <a:pt x="1474680" y="430135"/>
                </a:lnTo>
                <a:lnTo>
                  <a:pt x="1467919" y="463620"/>
                </a:lnTo>
                <a:lnTo>
                  <a:pt x="1449483" y="490965"/>
                </a:lnTo>
                <a:lnTo>
                  <a:pt x="1422139" y="509401"/>
                </a:lnTo>
                <a:lnTo>
                  <a:pt x="1388654" y="516162"/>
                </a:lnTo>
                <a:lnTo>
                  <a:pt x="86026" y="516162"/>
                </a:lnTo>
                <a:lnTo>
                  <a:pt x="52540" y="509401"/>
                </a:lnTo>
                <a:lnTo>
                  <a:pt x="25196" y="490965"/>
                </a:lnTo>
                <a:lnTo>
                  <a:pt x="6760" y="463620"/>
                </a:lnTo>
                <a:lnTo>
                  <a:pt x="0" y="430135"/>
                </a:lnTo>
                <a:lnTo>
                  <a:pt x="0" y="86026"/>
                </a:lnTo>
                <a:close/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419178" y="4013200"/>
            <a:ext cx="104838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5" dirty="0">
                <a:solidFill>
                  <a:srgbClr val="B68150"/>
                </a:solidFill>
                <a:latin typeface="Montserrat" pitchFamily="2" charset="0"/>
                <a:cs typeface="Arial Black"/>
              </a:rPr>
              <a:t>Action</a:t>
            </a:r>
            <a:r>
              <a:rPr sz="1100" b="1" spc="-80" dirty="0">
                <a:solidFill>
                  <a:srgbClr val="B68150"/>
                </a:solidFill>
                <a:latin typeface="Montserrat" pitchFamily="2" charset="0"/>
                <a:cs typeface="Arial Black"/>
              </a:rPr>
              <a:t> </a:t>
            </a:r>
            <a:r>
              <a:rPr sz="1100" b="1" spc="-35" dirty="0">
                <a:solidFill>
                  <a:srgbClr val="B68150"/>
                </a:solidFill>
                <a:latin typeface="Montserrat" pitchFamily="2" charset="0"/>
                <a:cs typeface="Arial Black"/>
              </a:rPr>
              <a:t>the</a:t>
            </a:r>
            <a:r>
              <a:rPr sz="1100" b="1" spc="-75" dirty="0">
                <a:solidFill>
                  <a:srgbClr val="B68150"/>
                </a:solidFill>
                <a:latin typeface="Montserrat" pitchFamily="2" charset="0"/>
                <a:cs typeface="Arial Black"/>
              </a:rPr>
              <a:t> </a:t>
            </a:r>
            <a:r>
              <a:rPr sz="1100" b="1" spc="-50" dirty="0">
                <a:solidFill>
                  <a:srgbClr val="B68150"/>
                </a:solidFill>
                <a:latin typeface="Montserrat" pitchFamily="2" charset="0"/>
                <a:cs typeface="Arial Black"/>
              </a:rPr>
              <a:t>List</a:t>
            </a:r>
            <a:endParaRPr sz="1100" b="1">
              <a:latin typeface="Montserrat" pitchFamily="2" charset="0"/>
              <a:cs typeface="Arial Black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3016486" y="3275768"/>
            <a:ext cx="5873115" cy="2033270"/>
            <a:chOff x="3016486" y="3275768"/>
            <a:chExt cx="5873115" cy="2033270"/>
          </a:xfrm>
        </p:grpSpPr>
        <p:sp>
          <p:nvSpPr>
            <p:cNvPr id="28" name="object 28"/>
            <p:cNvSpPr/>
            <p:nvPr/>
          </p:nvSpPr>
          <p:spPr>
            <a:xfrm>
              <a:off x="2217965" y="3282118"/>
              <a:ext cx="3332479" cy="580390"/>
            </a:xfrm>
            <a:custGeom>
              <a:avLst/>
              <a:gdLst/>
              <a:ahLst/>
              <a:cxnLst/>
              <a:rect l="l" t="t" r="r" b="b"/>
              <a:pathLst>
                <a:path w="3332479" h="580389">
                  <a:moveTo>
                    <a:pt x="3332366" y="0"/>
                  </a:moveTo>
                  <a:lnTo>
                    <a:pt x="2037773" y="580098"/>
                  </a:lnTo>
                </a:path>
                <a:path w="3332479" h="580389">
                  <a:moveTo>
                    <a:pt x="3332366" y="0"/>
                  </a:moveTo>
                  <a:lnTo>
                    <a:pt x="2315609" y="580098"/>
                  </a:lnTo>
                </a:path>
                <a:path w="3332479" h="580389">
                  <a:moveTo>
                    <a:pt x="3332366" y="0"/>
                  </a:moveTo>
                  <a:lnTo>
                    <a:pt x="0" y="580098"/>
                  </a:lnTo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022836" y="4378378"/>
              <a:ext cx="1233170" cy="924560"/>
            </a:xfrm>
            <a:custGeom>
              <a:avLst/>
              <a:gdLst/>
              <a:ahLst/>
              <a:cxnLst/>
              <a:rect l="l" t="t" r="r" b="b"/>
              <a:pathLst>
                <a:path w="1233170" h="924560">
                  <a:moveTo>
                    <a:pt x="1232903" y="0"/>
                  </a:moveTo>
                  <a:lnTo>
                    <a:pt x="0" y="924051"/>
                  </a:lnTo>
                </a:path>
                <a:path w="1233170" h="924560">
                  <a:moveTo>
                    <a:pt x="1232903" y="0"/>
                  </a:moveTo>
                  <a:lnTo>
                    <a:pt x="880076" y="924051"/>
                  </a:lnTo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255738" y="4378378"/>
              <a:ext cx="1938655" cy="924560"/>
            </a:xfrm>
            <a:custGeom>
              <a:avLst/>
              <a:gdLst/>
              <a:ahLst/>
              <a:cxnLst/>
              <a:rect l="l" t="t" r="r" b="b"/>
              <a:pathLst>
                <a:path w="1938654" h="924560">
                  <a:moveTo>
                    <a:pt x="1938557" y="92405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255739" y="4378378"/>
              <a:ext cx="3524885" cy="924560"/>
            </a:xfrm>
            <a:custGeom>
              <a:avLst/>
              <a:gdLst/>
              <a:ahLst/>
              <a:cxnLst/>
              <a:rect l="l" t="t" r="r" b="b"/>
              <a:pathLst>
                <a:path w="3524884" h="924560">
                  <a:moveTo>
                    <a:pt x="3524287" y="92405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1C8606-DD4B-44A2-8B1E-97A1A93609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A99A964-465F-4CB4-8706-96DCE2B304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58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Montserrat</vt:lpstr>
      <vt:lpstr>Montserrat Medium</vt:lpstr>
      <vt:lpstr>Montserrat SemiBold</vt:lpstr>
      <vt:lpstr>Verdana</vt:lpstr>
      <vt:lpstr>Office Theme</vt:lpstr>
      <vt:lpstr>12 month Plan of attack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 month Plan of attack</dc:title>
  <cp:lastModifiedBy>Leanne Manning</cp:lastModifiedBy>
  <cp:revision>1</cp:revision>
  <dcterms:created xsi:type="dcterms:W3CDTF">2022-11-03T23:38:40Z</dcterms:created>
  <dcterms:modified xsi:type="dcterms:W3CDTF">2022-11-09T04:36:05Z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</Properties>
</file>