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3"/>
  </p:sldMasterIdLst>
  <p:sldIdLst>
    <p:sldId id="256" r:id="rId4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52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nne Manning" userId="730c7ce9-f6b4-453e-88a2-34d7f1a5ff9e" providerId="ADAL" clId="{2F70EAC1-5E2F-4FD7-98D0-5BEACEF54848}"/>
    <pc:docChg chg="undo custSel modSld">
      <pc:chgData name="Leanne Manning" userId="730c7ce9-f6b4-453e-88a2-34d7f1a5ff9e" providerId="ADAL" clId="{2F70EAC1-5E2F-4FD7-98D0-5BEACEF54848}" dt="2022-11-09T03:10:21.425" v="12" actId="2711"/>
      <pc:docMkLst>
        <pc:docMk/>
      </pc:docMkLst>
      <pc:sldChg chg="modSp mod">
        <pc:chgData name="Leanne Manning" userId="730c7ce9-f6b4-453e-88a2-34d7f1a5ff9e" providerId="ADAL" clId="{2F70EAC1-5E2F-4FD7-98D0-5BEACEF54848}" dt="2022-11-09T03:10:21.425" v="12" actId="2711"/>
        <pc:sldMkLst>
          <pc:docMk/>
          <pc:sldMk cId="0" sldId="256"/>
        </pc:sldMkLst>
        <pc:spChg chg="mod">
          <ac:chgData name="Leanne Manning" userId="730c7ce9-f6b4-453e-88a2-34d7f1a5ff9e" providerId="ADAL" clId="{2F70EAC1-5E2F-4FD7-98D0-5BEACEF54848}" dt="2022-11-09T03:02:59.897" v="1" actId="14100"/>
          <ac:spMkLst>
            <pc:docMk/>
            <pc:sldMk cId="0" sldId="256"/>
            <ac:spMk id="2" creationId="{00000000-0000-0000-0000-000000000000}"/>
          </ac:spMkLst>
        </pc:spChg>
        <pc:spChg chg="mod">
          <ac:chgData name="Leanne Manning" userId="730c7ce9-f6b4-453e-88a2-34d7f1a5ff9e" providerId="ADAL" clId="{2F70EAC1-5E2F-4FD7-98D0-5BEACEF54848}" dt="2022-11-09T03:10:05.850" v="11" actId="948"/>
          <ac:spMkLst>
            <pc:docMk/>
            <pc:sldMk cId="0" sldId="256"/>
            <ac:spMk id="4" creationId="{00000000-0000-0000-0000-000000000000}"/>
          </ac:spMkLst>
        </pc:spChg>
        <pc:spChg chg="mod">
          <ac:chgData name="Leanne Manning" userId="730c7ce9-f6b4-453e-88a2-34d7f1a5ff9e" providerId="ADAL" clId="{2F70EAC1-5E2F-4FD7-98D0-5BEACEF54848}" dt="2022-11-09T03:10:21.425" v="12" actId="2711"/>
          <ac:spMkLst>
            <pc:docMk/>
            <pc:sldMk cId="0" sldId="256"/>
            <ac:spMk id="57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802047" y="2125133"/>
            <a:ext cx="2492375" cy="4130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0707" y="855350"/>
            <a:ext cx="140559" cy="14055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999089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302115" cy="0"/>
          </a:xfrm>
          <a:custGeom>
            <a:avLst/>
            <a:gdLst/>
            <a:ahLst/>
            <a:cxnLst/>
            <a:rect l="l" t="t" r="r" b="b"/>
            <a:pathLst>
              <a:path w="9302115">
                <a:moveTo>
                  <a:pt x="0" y="0"/>
                </a:moveTo>
                <a:lnTo>
                  <a:pt x="930181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0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90581" y="627912"/>
            <a:ext cx="133703" cy="16600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562" y="630665"/>
            <a:ext cx="180336" cy="16050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551" y="630665"/>
            <a:ext cx="147497" cy="16050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1" y="1077360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8" y="0"/>
                </a:moveTo>
                <a:lnTo>
                  <a:pt x="122184" y="0"/>
                </a:lnTo>
                <a:lnTo>
                  <a:pt x="79060" y="13673"/>
                </a:lnTo>
                <a:lnTo>
                  <a:pt x="41092" y="41020"/>
                </a:lnTo>
                <a:lnTo>
                  <a:pt x="13697" y="78913"/>
                </a:lnTo>
                <a:lnTo>
                  <a:pt x="0" y="121952"/>
                </a:lnTo>
                <a:lnTo>
                  <a:pt x="0" y="166708"/>
                </a:lnTo>
                <a:lnTo>
                  <a:pt x="13697" y="209747"/>
                </a:lnTo>
                <a:lnTo>
                  <a:pt x="41092" y="247641"/>
                </a:lnTo>
                <a:lnTo>
                  <a:pt x="117117" y="323514"/>
                </a:lnTo>
                <a:lnTo>
                  <a:pt x="158979" y="340823"/>
                </a:lnTo>
                <a:lnTo>
                  <a:pt x="170617" y="339689"/>
                </a:lnTo>
                <a:lnTo>
                  <a:pt x="208272" y="314495"/>
                </a:lnTo>
                <a:lnTo>
                  <a:pt x="218185" y="281735"/>
                </a:lnTo>
                <a:lnTo>
                  <a:pt x="217049" y="270120"/>
                </a:lnTo>
                <a:lnTo>
                  <a:pt x="183870" y="223015"/>
                </a:lnTo>
                <a:lnTo>
                  <a:pt x="180549" y="260207"/>
                </a:lnTo>
                <a:lnTo>
                  <a:pt x="187237" y="270272"/>
                </a:lnTo>
                <a:lnTo>
                  <a:pt x="174790" y="309011"/>
                </a:lnTo>
                <a:lnTo>
                  <a:pt x="167127" y="312172"/>
                </a:lnTo>
                <a:lnTo>
                  <a:pt x="150832" y="312172"/>
                </a:lnTo>
                <a:lnTo>
                  <a:pt x="143169" y="309011"/>
                </a:lnTo>
                <a:lnTo>
                  <a:pt x="61385" y="227388"/>
                </a:lnTo>
                <a:lnTo>
                  <a:pt x="35574" y="188547"/>
                </a:lnTo>
                <a:lnTo>
                  <a:pt x="26971" y="144325"/>
                </a:lnTo>
                <a:lnTo>
                  <a:pt x="35574" y="100106"/>
                </a:lnTo>
                <a:lnTo>
                  <a:pt x="61385" y="61273"/>
                </a:lnTo>
                <a:lnTo>
                  <a:pt x="100297" y="35513"/>
                </a:lnTo>
                <a:lnTo>
                  <a:pt x="144606" y="26927"/>
                </a:lnTo>
                <a:lnTo>
                  <a:pt x="188915" y="35513"/>
                </a:lnTo>
                <a:lnTo>
                  <a:pt x="227827" y="61273"/>
                </a:lnTo>
                <a:lnTo>
                  <a:pt x="337299" y="170529"/>
                </a:lnTo>
                <a:lnTo>
                  <a:pt x="344440" y="181271"/>
                </a:lnTo>
                <a:lnTo>
                  <a:pt x="346820" y="193503"/>
                </a:lnTo>
                <a:lnTo>
                  <a:pt x="344440" y="205734"/>
                </a:lnTo>
                <a:lnTo>
                  <a:pt x="337299" y="216476"/>
                </a:lnTo>
                <a:lnTo>
                  <a:pt x="331692" y="222073"/>
                </a:lnTo>
                <a:lnTo>
                  <a:pt x="331692" y="231134"/>
                </a:lnTo>
                <a:lnTo>
                  <a:pt x="342905" y="242326"/>
                </a:lnTo>
                <a:lnTo>
                  <a:pt x="351985" y="242326"/>
                </a:lnTo>
                <a:lnTo>
                  <a:pt x="374359" y="205516"/>
                </a:lnTo>
                <a:lnTo>
                  <a:pt x="375535" y="193497"/>
                </a:lnTo>
                <a:lnTo>
                  <a:pt x="374359" y="181477"/>
                </a:lnTo>
                <a:lnTo>
                  <a:pt x="248120" y="41020"/>
                </a:lnTo>
                <a:lnTo>
                  <a:pt x="210152" y="13673"/>
                </a:lnTo>
                <a:lnTo>
                  <a:pt x="167028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4" y="1159460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1437003" y="2222757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626" y="1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1437003" y="2716338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626" y="1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1437003" y="3219542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626" y="1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1437003" y="3703497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626" y="1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1437003" y="4197076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626" y="1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1437003" y="4681032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626" y="1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1437003" y="5184237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626" y="1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1437003" y="5668191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626" y="1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1437003" y="6171394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626" y="1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1209228" y="6026741"/>
            <a:ext cx="288290" cy="288290"/>
          </a:xfrm>
          <a:custGeom>
            <a:avLst/>
            <a:gdLst/>
            <a:ahLst/>
            <a:cxnLst/>
            <a:rect l="l" t="t" r="r" b="b"/>
            <a:pathLst>
              <a:path w="288290" h="288289">
                <a:moveTo>
                  <a:pt x="144000" y="0"/>
                </a:moveTo>
                <a:lnTo>
                  <a:pt x="98485" y="7341"/>
                </a:lnTo>
                <a:lnTo>
                  <a:pt x="58955" y="27783"/>
                </a:lnTo>
                <a:lnTo>
                  <a:pt x="27783" y="58955"/>
                </a:lnTo>
                <a:lnTo>
                  <a:pt x="7341" y="98485"/>
                </a:lnTo>
                <a:lnTo>
                  <a:pt x="0" y="144000"/>
                </a:lnTo>
                <a:lnTo>
                  <a:pt x="7341" y="189515"/>
                </a:lnTo>
                <a:lnTo>
                  <a:pt x="27783" y="229045"/>
                </a:lnTo>
                <a:lnTo>
                  <a:pt x="58955" y="260217"/>
                </a:lnTo>
                <a:lnTo>
                  <a:pt x="98485" y="280659"/>
                </a:lnTo>
                <a:lnTo>
                  <a:pt x="144000" y="288000"/>
                </a:lnTo>
                <a:lnTo>
                  <a:pt x="189515" y="280659"/>
                </a:lnTo>
                <a:lnTo>
                  <a:pt x="229044" y="260217"/>
                </a:lnTo>
                <a:lnTo>
                  <a:pt x="260216" y="229045"/>
                </a:lnTo>
                <a:lnTo>
                  <a:pt x="280659" y="189515"/>
                </a:lnTo>
                <a:lnTo>
                  <a:pt x="288000" y="144000"/>
                </a:lnTo>
                <a:lnTo>
                  <a:pt x="280659" y="98485"/>
                </a:lnTo>
                <a:lnTo>
                  <a:pt x="260216" y="58955"/>
                </a:lnTo>
                <a:lnTo>
                  <a:pt x="229044" y="27783"/>
                </a:lnTo>
                <a:lnTo>
                  <a:pt x="189515" y="7341"/>
                </a:lnTo>
                <a:lnTo>
                  <a:pt x="144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1209228" y="6026741"/>
            <a:ext cx="288290" cy="288290"/>
          </a:xfrm>
          <a:custGeom>
            <a:avLst/>
            <a:gdLst/>
            <a:ahLst/>
            <a:cxnLst/>
            <a:rect l="l" t="t" r="r" b="b"/>
            <a:pathLst>
              <a:path w="288290" h="288289">
                <a:moveTo>
                  <a:pt x="0" y="144000"/>
                </a:moveTo>
                <a:lnTo>
                  <a:pt x="7341" y="98484"/>
                </a:lnTo>
                <a:lnTo>
                  <a:pt x="27783" y="58955"/>
                </a:lnTo>
                <a:lnTo>
                  <a:pt x="58955" y="27783"/>
                </a:lnTo>
                <a:lnTo>
                  <a:pt x="98484" y="7341"/>
                </a:lnTo>
                <a:lnTo>
                  <a:pt x="144000" y="0"/>
                </a:lnTo>
                <a:lnTo>
                  <a:pt x="189515" y="7341"/>
                </a:lnTo>
                <a:lnTo>
                  <a:pt x="229044" y="27783"/>
                </a:lnTo>
                <a:lnTo>
                  <a:pt x="260216" y="58955"/>
                </a:lnTo>
                <a:lnTo>
                  <a:pt x="280658" y="98484"/>
                </a:lnTo>
                <a:lnTo>
                  <a:pt x="288000" y="144000"/>
                </a:lnTo>
                <a:lnTo>
                  <a:pt x="280658" y="189515"/>
                </a:lnTo>
                <a:lnTo>
                  <a:pt x="260216" y="229044"/>
                </a:lnTo>
                <a:lnTo>
                  <a:pt x="229044" y="260216"/>
                </a:lnTo>
                <a:lnTo>
                  <a:pt x="189515" y="280658"/>
                </a:lnTo>
                <a:lnTo>
                  <a:pt x="144000" y="288000"/>
                </a:lnTo>
                <a:lnTo>
                  <a:pt x="98484" y="280658"/>
                </a:lnTo>
                <a:lnTo>
                  <a:pt x="58955" y="260216"/>
                </a:lnTo>
                <a:lnTo>
                  <a:pt x="27783" y="229044"/>
                </a:lnTo>
                <a:lnTo>
                  <a:pt x="7341" y="189515"/>
                </a:lnTo>
                <a:lnTo>
                  <a:pt x="0" y="144000"/>
                </a:lnTo>
                <a:close/>
              </a:path>
            </a:pathLst>
          </a:custGeom>
          <a:ln w="25400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5900420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69456" y="1054100"/>
            <a:ext cx="6310844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40" dirty="0">
                <a:latin typeface="Montserrat Medium" pitchFamily="2" charset="0"/>
              </a:rPr>
              <a:t>12</a:t>
            </a:r>
            <a:r>
              <a:rPr spc="-20" dirty="0">
                <a:latin typeface="Montserrat Medium" pitchFamily="2" charset="0"/>
              </a:rPr>
              <a:t> </a:t>
            </a:r>
            <a:r>
              <a:rPr spc="125" dirty="0">
                <a:latin typeface="Montserrat Medium" pitchFamily="2" charset="0"/>
              </a:rPr>
              <a:t>Month</a:t>
            </a:r>
            <a:r>
              <a:rPr spc="-50" dirty="0">
                <a:latin typeface="Montserrat Medium" pitchFamily="2" charset="0"/>
              </a:rPr>
              <a:t> </a:t>
            </a:r>
            <a:r>
              <a:rPr spc="110" dirty="0">
                <a:latin typeface="Montserrat Medium" pitchFamily="2" charset="0"/>
              </a:rPr>
              <a:t>Topics</a:t>
            </a:r>
            <a:r>
              <a:rPr spc="-45" dirty="0">
                <a:latin typeface="Montserrat Medium" pitchFamily="2" charset="0"/>
              </a:rPr>
              <a:t> </a:t>
            </a:r>
            <a:r>
              <a:rPr dirty="0">
                <a:latin typeface="Montserrat Medium" pitchFamily="2" charset="0"/>
              </a:rPr>
              <a:t>and</a:t>
            </a:r>
            <a:r>
              <a:rPr spc="-40" dirty="0">
                <a:latin typeface="Montserrat Medium" pitchFamily="2" charset="0"/>
              </a:rPr>
              <a:t> </a:t>
            </a:r>
            <a:r>
              <a:rPr spc="-10" dirty="0">
                <a:latin typeface="Montserrat Medium" pitchFamily="2" charset="0"/>
              </a:rPr>
              <a:t>Capabilities</a:t>
            </a:r>
          </a:p>
        </p:txBody>
      </p:sp>
      <p:sp>
        <p:nvSpPr>
          <p:cNvPr id="3" name="object 3"/>
          <p:cNvSpPr/>
          <p:nvPr/>
        </p:nvSpPr>
        <p:spPr>
          <a:xfrm>
            <a:off x="820987" y="2222757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626" y="1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sz="half" idx="2"/>
          </p:nvPr>
        </p:nvSpPr>
        <p:spPr>
          <a:xfrm>
            <a:off x="1802047" y="2125133"/>
            <a:ext cx="2492375" cy="42306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latin typeface="Montserrat" pitchFamily="2" charset="0"/>
              </a:rPr>
              <a:t>Family</a:t>
            </a:r>
            <a:r>
              <a:rPr spc="-35" dirty="0">
                <a:latin typeface="Montserrat" pitchFamily="2" charset="0"/>
              </a:rPr>
              <a:t> </a:t>
            </a:r>
            <a:r>
              <a:rPr spc="-10" dirty="0">
                <a:latin typeface="Montserrat" pitchFamily="2" charset="0"/>
              </a:rPr>
              <a:t>Charters/Constitutions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050" dirty="0">
              <a:latin typeface="Montserrat" pitchFamily="2" charset="0"/>
            </a:endParaRPr>
          </a:p>
          <a:p>
            <a:pPr marL="12700">
              <a:lnSpc>
                <a:spcPct val="100000"/>
              </a:lnSpc>
            </a:pPr>
            <a:r>
              <a:rPr spc="-10" dirty="0">
                <a:latin typeface="Montserrat" pitchFamily="2" charset="0"/>
              </a:rPr>
              <a:t>Mediation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050" dirty="0">
              <a:latin typeface="Montserrat" pitchFamily="2" charset="0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>
                <a:latin typeface="Montserrat" pitchFamily="2" charset="0"/>
              </a:rPr>
              <a:t>Business</a:t>
            </a:r>
            <a:r>
              <a:rPr spc="-80" dirty="0">
                <a:latin typeface="Montserrat" pitchFamily="2" charset="0"/>
              </a:rPr>
              <a:t> </a:t>
            </a:r>
            <a:r>
              <a:rPr spc="-10" dirty="0">
                <a:latin typeface="Montserrat" pitchFamily="2" charset="0"/>
              </a:rPr>
              <a:t>Frameworks</a:t>
            </a:r>
          </a:p>
          <a:p>
            <a:pPr marL="12700" marR="433705">
              <a:lnSpc>
                <a:spcPct val="292900"/>
              </a:lnSpc>
              <a:spcBef>
                <a:spcPts val="600"/>
              </a:spcBef>
            </a:pPr>
            <a:r>
              <a:rPr spc="-10" dirty="0">
                <a:latin typeface="Montserrat" pitchFamily="2" charset="0"/>
              </a:rPr>
              <a:t>Incentive</a:t>
            </a:r>
            <a:r>
              <a:rPr spc="-55" dirty="0">
                <a:latin typeface="Montserrat" pitchFamily="2" charset="0"/>
              </a:rPr>
              <a:t> </a:t>
            </a:r>
            <a:r>
              <a:rPr spc="-20" dirty="0">
                <a:latin typeface="Montserrat" pitchFamily="2" charset="0"/>
              </a:rPr>
              <a:t>plans/Key</a:t>
            </a:r>
            <a:r>
              <a:rPr spc="-40" dirty="0">
                <a:latin typeface="Montserrat" pitchFamily="2" charset="0"/>
              </a:rPr>
              <a:t> </a:t>
            </a:r>
            <a:r>
              <a:rPr spc="-10" dirty="0">
                <a:latin typeface="Montserrat" pitchFamily="2" charset="0"/>
              </a:rPr>
              <a:t>person </a:t>
            </a:r>
            <a:r>
              <a:rPr spc="50" dirty="0">
                <a:latin typeface="Montserrat" pitchFamily="2" charset="0"/>
              </a:rPr>
              <a:t>How</a:t>
            </a:r>
            <a:r>
              <a:rPr spc="-75" dirty="0">
                <a:latin typeface="Montserrat" pitchFamily="2" charset="0"/>
              </a:rPr>
              <a:t> </a:t>
            </a:r>
            <a:r>
              <a:rPr dirty="0">
                <a:latin typeface="Montserrat" pitchFamily="2" charset="0"/>
              </a:rPr>
              <a:t>to</a:t>
            </a:r>
            <a:r>
              <a:rPr spc="-75" dirty="0">
                <a:latin typeface="Montserrat" pitchFamily="2" charset="0"/>
              </a:rPr>
              <a:t> </a:t>
            </a:r>
            <a:r>
              <a:rPr dirty="0">
                <a:latin typeface="Montserrat" pitchFamily="2" charset="0"/>
              </a:rPr>
              <a:t>run</a:t>
            </a:r>
            <a:r>
              <a:rPr spc="-65" dirty="0">
                <a:latin typeface="Montserrat" pitchFamily="2" charset="0"/>
              </a:rPr>
              <a:t> </a:t>
            </a:r>
            <a:r>
              <a:rPr spc="-20" dirty="0">
                <a:latin typeface="Montserrat" pitchFamily="2" charset="0"/>
              </a:rPr>
              <a:t>a</a:t>
            </a:r>
            <a:r>
              <a:rPr spc="-70" dirty="0">
                <a:latin typeface="Montserrat" pitchFamily="2" charset="0"/>
              </a:rPr>
              <a:t> </a:t>
            </a:r>
            <a:r>
              <a:rPr dirty="0">
                <a:latin typeface="Montserrat" pitchFamily="2" charset="0"/>
              </a:rPr>
              <a:t>Family</a:t>
            </a:r>
            <a:r>
              <a:rPr spc="-70" dirty="0">
                <a:latin typeface="Montserrat" pitchFamily="2" charset="0"/>
              </a:rPr>
              <a:t> </a:t>
            </a:r>
            <a:r>
              <a:rPr spc="-10" dirty="0">
                <a:latin typeface="Montserrat" pitchFamily="2" charset="0"/>
              </a:rPr>
              <a:t>Meeting </a:t>
            </a:r>
            <a:r>
              <a:rPr dirty="0">
                <a:latin typeface="Montserrat" pitchFamily="2" charset="0"/>
              </a:rPr>
              <a:t>Dealing</a:t>
            </a:r>
            <a:r>
              <a:rPr spc="10" dirty="0">
                <a:latin typeface="Montserrat" pitchFamily="2" charset="0"/>
              </a:rPr>
              <a:t> </a:t>
            </a:r>
            <a:r>
              <a:rPr dirty="0">
                <a:latin typeface="Montserrat" pitchFamily="2" charset="0"/>
              </a:rPr>
              <a:t>with</a:t>
            </a:r>
            <a:r>
              <a:rPr spc="25" dirty="0">
                <a:latin typeface="Montserrat" pitchFamily="2" charset="0"/>
              </a:rPr>
              <a:t> </a:t>
            </a:r>
            <a:r>
              <a:rPr spc="-10" dirty="0">
                <a:latin typeface="Montserrat" pitchFamily="2" charset="0"/>
              </a:rPr>
              <a:t>conflict</a:t>
            </a:r>
          </a:p>
          <a:p>
            <a:pPr marL="12700" marR="5080">
              <a:lnSpc>
                <a:spcPct val="292900"/>
              </a:lnSpc>
              <a:spcBef>
                <a:spcPts val="65"/>
              </a:spcBef>
            </a:pPr>
            <a:r>
              <a:rPr dirty="0">
                <a:latin typeface="Montserrat" pitchFamily="2" charset="0"/>
              </a:rPr>
              <a:t>Current</a:t>
            </a:r>
            <a:r>
              <a:rPr spc="-5" dirty="0">
                <a:latin typeface="Montserrat" pitchFamily="2" charset="0"/>
              </a:rPr>
              <a:t> </a:t>
            </a:r>
            <a:r>
              <a:rPr dirty="0">
                <a:latin typeface="Montserrat" pitchFamily="2" charset="0"/>
              </a:rPr>
              <a:t>and</a:t>
            </a:r>
            <a:r>
              <a:rPr spc="5" dirty="0">
                <a:latin typeface="Montserrat" pitchFamily="2" charset="0"/>
              </a:rPr>
              <a:t> </a:t>
            </a:r>
            <a:r>
              <a:rPr dirty="0">
                <a:latin typeface="Montserrat" pitchFamily="2" charset="0"/>
              </a:rPr>
              <a:t>protection</a:t>
            </a:r>
            <a:r>
              <a:rPr spc="5" dirty="0">
                <a:latin typeface="Montserrat" pitchFamily="2" charset="0"/>
              </a:rPr>
              <a:t> </a:t>
            </a:r>
            <a:r>
              <a:rPr spc="-10" dirty="0">
                <a:latin typeface="Montserrat" pitchFamily="2" charset="0"/>
              </a:rPr>
              <a:t>strategies </a:t>
            </a:r>
            <a:r>
              <a:rPr dirty="0">
                <a:latin typeface="Montserrat" pitchFamily="2" charset="0"/>
              </a:rPr>
              <a:t>Advanced</a:t>
            </a:r>
            <a:r>
              <a:rPr spc="5" dirty="0">
                <a:latin typeface="Montserrat" pitchFamily="2" charset="0"/>
              </a:rPr>
              <a:t> </a:t>
            </a:r>
            <a:r>
              <a:rPr spc="-25" dirty="0">
                <a:latin typeface="Montserrat" pitchFamily="2" charset="0"/>
              </a:rPr>
              <a:t>asset</a:t>
            </a:r>
            <a:r>
              <a:rPr spc="-5" dirty="0">
                <a:latin typeface="Montserrat" pitchFamily="2" charset="0"/>
              </a:rPr>
              <a:t> </a:t>
            </a:r>
            <a:r>
              <a:rPr spc="-10" dirty="0">
                <a:latin typeface="Montserrat" pitchFamily="2" charset="0"/>
              </a:rPr>
              <a:t>planning</a:t>
            </a:r>
            <a:r>
              <a:rPr spc="500" dirty="0">
                <a:latin typeface="Montserrat" pitchFamily="2" charset="0"/>
              </a:rPr>
              <a:t> </a:t>
            </a:r>
            <a:r>
              <a:rPr dirty="0">
                <a:latin typeface="Montserrat" pitchFamily="2" charset="0"/>
              </a:rPr>
              <a:t>Emotional</a:t>
            </a:r>
            <a:r>
              <a:rPr spc="20" dirty="0">
                <a:latin typeface="Montserrat" pitchFamily="2" charset="0"/>
              </a:rPr>
              <a:t> </a:t>
            </a:r>
            <a:r>
              <a:rPr dirty="0">
                <a:latin typeface="Montserrat" pitchFamily="2" charset="0"/>
              </a:rPr>
              <a:t>Intelligence</a:t>
            </a:r>
            <a:r>
              <a:rPr spc="20" dirty="0">
                <a:latin typeface="Montserrat" pitchFamily="2" charset="0"/>
              </a:rPr>
              <a:t> </a:t>
            </a:r>
            <a:r>
              <a:rPr spc="-10" dirty="0">
                <a:latin typeface="Montserrat" pitchFamily="2" charset="0"/>
              </a:rPr>
              <a:t>frameworks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1196528" y="2072921"/>
            <a:ext cx="313690" cy="313690"/>
            <a:chOff x="1196528" y="2072921"/>
            <a:chExt cx="313690" cy="313690"/>
          </a:xfrm>
        </p:grpSpPr>
        <p:sp>
          <p:nvSpPr>
            <p:cNvPr id="6" name="object 6"/>
            <p:cNvSpPr/>
            <p:nvPr/>
          </p:nvSpPr>
          <p:spPr>
            <a:xfrm>
              <a:off x="1209228" y="2085621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90" h="288289">
                  <a:moveTo>
                    <a:pt x="144000" y="0"/>
                  </a:moveTo>
                  <a:lnTo>
                    <a:pt x="98485" y="7341"/>
                  </a:lnTo>
                  <a:lnTo>
                    <a:pt x="58955" y="27783"/>
                  </a:lnTo>
                  <a:lnTo>
                    <a:pt x="27783" y="58955"/>
                  </a:lnTo>
                  <a:lnTo>
                    <a:pt x="7341" y="98485"/>
                  </a:lnTo>
                  <a:lnTo>
                    <a:pt x="0" y="144000"/>
                  </a:lnTo>
                  <a:lnTo>
                    <a:pt x="7341" y="189515"/>
                  </a:lnTo>
                  <a:lnTo>
                    <a:pt x="27783" y="229044"/>
                  </a:lnTo>
                  <a:lnTo>
                    <a:pt x="58955" y="260216"/>
                  </a:lnTo>
                  <a:lnTo>
                    <a:pt x="98485" y="280659"/>
                  </a:lnTo>
                  <a:lnTo>
                    <a:pt x="144000" y="288000"/>
                  </a:lnTo>
                  <a:lnTo>
                    <a:pt x="189515" y="280659"/>
                  </a:lnTo>
                  <a:lnTo>
                    <a:pt x="229044" y="260216"/>
                  </a:lnTo>
                  <a:lnTo>
                    <a:pt x="260216" y="229044"/>
                  </a:lnTo>
                  <a:lnTo>
                    <a:pt x="280659" y="189515"/>
                  </a:lnTo>
                  <a:lnTo>
                    <a:pt x="288000" y="144000"/>
                  </a:lnTo>
                  <a:lnTo>
                    <a:pt x="280659" y="98485"/>
                  </a:lnTo>
                  <a:lnTo>
                    <a:pt x="260216" y="58955"/>
                  </a:lnTo>
                  <a:lnTo>
                    <a:pt x="229044" y="27783"/>
                  </a:lnTo>
                  <a:lnTo>
                    <a:pt x="189515" y="7341"/>
                  </a:lnTo>
                  <a:lnTo>
                    <a:pt x="144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209228" y="2085621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90" h="288289">
                  <a:moveTo>
                    <a:pt x="0" y="144000"/>
                  </a:moveTo>
                  <a:lnTo>
                    <a:pt x="7341" y="98484"/>
                  </a:lnTo>
                  <a:lnTo>
                    <a:pt x="27783" y="58955"/>
                  </a:lnTo>
                  <a:lnTo>
                    <a:pt x="58955" y="27783"/>
                  </a:lnTo>
                  <a:lnTo>
                    <a:pt x="98484" y="7341"/>
                  </a:lnTo>
                  <a:lnTo>
                    <a:pt x="144000" y="0"/>
                  </a:lnTo>
                  <a:lnTo>
                    <a:pt x="189515" y="7341"/>
                  </a:lnTo>
                  <a:lnTo>
                    <a:pt x="229044" y="27783"/>
                  </a:lnTo>
                  <a:lnTo>
                    <a:pt x="260216" y="58955"/>
                  </a:lnTo>
                  <a:lnTo>
                    <a:pt x="280658" y="98484"/>
                  </a:lnTo>
                  <a:lnTo>
                    <a:pt x="288000" y="144000"/>
                  </a:lnTo>
                  <a:lnTo>
                    <a:pt x="280658" y="189515"/>
                  </a:lnTo>
                  <a:lnTo>
                    <a:pt x="260216" y="229044"/>
                  </a:lnTo>
                  <a:lnTo>
                    <a:pt x="229044" y="260216"/>
                  </a:lnTo>
                  <a:lnTo>
                    <a:pt x="189515" y="280658"/>
                  </a:lnTo>
                  <a:lnTo>
                    <a:pt x="144000" y="288000"/>
                  </a:lnTo>
                  <a:lnTo>
                    <a:pt x="98484" y="280658"/>
                  </a:lnTo>
                  <a:lnTo>
                    <a:pt x="58955" y="260216"/>
                  </a:lnTo>
                  <a:lnTo>
                    <a:pt x="27783" y="229044"/>
                  </a:lnTo>
                  <a:lnTo>
                    <a:pt x="7341" y="189515"/>
                  </a:lnTo>
                  <a:lnTo>
                    <a:pt x="0" y="144000"/>
                  </a:lnTo>
                  <a:close/>
                </a:path>
              </a:pathLst>
            </a:custGeom>
            <a:ln w="254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1196528" y="2565562"/>
            <a:ext cx="313690" cy="313690"/>
            <a:chOff x="1196528" y="2565562"/>
            <a:chExt cx="313690" cy="313690"/>
          </a:xfrm>
        </p:grpSpPr>
        <p:sp>
          <p:nvSpPr>
            <p:cNvPr id="9" name="object 9"/>
            <p:cNvSpPr/>
            <p:nvPr/>
          </p:nvSpPr>
          <p:spPr>
            <a:xfrm>
              <a:off x="1209228" y="2578262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90" h="288289">
                  <a:moveTo>
                    <a:pt x="144000" y="0"/>
                  </a:moveTo>
                  <a:lnTo>
                    <a:pt x="98485" y="7341"/>
                  </a:lnTo>
                  <a:lnTo>
                    <a:pt x="58955" y="27783"/>
                  </a:lnTo>
                  <a:lnTo>
                    <a:pt x="27783" y="58954"/>
                  </a:lnTo>
                  <a:lnTo>
                    <a:pt x="7341" y="98484"/>
                  </a:lnTo>
                  <a:lnTo>
                    <a:pt x="0" y="143998"/>
                  </a:lnTo>
                  <a:lnTo>
                    <a:pt x="7341" y="189514"/>
                  </a:lnTo>
                  <a:lnTo>
                    <a:pt x="27783" y="229043"/>
                  </a:lnTo>
                  <a:lnTo>
                    <a:pt x="58955" y="260215"/>
                  </a:lnTo>
                  <a:lnTo>
                    <a:pt x="98485" y="280658"/>
                  </a:lnTo>
                  <a:lnTo>
                    <a:pt x="144000" y="287999"/>
                  </a:lnTo>
                  <a:lnTo>
                    <a:pt x="189515" y="280658"/>
                  </a:lnTo>
                  <a:lnTo>
                    <a:pt x="229044" y="260215"/>
                  </a:lnTo>
                  <a:lnTo>
                    <a:pt x="260216" y="229043"/>
                  </a:lnTo>
                  <a:lnTo>
                    <a:pt x="280659" y="189514"/>
                  </a:lnTo>
                  <a:lnTo>
                    <a:pt x="288000" y="143998"/>
                  </a:lnTo>
                  <a:lnTo>
                    <a:pt x="280659" y="98484"/>
                  </a:lnTo>
                  <a:lnTo>
                    <a:pt x="260216" y="58954"/>
                  </a:lnTo>
                  <a:lnTo>
                    <a:pt x="229044" y="27783"/>
                  </a:lnTo>
                  <a:lnTo>
                    <a:pt x="189515" y="7341"/>
                  </a:lnTo>
                  <a:lnTo>
                    <a:pt x="144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209228" y="2578262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90" h="288289">
                  <a:moveTo>
                    <a:pt x="0" y="144000"/>
                  </a:moveTo>
                  <a:lnTo>
                    <a:pt x="7341" y="98484"/>
                  </a:lnTo>
                  <a:lnTo>
                    <a:pt x="27783" y="58955"/>
                  </a:lnTo>
                  <a:lnTo>
                    <a:pt x="58955" y="27783"/>
                  </a:lnTo>
                  <a:lnTo>
                    <a:pt x="98484" y="7341"/>
                  </a:lnTo>
                  <a:lnTo>
                    <a:pt x="144000" y="0"/>
                  </a:lnTo>
                  <a:lnTo>
                    <a:pt x="189515" y="7341"/>
                  </a:lnTo>
                  <a:lnTo>
                    <a:pt x="229044" y="27783"/>
                  </a:lnTo>
                  <a:lnTo>
                    <a:pt x="260216" y="58955"/>
                  </a:lnTo>
                  <a:lnTo>
                    <a:pt x="280658" y="98484"/>
                  </a:lnTo>
                  <a:lnTo>
                    <a:pt x="288000" y="144000"/>
                  </a:lnTo>
                  <a:lnTo>
                    <a:pt x="280658" y="189515"/>
                  </a:lnTo>
                  <a:lnTo>
                    <a:pt x="260216" y="229044"/>
                  </a:lnTo>
                  <a:lnTo>
                    <a:pt x="229044" y="260216"/>
                  </a:lnTo>
                  <a:lnTo>
                    <a:pt x="189515" y="280658"/>
                  </a:lnTo>
                  <a:lnTo>
                    <a:pt x="144000" y="288000"/>
                  </a:lnTo>
                  <a:lnTo>
                    <a:pt x="98484" y="280658"/>
                  </a:lnTo>
                  <a:lnTo>
                    <a:pt x="58955" y="260216"/>
                  </a:lnTo>
                  <a:lnTo>
                    <a:pt x="27783" y="229044"/>
                  </a:lnTo>
                  <a:lnTo>
                    <a:pt x="7341" y="189515"/>
                  </a:lnTo>
                  <a:lnTo>
                    <a:pt x="0" y="144000"/>
                  </a:lnTo>
                  <a:close/>
                </a:path>
              </a:pathLst>
            </a:custGeom>
            <a:ln w="254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1196528" y="3058201"/>
            <a:ext cx="313690" cy="313690"/>
            <a:chOff x="1196528" y="3058201"/>
            <a:chExt cx="313690" cy="313690"/>
          </a:xfrm>
        </p:grpSpPr>
        <p:sp>
          <p:nvSpPr>
            <p:cNvPr id="12" name="object 12"/>
            <p:cNvSpPr/>
            <p:nvPr/>
          </p:nvSpPr>
          <p:spPr>
            <a:xfrm>
              <a:off x="1209228" y="3070901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90" h="288289">
                  <a:moveTo>
                    <a:pt x="144000" y="0"/>
                  </a:moveTo>
                  <a:lnTo>
                    <a:pt x="98485" y="7341"/>
                  </a:lnTo>
                  <a:lnTo>
                    <a:pt x="58955" y="27783"/>
                  </a:lnTo>
                  <a:lnTo>
                    <a:pt x="27783" y="58955"/>
                  </a:lnTo>
                  <a:lnTo>
                    <a:pt x="7341" y="98485"/>
                  </a:lnTo>
                  <a:lnTo>
                    <a:pt x="0" y="144000"/>
                  </a:lnTo>
                  <a:lnTo>
                    <a:pt x="7341" y="189515"/>
                  </a:lnTo>
                  <a:lnTo>
                    <a:pt x="27783" y="229044"/>
                  </a:lnTo>
                  <a:lnTo>
                    <a:pt x="58955" y="260216"/>
                  </a:lnTo>
                  <a:lnTo>
                    <a:pt x="98485" y="280659"/>
                  </a:lnTo>
                  <a:lnTo>
                    <a:pt x="144000" y="288000"/>
                  </a:lnTo>
                  <a:lnTo>
                    <a:pt x="189515" y="280659"/>
                  </a:lnTo>
                  <a:lnTo>
                    <a:pt x="229044" y="260216"/>
                  </a:lnTo>
                  <a:lnTo>
                    <a:pt x="260216" y="229044"/>
                  </a:lnTo>
                  <a:lnTo>
                    <a:pt x="280659" y="189515"/>
                  </a:lnTo>
                  <a:lnTo>
                    <a:pt x="288000" y="144000"/>
                  </a:lnTo>
                  <a:lnTo>
                    <a:pt x="280659" y="98485"/>
                  </a:lnTo>
                  <a:lnTo>
                    <a:pt x="260216" y="58955"/>
                  </a:lnTo>
                  <a:lnTo>
                    <a:pt x="229044" y="27783"/>
                  </a:lnTo>
                  <a:lnTo>
                    <a:pt x="189515" y="7341"/>
                  </a:lnTo>
                  <a:lnTo>
                    <a:pt x="144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209228" y="3070901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90" h="288289">
                  <a:moveTo>
                    <a:pt x="0" y="144000"/>
                  </a:moveTo>
                  <a:lnTo>
                    <a:pt x="7341" y="98484"/>
                  </a:lnTo>
                  <a:lnTo>
                    <a:pt x="27783" y="58955"/>
                  </a:lnTo>
                  <a:lnTo>
                    <a:pt x="58955" y="27783"/>
                  </a:lnTo>
                  <a:lnTo>
                    <a:pt x="98484" y="7341"/>
                  </a:lnTo>
                  <a:lnTo>
                    <a:pt x="144000" y="0"/>
                  </a:lnTo>
                  <a:lnTo>
                    <a:pt x="189515" y="7341"/>
                  </a:lnTo>
                  <a:lnTo>
                    <a:pt x="229044" y="27783"/>
                  </a:lnTo>
                  <a:lnTo>
                    <a:pt x="260216" y="58955"/>
                  </a:lnTo>
                  <a:lnTo>
                    <a:pt x="280658" y="98484"/>
                  </a:lnTo>
                  <a:lnTo>
                    <a:pt x="288000" y="144000"/>
                  </a:lnTo>
                  <a:lnTo>
                    <a:pt x="280658" y="189515"/>
                  </a:lnTo>
                  <a:lnTo>
                    <a:pt x="260216" y="229044"/>
                  </a:lnTo>
                  <a:lnTo>
                    <a:pt x="229044" y="260216"/>
                  </a:lnTo>
                  <a:lnTo>
                    <a:pt x="189515" y="280658"/>
                  </a:lnTo>
                  <a:lnTo>
                    <a:pt x="144000" y="288000"/>
                  </a:lnTo>
                  <a:lnTo>
                    <a:pt x="98484" y="280658"/>
                  </a:lnTo>
                  <a:lnTo>
                    <a:pt x="58955" y="260216"/>
                  </a:lnTo>
                  <a:lnTo>
                    <a:pt x="27783" y="229044"/>
                  </a:lnTo>
                  <a:lnTo>
                    <a:pt x="7341" y="189515"/>
                  </a:lnTo>
                  <a:lnTo>
                    <a:pt x="0" y="144000"/>
                  </a:lnTo>
                  <a:close/>
                </a:path>
              </a:pathLst>
            </a:custGeom>
            <a:ln w="254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" name="object 14"/>
          <p:cNvGrpSpPr/>
          <p:nvPr/>
        </p:nvGrpSpPr>
        <p:grpSpPr>
          <a:xfrm>
            <a:off x="1196528" y="3550842"/>
            <a:ext cx="313690" cy="313690"/>
            <a:chOff x="1196528" y="3550842"/>
            <a:chExt cx="313690" cy="313690"/>
          </a:xfrm>
        </p:grpSpPr>
        <p:sp>
          <p:nvSpPr>
            <p:cNvPr id="15" name="object 15"/>
            <p:cNvSpPr/>
            <p:nvPr/>
          </p:nvSpPr>
          <p:spPr>
            <a:xfrm>
              <a:off x="1209228" y="3563542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90" h="288289">
                  <a:moveTo>
                    <a:pt x="144000" y="0"/>
                  </a:moveTo>
                  <a:lnTo>
                    <a:pt x="98485" y="7341"/>
                  </a:lnTo>
                  <a:lnTo>
                    <a:pt x="58955" y="27783"/>
                  </a:lnTo>
                  <a:lnTo>
                    <a:pt x="27783" y="58954"/>
                  </a:lnTo>
                  <a:lnTo>
                    <a:pt x="7341" y="98484"/>
                  </a:lnTo>
                  <a:lnTo>
                    <a:pt x="0" y="143998"/>
                  </a:lnTo>
                  <a:lnTo>
                    <a:pt x="7341" y="189514"/>
                  </a:lnTo>
                  <a:lnTo>
                    <a:pt x="27783" y="229043"/>
                  </a:lnTo>
                  <a:lnTo>
                    <a:pt x="58955" y="260215"/>
                  </a:lnTo>
                  <a:lnTo>
                    <a:pt x="98485" y="280658"/>
                  </a:lnTo>
                  <a:lnTo>
                    <a:pt x="144000" y="287999"/>
                  </a:lnTo>
                  <a:lnTo>
                    <a:pt x="189515" y="280658"/>
                  </a:lnTo>
                  <a:lnTo>
                    <a:pt x="229044" y="260215"/>
                  </a:lnTo>
                  <a:lnTo>
                    <a:pt x="260216" y="229043"/>
                  </a:lnTo>
                  <a:lnTo>
                    <a:pt x="280659" y="189514"/>
                  </a:lnTo>
                  <a:lnTo>
                    <a:pt x="288000" y="143998"/>
                  </a:lnTo>
                  <a:lnTo>
                    <a:pt x="280659" y="98484"/>
                  </a:lnTo>
                  <a:lnTo>
                    <a:pt x="260216" y="58954"/>
                  </a:lnTo>
                  <a:lnTo>
                    <a:pt x="229044" y="27783"/>
                  </a:lnTo>
                  <a:lnTo>
                    <a:pt x="189515" y="7341"/>
                  </a:lnTo>
                  <a:lnTo>
                    <a:pt x="144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209228" y="3563542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90" h="288289">
                  <a:moveTo>
                    <a:pt x="0" y="144000"/>
                  </a:moveTo>
                  <a:lnTo>
                    <a:pt x="7341" y="98484"/>
                  </a:lnTo>
                  <a:lnTo>
                    <a:pt x="27783" y="58955"/>
                  </a:lnTo>
                  <a:lnTo>
                    <a:pt x="58955" y="27783"/>
                  </a:lnTo>
                  <a:lnTo>
                    <a:pt x="98484" y="7341"/>
                  </a:lnTo>
                  <a:lnTo>
                    <a:pt x="144000" y="0"/>
                  </a:lnTo>
                  <a:lnTo>
                    <a:pt x="189515" y="7341"/>
                  </a:lnTo>
                  <a:lnTo>
                    <a:pt x="229044" y="27783"/>
                  </a:lnTo>
                  <a:lnTo>
                    <a:pt x="260216" y="58955"/>
                  </a:lnTo>
                  <a:lnTo>
                    <a:pt x="280658" y="98484"/>
                  </a:lnTo>
                  <a:lnTo>
                    <a:pt x="288000" y="144000"/>
                  </a:lnTo>
                  <a:lnTo>
                    <a:pt x="280658" y="189515"/>
                  </a:lnTo>
                  <a:lnTo>
                    <a:pt x="260216" y="229044"/>
                  </a:lnTo>
                  <a:lnTo>
                    <a:pt x="229044" y="260216"/>
                  </a:lnTo>
                  <a:lnTo>
                    <a:pt x="189515" y="280658"/>
                  </a:lnTo>
                  <a:lnTo>
                    <a:pt x="144000" y="288000"/>
                  </a:lnTo>
                  <a:lnTo>
                    <a:pt x="98484" y="280658"/>
                  </a:lnTo>
                  <a:lnTo>
                    <a:pt x="58955" y="260216"/>
                  </a:lnTo>
                  <a:lnTo>
                    <a:pt x="27783" y="229044"/>
                  </a:lnTo>
                  <a:lnTo>
                    <a:pt x="7341" y="189515"/>
                  </a:lnTo>
                  <a:lnTo>
                    <a:pt x="0" y="144000"/>
                  </a:lnTo>
                  <a:close/>
                </a:path>
              </a:pathLst>
            </a:custGeom>
            <a:ln w="254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1196528" y="4043481"/>
            <a:ext cx="313690" cy="313690"/>
            <a:chOff x="1196528" y="4043481"/>
            <a:chExt cx="313690" cy="313690"/>
          </a:xfrm>
        </p:grpSpPr>
        <p:sp>
          <p:nvSpPr>
            <p:cNvPr id="18" name="object 18"/>
            <p:cNvSpPr/>
            <p:nvPr/>
          </p:nvSpPr>
          <p:spPr>
            <a:xfrm>
              <a:off x="1209228" y="4056181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90" h="288289">
                  <a:moveTo>
                    <a:pt x="144000" y="0"/>
                  </a:moveTo>
                  <a:lnTo>
                    <a:pt x="98485" y="7341"/>
                  </a:lnTo>
                  <a:lnTo>
                    <a:pt x="58955" y="27783"/>
                  </a:lnTo>
                  <a:lnTo>
                    <a:pt x="27783" y="58955"/>
                  </a:lnTo>
                  <a:lnTo>
                    <a:pt x="7341" y="98485"/>
                  </a:lnTo>
                  <a:lnTo>
                    <a:pt x="0" y="144000"/>
                  </a:lnTo>
                  <a:lnTo>
                    <a:pt x="7341" y="189515"/>
                  </a:lnTo>
                  <a:lnTo>
                    <a:pt x="27783" y="229044"/>
                  </a:lnTo>
                  <a:lnTo>
                    <a:pt x="58955" y="260216"/>
                  </a:lnTo>
                  <a:lnTo>
                    <a:pt x="98485" y="280659"/>
                  </a:lnTo>
                  <a:lnTo>
                    <a:pt x="144000" y="288000"/>
                  </a:lnTo>
                  <a:lnTo>
                    <a:pt x="189515" y="280659"/>
                  </a:lnTo>
                  <a:lnTo>
                    <a:pt x="229044" y="260216"/>
                  </a:lnTo>
                  <a:lnTo>
                    <a:pt x="260216" y="229044"/>
                  </a:lnTo>
                  <a:lnTo>
                    <a:pt x="280659" y="189515"/>
                  </a:lnTo>
                  <a:lnTo>
                    <a:pt x="288000" y="144000"/>
                  </a:lnTo>
                  <a:lnTo>
                    <a:pt x="280659" y="98485"/>
                  </a:lnTo>
                  <a:lnTo>
                    <a:pt x="260216" y="58955"/>
                  </a:lnTo>
                  <a:lnTo>
                    <a:pt x="229044" y="27783"/>
                  </a:lnTo>
                  <a:lnTo>
                    <a:pt x="189515" y="7341"/>
                  </a:lnTo>
                  <a:lnTo>
                    <a:pt x="144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209228" y="4056181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90" h="288289">
                  <a:moveTo>
                    <a:pt x="0" y="144000"/>
                  </a:moveTo>
                  <a:lnTo>
                    <a:pt x="7341" y="98484"/>
                  </a:lnTo>
                  <a:lnTo>
                    <a:pt x="27783" y="58955"/>
                  </a:lnTo>
                  <a:lnTo>
                    <a:pt x="58955" y="27783"/>
                  </a:lnTo>
                  <a:lnTo>
                    <a:pt x="98484" y="7341"/>
                  </a:lnTo>
                  <a:lnTo>
                    <a:pt x="144000" y="0"/>
                  </a:lnTo>
                  <a:lnTo>
                    <a:pt x="189515" y="7341"/>
                  </a:lnTo>
                  <a:lnTo>
                    <a:pt x="229044" y="27783"/>
                  </a:lnTo>
                  <a:lnTo>
                    <a:pt x="260216" y="58955"/>
                  </a:lnTo>
                  <a:lnTo>
                    <a:pt x="280658" y="98484"/>
                  </a:lnTo>
                  <a:lnTo>
                    <a:pt x="288000" y="144000"/>
                  </a:lnTo>
                  <a:lnTo>
                    <a:pt x="280658" y="189515"/>
                  </a:lnTo>
                  <a:lnTo>
                    <a:pt x="260216" y="229044"/>
                  </a:lnTo>
                  <a:lnTo>
                    <a:pt x="229044" y="260216"/>
                  </a:lnTo>
                  <a:lnTo>
                    <a:pt x="189515" y="280658"/>
                  </a:lnTo>
                  <a:lnTo>
                    <a:pt x="144000" y="288000"/>
                  </a:lnTo>
                  <a:lnTo>
                    <a:pt x="98484" y="280658"/>
                  </a:lnTo>
                  <a:lnTo>
                    <a:pt x="58955" y="260216"/>
                  </a:lnTo>
                  <a:lnTo>
                    <a:pt x="27783" y="229044"/>
                  </a:lnTo>
                  <a:lnTo>
                    <a:pt x="7341" y="189515"/>
                  </a:lnTo>
                  <a:lnTo>
                    <a:pt x="0" y="144000"/>
                  </a:lnTo>
                  <a:close/>
                </a:path>
              </a:pathLst>
            </a:custGeom>
            <a:ln w="254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0" name="object 20"/>
          <p:cNvGrpSpPr/>
          <p:nvPr/>
        </p:nvGrpSpPr>
        <p:grpSpPr>
          <a:xfrm>
            <a:off x="1196528" y="4536122"/>
            <a:ext cx="313690" cy="313690"/>
            <a:chOff x="1196528" y="4536122"/>
            <a:chExt cx="313690" cy="313690"/>
          </a:xfrm>
        </p:grpSpPr>
        <p:sp>
          <p:nvSpPr>
            <p:cNvPr id="21" name="object 21"/>
            <p:cNvSpPr/>
            <p:nvPr/>
          </p:nvSpPr>
          <p:spPr>
            <a:xfrm>
              <a:off x="1209228" y="4548822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90" h="288289">
                  <a:moveTo>
                    <a:pt x="144000" y="0"/>
                  </a:moveTo>
                  <a:lnTo>
                    <a:pt x="98485" y="7341"/>
                  </a:lnTo>
                  <a:lnTo>
                    <a:pt x="58955" y="27783"/>
                  </a:lnTo>
                  <a:lnTo>
                    <a:pt x="27783" y="58955"/>
                  </a:lnTo>
                  <a:lnTo>
                    <a:pt x="7341" y="98484"/>
                  </a:lnTo>
                  <a:lnTo>
                    <a:pt x="0" y="144000"/>
                  </a:lnTo>
                  <a:lnTo>
                    <a:pt x="7341" y="189515"/>
                  </a:lnTo>
                  <a:lnTo>
                    <a:pt x="27783" y="229044"/>
                  </a:lnTo>
                  <a:lnTo>
                    <a:pt x="58955" y="260215"/>
                  </a:lnTo>
                  <a:lnTo>
                    <a:pt x="98485" y="280658"/>
                  </a:lnTo>
                  <a:lnTo>
                    <a:pt x="144000" y="287999"/>
                  </a:lnTo>
                  <a:lnTo>
                    <a:pt x="189515" y="280658"/>
                  </a:lnTo>
                  <a:lnTo>
                    <a:pt x="229044" y="260215"/>
                  </a:lnTo>
                  <a:lnTo>
                    <a:pt x="260216" y="229044"/>
                  </a:lnTo>
                  <a:lnTo>
                    <a:pt x="280659" y="189515"/>
                  </a:lnTo>
                  <a:lnTo>
                    <a:pt x="288000" y="144000"/>
                  </a:lnTo>
                  <a:lnTo>
                    <a:pt x="280659" y="98484"/>
                  </a:lnTo>
                  <a:lnTo>
                    <a:pt x="260216" y="58955"/>
                  </a:lnTo>
                  <a:lnTo>
                    <a:pt x="229044" y="27783"/>
                  </a:lnTo>
                  <a:lnTo>
                    <a:pt x="189515" y="7341"/>
                  </a:lnTo>
                  <a:lnTo>
                    <a:pt x="144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209228" y="4548822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90" h="288289">
                  <a:moveTo>
                    <a:pt x="0" y="144000"/>
                  </a:moveTo>
                  <a:lnTo>
                    <a:pt x="7341" y="98484"/>
                  </a:lnTo>
                  <a:lnTo>
                    <a:pt x="27783" y="58955"/>
                  </a:lnTo>
                  <a:lnTo>
                    <a:pt x="58955" y="27783"/>
                  </a:lnTo>
                  <a:lnTo>
                    <a:pt x="98484" y="7341"/>
                  </a:lnTo>
                  <a:lnTo>
                    <a:pt x="144000" y="0"/>
                  </a:lnTo>
                  <a:lnTo>
                    <a:pt x="189515" y="7341"/>
                  </a:lnTo>
                  <a:lnTo>
                    <a:pt x="229044" y="27783"/>
                  </a:lnTo>
                  <a:lnTo>
                    <a:pt x="260216" y="58955"/>
                  </a:lnTo>
                  <a:lnTo>
                    <a:pt x="280658" y="98484"/>
                  </a:lnTo>
                  <a:lnTo>
                    <a:pt x="288000" y="144000"/>
                  </a:lnTo>
                  <a:lnTo>
                    <a:pt x="280658" y="189515"/>
                  </a:lnTo>
                  <a:lnTo>
                    <a:pt x="260216" y="229044"/>
                  </a:lnTo>
                  <a:lnTo>
                    <a:pt x="229044" y="260216"/>
                  </a:lnTo>
                  <a:lnTo>
                    <a:pt x="189515" y="280658"/>
                  </a:lnTo>
                  <a:lnTo>
                    <a:pt x="144000" y="288000"/>
                  </a:lnTo>
                  <a:lnTo>
                    <a:pt x="98484" y="280658"/>
                  </a:lnTo>
                  <a:lnTo>
                    <a:pt x="58955" y="260216"/>
                  </a:lnTo>
                  <a:lnTo>
                    <a:pt x="27783" y="229044"/>
                  </a:lnTo>
                  <a:lnTo>
                    <a:pt x="7341" y="189515"/>
                  </a:lnTo>
                  <a:lnTo>
                    <a:pt x="0" y="144000"/>
                  </a:lnTo>
                  <a:close/>
                </a:path>
              </a:pathLst>
            </a:custGeom>
            <a:ln w="254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3" name="object 23"/>
          <p:cNvGrpSpPr/>
          <p:nvPr/>
        </p:nvGrpSpPr>
        <p:grpSpPr>
          <a:xfrm>
            <a:off x="1196528" y="5028762"/>
            <a:ext cx="313690" cy="313690"/>
            <a:chOff x="1196528" y="5028762"/>
            <a:chExt cx="313690" cy="313690"/>
          </a:xfrm>
        </p:grpSpPr>
        <p:sp>
          <p:nvSpPr>
            <p:cNvPr id="24" name="object 24"/>
            <p:cNvSpPr/>
            <p:nvPr/>
          </p:nvSpPr>
          <p:spPr>
            <a:xfrm>
              <a:off x="1209228" y="5041462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90" h="288289">
                  <a:moveTo>
                    <a:pt x="144000" y="0"/>
                  </a:moveTo>
                  <a:lnTo>
                    <a:pt x="98485" y="7341"/>
                  </a:lnTo>
                  <a:lnTo>
                    <a:pt x="58955" y="27783"/>
                  </a:lnTo>
                  <a:lnTo>
                    <a:pt x="27783" y="58955"/>
                  </a:lnTo>
                  <a:lnTo>
                    <a:pt x="7341" y="98485"/>
                  </a:lnTo>
                  <a:lnTo>
                    <a:pt x="0" y="144000"/>
                  </a:lnTo>
                  <a:lnTo>
                    <a:pt x="7341" y="189515"/>
                  </a:lnTo>
                  <a:lnTo>
                    <a:pt x="27783" y="229044"/>
                  </a:lnTo>
                  <a:lnTo>
                    <a:pt x="58955" y="260216"/>
                  </a:lnTo>
                  <a:lnTo>
                    <a:pt x="98485" y="280659"/>
                  </a:lnTo>
                  <a:lnTo>
                    <a:pt x="144000" y="288000"/>
                  </a:lnTo>
                  <a:lnTo>
                    <a:pt x="189515" y="280659"/>
                  </a:lnTo>
                  <a:lnTo>
                    <a:pt x="229044" y="260216"/>
                  </a:lnTo>
                  <a:lnTo>
                    <a:pt x="260216" y="229044"/>
                  </a:lnTo>
                  <a:lnTo>
                    <a:pt x="280659" y="189515"/>
                  </a:lnTo>
                  <a:lnTo>
                    <a:pt x="288000" y="144000"/>
                  </a:lnTo>
                  <a:lnTo>
                    <a:pt x="280659" y="98485"/>
                  </a:lnTo>
                  <a:lnTo>
                    <a:pt x="260216" y="58955"/>
                  </a:lnTo>
                  <a:lnTo>
                    <a:pt x="229044" y="27783"/>
                  </a:lnTo>
                  <a:lnTo>
                    <a:pt x="189515" y="7341"/>
                  </a:lnTo>
                  <a:lnTo>
                    <a:pt x="144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209228" y="5041462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90" h="288289">
                  <a:moveTo>
                    <a:pt x="0" y="144000"/>
                  </a:moveTo>
                  <a:lnTo>
                    <a:pt x="7341" y="98484"/>
                  </a:lnTo>
                  <a:lnTo>
                    <a:pt x="27783" y="58955"/>
                  </a:lnTo>
                  <a:lnTo>
                    <a:pt x="58955" y="27783"/>
                  </a:lnTo>
                  <a:lnTo>
                    <a:pt x="98484" y="7341"/>
                  </a:lnTo>
                  <a:lnTo>
                    <a:pt x="144000" y="0"/>
                  </a:lnTo>
                  <a:lnTo>
                    <a:pt x="189515" y="7341"/>
                  </a:lnTo>
                  <a:lnTo>
                    <a:pt x="229044" y="27783"/>
                  </a:lnTo>
                  <a:lnTo>
                    <a:pt x="260216" y="58955"/>
                  </a:lnTo>
                  <a:lnTo>
                    <a:pt x="280658" y="98484"/>
                  </a:lnTo>
                  <a:lnTo>
                    <a:pt x="288000" y="144000"/>
                  </a:lnTo>
                  <a:lnTo>
                    <a:pt x="280658" y="189515"/>
                  </a:lnTo>
                  <a:lnTo>
                    <a:pt x="260216" y="229044"/>
                  </a:lnTo>
                  <a:lnTo>
                    <a:pt x="229044" y="260216"/>
                  </a:lnTo>
                  <a:lnTo>
                    <a:pt x="189515" y="280658"/>
                  </a:lnTo>
                  <a:lnTo>
                    <a:pt x="144000" y="288000"/>
                  </a:lnTo>
                  <a:lnTo>
                    <a:pt x="98484" y="280658"/>
                  </a:lnTo>
                  <a:lnTo>
                    <a:pt x="58955" y="260216"/>
                  </a:lnTo>
                  <a:lnTo>
                    <a:pt x="27783" y="229044"/>
                  </a:lnTo>
                  <a:lnTo>
                    <a:pt x="7341" y="189515"/>
                  </a:lnTo>
                  <a:lnTo>
                    <a:pt x="0" y="144000"/>
                  </a:lnTo>
                  <a:close/>
                </a:path>
              </a:pathLst>
            </a:custGeom>
            <a:ln w="254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6" name="object 26"/>
          <p:cNvGrpSpPr/>
          <p:nvPr/>
        </p:nvGrpSpPr>
        <p:grpSpPr>
          <a:xfrm>
            <a:off x="1196528" y="5521402"/>
            <a:ext cx="313690" cy="313690"/>
            <a:chOff x="1196528" y="5521402"/>
            <a:chExt cx="313690" cy="313690"/>
          </a:xfrm>
        </p:grpSpPr>
        <p:sp>
          <p:nvSpPr>
            <p:cNvPr id="27" name="object 27"/>
            <p:cNvSpPr/>
            <p:nvPr/>
          </p:nvSpPr>
          <p:spPr>
            <a:xfrm>
              <a:off x="1209228" y="5534102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90" h="288289">
                  <a:moveTo>
                    <a:pt x="144000" y="0"/>
                  </a:moveTo>
                  <a:lnTo>
                    <a:pt x="98485" y="7341"/>
                  </a:lnTo>
                  <a:lnTo>
                    <a:pt x="58955" y="27783"/>
                  </a:lnTo>
                  <a:lnTo>
                    <a:pt x="27783" y="58955"/>
                  </a:lnTo>
                  <a:lnTo>
                    <a:pt x="7341" y="98484"/>
                  </a:lnTo>
                  <a:lnTo>
                    <a:pt x="0" y="144000"/>
                  </a:lnTo>
                  <a:lnTo>
                    <a:pt x="7341" y="189515"/>
                  </a:lnTo>
                  <a:lnTo>
                    <a:pt x="27783" y="229044"/>
                  </a:lnTo>
                  <a:lnTo>
                    <a:pt x="58955" y="260215"/>
                  </a:lnTo>
                  <a:lnTo>
                    <a:pt x="98485" y="280658"/>
                  </a:lnTo>
                  <a:lnTo>
                    <a:pt x="144000" y="287999"/>
                  </a:lnTo>
                  <a:lnTo>
                    <a:pt x="189515" y="280658"/>
                  </a:lnTo>
                  <a:lnTo>
                    <a:pt x="229044" y="260215"/>
                  </a:lnTo>
                  <a:lnTo>
                    <a:pt x="260216" y="229044"/>
                  </a:lnTo>
                  <a:lnTo>
                    <a:pt x="280659" y="189515"/>
                  </a:lnTo>
                  <a:lnTo>
                    <a:pt x="288000" y="144000"/>
                  </a:lnTo>
                  <a:lnTo>
                    <a:pt x="280659" y="98484"/>
                  </a:lnTo>
                  <a:lnTo>
                    <a:pt x="260216" y="58955"/>
                  </a:lnTo>
                  <a:lnTo>
                    <a:pt x="229044" y="27783"/>
                  </a:lnTo>
                  <a:lnTo>
                    <a:pt x="189515" y="7341"/>
                  </a:lnTo>
                  <a:lnTo>
                    <a:pt x="144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209228" y="5534102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90" h="288289">
                  <a:moveTo>
                    <a:pt x="0" y="144000"/>
                  </a:moveTo>
                  <a:lnTo>
                    <a:pt x="7341" y="98484"/>
                  </a:lnTo>
                  <a:lnTo>
                    <a:pt x="27783" y="58955"/>
                  </a:lnTo>
                  <a:lnTo>
                    <a:pt x="58955" y="27783"/>
                  </a:lnTo>
                  <a:lnTo>
                    <a:pt x="98484" y="7341"/>
                  </a:lnTo>
                  <a:lnTo>
                    <a:pt x="144000" y="0"/>
                  </a:lnTo>
                  <a:lnTo>
                    <a:pt x="189515" y="7341"/>
                  </a:lnTo>
                  <a:lnTo>
                    <a:pt x="229044" y="27783"/>
                  </a:lnTo>
                  <a:lnTo>
                    <a:pt x="260216" y="58955"/>
                  </a:lnTo>
                  <a:lnTo>
                    <a:pt x="280658" y="98484"/>
                  </a:lnTo>
                  <a:lnTo>
                    <a:pt x="288000" y="144000"/>
                  </a:lnTo>
                  <a:lnTo>
                    <a:pt x="280658" y="189515"/>
                  </a:lnTo>
                  <a:lnTo>
                    <a:pt x="260216" y="229044"/>
                  </a:lnTo>
                  <a:lnTo>
                    <a:pt x="229044" y="260216"/>
                  </a:lnTo>
                  <a:lnTo>
                    <a:pt x="189515" y="280658"/>
                  </a:lnTo>
                  <a:lnTo>
                    <a:pt x="144000" y="288000"/>
                  </a:lnTo>
                  <a:lnTo>
                    <a:pt x="98484" y="280658"/>
                  </a:lnTo>
                  <a:lnTo>
                    <a:pt x="58955" y="260216"/>
                  </a:lnTo>
                  <a:lnTo>
                    <a:pt x="27783" y="229044"/>
                  </a:lnTo>
                  <a:lnTo>
                    <a:pt x="7341" y="189515"/>
                  </a:lnTo>
                  <a:lnTo>
                    <a:pt x="0" y="144000"/>
                  </a:lnTo>
                  <a:close/>
                </a:path>
              </a:pathLst>
            </a:custGeom>
            <a:ln w="254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9" name="object 29"/>
          <p:cNvGrpSpPr/>
          <p:nvPr/>
        </p:nvGrpSpPr>
        <p:grpSpPr>
          <a:xfrm>
            <a:off x="5624149" y="2548735"/>
            <a:ext cx="513715" cy="313690"/>
            <a:chOff x="5624149" y="2548735"/>
            <a:chExt cx="513715" cy="313690"/>
          </a:xfrm>
        </p:grpSpPr>
        <p:sp>
          <p:nvSpPr>
            <p:cNvPr id="30" name="object 30"/>
            <p:cNvSpPr/>
            <p:nvPr/>
          </p:nvSpPr>
          <p:spPr>
            <a:xfrm>
              <a:off x="5864625" y="2698571"/>
              <a:ext cx="273050" cy="0"/>
            </a:xfrm>
            <a:custGeom>
              <a:avLst/>
              <a:gdLst/>
              <a:ahLst/>
              <a:cxnLst/>
              <a:rect l="l" t="t" r="r" b="b"/>
              <a:pathLst>
                <a:path w="273050">
                  <a:moveTo>
                    <a:pt x="0" y="0"/>
                  </a:moveTo>
                  <a:lnTo>
                    <a:pt x="272626" y="1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36849" y="2561435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89" h="288289">
                  <a:moveTo>
                    <a:pt x="144000" y="0"/>
                  </a:moveTo>
                  <a:lnTo>
                    <a:pt x="98485" y="7341"/>
                  </a:lnTo>
                  <a:lnTo>
                    <a:pt x="58955" y="27783"/>
                  </a:lnTo>
                  <a:lnTo>
                    <a:pt x="27783" y="58955"/>
                  </a:lnTo>
                  <a:lnTo>
                    <a:pt x="7341" y="98485"/>
                  </a:lnTo>
                  <a:lnTo>
                    <a:pt x="0" y="144000"/>
                  </a:lnTo>
                  <a:lnTo>
                    <a:pt x="7341" y="189515"/>
                  </a:lnTo>
                  <a:lnTo>
                    <a:pt x="27783" y="229044"/>
                  </a:lnTo>
                  <a:lnTo>
                    <a:pt x="58955" y="260216"/>
                  </a:lnTo>
                  <a:lnTo>
                    <a:pt x="98485" y="280659"/>
                  </a:lnTo>
                  <a:lnTo>
                    <a:pt x="144000" y="288000"/>
                  </a:lnTo>
                  <a:lnTo>
                    <a:pt x="189515" y="280659"/>
                  </a:lnTo>
                  <a:lnTo>
                    <a:pt x="229044" y="260216"/>
                  </a:lnTo>
                  <a:lnTo>
                    <a:pt x="260216" y="229044"/>
                  </a:lnTo>
                  <a:lnTo>
                    <a:pt x="280659" y="189515"/>
                  </a:lnTo>
                  <a:lnTo>
                    <a:pt x="288000" y="144000"/>
                  </a:lnTo>
                  <a:lnTo>
                    <a:pt x="280659" y="98485"/>
                  </a:lnTo>
                  <a:lnTo>
                    <a:pt x="260216" y="58955"/>
                  </a:lnTo>
                  <a:lnTo>
                    <a:pt x="229044" y="27783"/>
                  </a:lnTo>
                  <a:lnTo>
                    <a:pt x="189515" y="7341"/>
                  </a:lnTo>
                  <a:lnTo>
                    <a:pt x="144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36849" y="2561435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89" h="288289">
                  <a:moveTo>
                    <a:pt x="0" y="144000"/>
                  </a:moveTo>
                  <a:lnTo>
                    <a:pt x="7341" y="98484"/>
                  </a:lnTo>
                  <a:lnTo>
                    <a:pt x="27783" y="58955"/>
                  </a:lnTo>
                  <a:lnTo>
                    <a:pt x="58955" y="27783"/>
                  </a:lnTo>
                  <a:lnTo>
                    <a:pt x="98484" y="7341"/>
                  </a:lnTo>
                  <a:lnTo>
                    <a:pt x="144000" y="0"/>
                  </a:lnTo>
                  <a:lnTo>
                    <a:pt x="189515" y="7341"/>
                  </a:lnTo>
                  <a:lnTo>
                    <a:pt x="229044" y="27783"/>
                  </a:lnTo>
                  <a:lnTo>
                    <a:pt x="260216" y="58955"/>
                  </a:lnTo>
                  <a:lnTo>
                    <a:pt x="280658" y="98484"/>
                  </a:lnTo>
                  <a:lnTo>
                    <a:pt x="288000" y="144000"/>
                  </a:lnTo>
                  <a:lnTo>
                    <a:pt x="280658" y="189515"/>
                  </a:lnTo>
                  <a:lnTo>
                    <a:pt x="260216" y="229044"/>
                  </a:lnTo>
                  <a:lnTo>
                    <a:pt x="229044" y="260216"/>
                  </a:lnTo>
                  <a:lnTo>
                    <a:pt x="189515" y="280658"/>
                  </a:lnTo>
                  <a:lnTo>
                    <a:pt x="144000" y="288000"/>
                  </a:lnTo>
                  <a:lnTo>
                    <a:pt x="98484" y="280658"/>
                  </a:lnTo>
                  <a:lnTo>
                    <a:pt x="58955" y="260216"/>
                  </a:lnTo>
                  <a:lnTo>
                    <a:pt x="27783" y="229044"/>
                  </a:lnTo>
                  <a:lnTo>
                    <a:pt x="7341" y="189515"/>
                  </a:lnTo>
                  <a:lnTo>
                    <a:pt x="0" y="144000"/>
                  </a:lnTo>
                  <a:close/>
                </a:path>
              </a:pathLst>
            </a:custGeom>
            <a:ln w="254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3" name="object 33"/>
          <p:cNvGrpSpPr/>
          <p:nvPr/>
        </p:nvGrpSpPr>
        <p:grpSpPr>
          <a:xfrm>
            <a:off x="5624149" y="3041375"/>
            <a:ext cx="513715" cy="313690"/>
            <a:chOff x="5624149" y="3041375"/>
            <a:chExt cx="513715" cy="313690"/>
          </a:xfrm>
        </p:grpSpPr>
        <p:sp>
          <p:nvSpPr>
            <p:cNvPr id="34" name="object 34"/>
            <p:cNvSpPr/>
            <p:nvPr/>
          </p:nvSpPr>
          <p:spPr>
            <a:xfrm>
              <a:off x="5864625" y="3192151"/>
              <a:ext cx="273050" cy="0"/>
            </a:xfrm>
            <a:custGeom>
              <a:avLst/>
              <a:gdLst/>
              <a:ahLst/>
              <a:cxnLst/>
              <a:rect l="l" t="t" r="r" b="b"/>
              <a:pathLst>
                <a:path w="273050">
                  <a:moveTo>
                    <a:pt x="0" y="0"/>
                  </a:moveTo>
                  <a:lnTo>
                    <a:pt x="272626" y="1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636849" y="3054075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89" h="288289">
                  <a:moveTo>
                    <a:pt x="144000" y="0"/>
                  </a:moveTo>
                  <a:lnTo>
                    <a:pt x="98485" y="7341"/>
                  </a:lnTo>
                  <a:lnTo>
                    <a:pt x="58955" y="27783"/>
                  </a:lnTo>
                  <a:lnTo>
                    <a:pt x="27783" y="58954"/>
                  </a:lnTo>
                  <a:lnTo>
                    <a:pt x="7341" y="98484"/>
                  </a:lnTo>
                  <a:lnTo>
                    <a:pt x="0" y="143998"/>
                  </a:lnTo>
                  <a:lnTo>
                    <a:pt x="7341" y="189514"/>
                  </a:lnTo>
                  <a:lnTo>
                    <a:pt x="27783" y="229043"/>
                  </a:lnTo>
                  <a:lnTo>
                    <a:pt x="58955" y="260215"/>
                  </a:lnTo>
                  <a:lnTo>
                    <a:pt x="98485" y="280658"/>
                  </a:lnTo>
                  <a:lnTo>
                    <a:pt x="144000" y="287999"/>
                  </a:lnTo>
                  <a:lnTo>
                    <a:pt x="189515" y="280658"/>
                  </a:lnTo>
                  <a:lnTo>
                    <a:pt x="229044" y="260215"/>
                  </a:lnTo>
                  <a:lnTo>
                    <a:pt x="260216" y="229043"/>
                  </a:lnTo>
                  <a:lnTo>
                    <a:pt x="280659" y="189514"/>
                  </a:lnTo>
                  <a:lnTo>
                    <a:pt x="288000" y="143998"/>
                  </a:lnTo>
                  <a:lnTo>
                    <a:pt x="280659" y="98484"/>
                  </a:lnTo>
                  <a:lnTo>
                    <a:pt x="260216" y="58954"/>
                  </a:lnTo>
                  <a:lnTo>
                    <a:pt x="229044" y="27783"/>
                  </a:lnTo>
                  <a:lnTo>
                    <a:pt x="189515" y="7341"/>
                  </a:lnTo>
                  <a:lnTo>
                    <a:pt x="144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636849" y="3054075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89" h="288289">
                  <a:moveTo>
                    <a:pt x="0" y="144000"/>
                  </a:moveTo>
                  <a:lnTo>
                    <a:pt x="7341" y="98484"/>
                  </a:lnTo>
                  <a:lnTo>
                    <a:pt x="27783" y="58955"/>
                  </a:lnTo>
                  <a:lnTo>
                    <a:pt x="58955" y="27783"/>
                  </a:lnTo>
                  <a:lnTo>
                    <a:pt x="98484" y="7341"/>
                  </a:lnTo>
                  <a:lnTo>
                    <a:pt x="144000" y="0"/>
                  </a:lnTo>
                  <a:lnTo>
                    <a:pt x="189515" y="7341"/>
                  </a:lnTo>
                  <a:lnTo>
                    <a:pt x="229044" y="27783"/>
                  </a:lnTo>
                  <a:lnTo>
                    <a:pt x="260216" y="58955"/>
                  </a:lnTo>
                  <a:lnTo>
                    <a:pt x="280658" y="98484"/>
                  </a:lnTo>
                  <a:lnTo>
                    <a:pt x="288000" y="144000"/>
                  </a:lnTo>
                  <a:lnTo>
                    <a:pt x="280658" y="189515"/>
                  </a:lnTo>
                  <a:lnTo>
                    <a:pt x="260216" y="229044"/>
                  </a:lnTo>
                  <a:lnTo>
                    <a:pt x="229044" y="260216"/>
                  </a:lnTo>
                  <a:lnTo>
                    <a:pt x="189515" y="280658"/>
                  </a:lnTo>
                  <a:lnTo>
                    <a:pt x="144000" y="288000"/>
                  </a:lnTo>
                  <a:lnTo>
                    <a:pt x="98484" y="280658"/>
                  </a:lnTo>
                  <a:lnTo>
                    <a:pt x="58955" y="260216"/>
                  </a:lnTo>
                  <a:lnTo>
                    <a:pt x="27783" y="229044"/>
                  </a:lnTo>
                  <a:lnTo>
                    <a:pt x="7341" y="189515"/>
                  </a:lnTo>
                  <a:lnTo>
                    <a:pt x="0" y="144000"/>
                  </a:lnTo>
                  <a:close/>
                </a:path>
              </a:pathLst>
            </a:custGeom>
            <a:ln w="254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7" name="object 37"/>
          <p:cNvGrpSpPr/>
          <p:nvPr/>
        </p:nvGrpSpPr>
        <p:grpSpPr>
          <a:xfrm>
            <a:off x="5624149" y="3534014"/>
            <a:ext cx="513715" cy="313690"/>
            <a:chOff x="5624149" y="3534014"/>
            <a:chExt cx="513715" cy="313690"/>
          </a:xfrm>
        </p:grpSpPr>
        <p:sp>
          <p:nvSpPr>
            <p:cNvPr id="38" name="object 38"/>
            <p:cNvSpPr/>
            <p:nvPr/>
          </p:nvSpPr>
          <p:spPr>
            <a:xfrm>
              <a:off x="5864625" y="3695355"/>
              <a:ext cx="273050" cy="0"/>
            </a:xfrm>
            <a:custGeom>
              <a:avLst/>
              <a:gdLst/>
              <a:ahLst/>
              <a:cxnLst/>
              <a:rect l="l" t="t" r="r" b="b"/>
              <a:pathLst>
                <a:path w="273050">
                  <a:moveTo>
                    <a:pt x="0" y="0"/>
                  </a:moveTo>
                  <a:lnTo>
                    <a:pt x="272626" y="1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636849" y="3546714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89" h="288289">
                  <a:moveTo>
                    <a:pt x="144000" y="0"/>
                  </a:moveTo>
                  <a:lnTo>
                    <a:pt x="98485" y="7341"/>
                  </a:lnTo>
                  <a:lnTo>
                    <a:pt x="58955" y="27783"/>
                  </a:lnTo>
                  <a:lnTo>
                    <a:pt x="27783" y="58955"/>
                  </a:lnTo>
                  <a:lnTo>
                    <a:pt x="7341" y="98485"/>
                  </a:lnTo>
                  <a:lnTo>
                    <a:pt x="0" y="144000"/>
                  </a:lnTo>
                  <a:lnTo>
                    <a:pt x="7341" y="189515"/>
                  </a:lnTo>
                  <a:lnTo>
                    <a:pt x="27783" y="229044"/>
                  </a:lnTo>
                  <a:lnTo>
                    <a:pt x="58955" y="260216"/>
                  </a:lnTo>
                  <a:lnTo>
                    <a:pt x="98485" y="280659"/>
                  </a:lnTo>
                  <a:lnTo>
                    <a:pt x="144000" y="288000"/>
                  </a:lnTo>
                  <a:lnTo>
                    <a:pt x="189515" y="280659"/>
                  </a:lnTo>
                  <a:lnTo>
                    <a:pt x="229044" y="260216"/>
                  </a:lnTo>
                  <a:lnTo>
                    <a:pt x="260216" y="229044"/>
                  </a:lnTo>
                  <a:lnTo>
                    <a:pt x="280659" y="189515"/>
                  </a:lnTo>
                  <a:lnTo>
                    <a:pt x="288000" y="144000"/>
                  </a:lnTo>
                  <a:lnTo>
                    <a:pt x="280659" y="98485"/>
                  </a:lnTo>
                  <a:lnTo>
                    <a:pt x="260216" y="58955"/>
                  </a:lnTo>
                  <a:lnTo>
                    <a:pt x="229044" y="27783"/>
                  </a:lnTo>
                  <a:lnTo>
                    <a:pt x="189515" y="7341"/>
                  </a:lnTo>
                  <a:lnTo>
                    <a:pt x="144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636849" y="3546714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89" h="288289">
                  <a:moveTo>
                    <a:pt x="0" y="144000"/>
                  </a:moveTo>
                  <a:lnTo>
                    <a:pt x="7341" y="98484"/>
                  </a:lnTo>
                  <a:lnTo>
                    <a:pt x="27783" y="58955"/>
                  </a:lnTo>
                  <a:lnTo>
                    <a:pt x="58955" y="27783"/>
                  </a:lnTo>
                  <a:lnTo>
                    <a:pt x="98484" y="7341"/>
                  </a:lnTo>
                  <a:lnTo>
                    <a:pt x="144000" y="0"/>
                  </a:lnTo>
                  <a:lnTo>
                    <a:pt x="189515" y="7341"/>
                  </a:lnTo>
                  <a:lnTo>
                    <a:pt x="229044" y="27783"/>
                  </a:lnTo>
                  <a:lnTo>
                    <a:pt x="260216" y="58955"/>
                  </a:lnTo>
                  <a:lnTo>
                    <a:pt x="280658" y="98484"/>
                  </a:lnTo>
                  <a:lnTo>
                    <a:pt x="288000" y="144000"/>
                  </a:lnTo>
                  <a:lnTo>
                    <a:pt x="280658" y="189515"/>
                  </a:lnTo>
                  <a:lnTo>
                    <a:pt x="260216" y="229044"/>
                  </a:lnTo>
                  <a:lnTo>
                    <a:pt x="229044" y="260216"/>
                  </a:lnTo>
                  <a:lnTo>
                    <a:pt x="189515" y="280658"/>
                  </a:lnTo>
                  <a:lnTo>
                    <a:pt x="144000" y="288000"/>
                  </a:lnTo>
                  <a:lnTo>
                    <a:pt x="98484" y="280658"/>
                  </a:lnTo>
                  <a:lnTo>
                    <a:pt x="58955" y="260216"/>
                  </a:lnTo>
                  <a:lnTo>
                    <a:pt x="27783" y="229044"/>
                  </a:lnTo>
                  <a:lnTo>
                    <a:pt x="7341" y="189515"/>
                  </a:lnTo>
                  <a:lnTo>
                    <a:pt x="0" y="144000"/>
                  </a:lnTo>
                  <a:close/>
                </a:path>
              </a:pathLst>
            </a:custGeom>
            <a:ln w="254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1" name="object 41"/>
          <p:cNvGrpSpPr/>
          <p:nvPr/>
        </p:nvGrpSpPr>
        <p:grpSpPr>
          <a:xfrm>
            <a:off x="5624149" y="4026655"/>
            <a:ext cx="513715" cy="313690"/>
            <a:chOff x="5624149" y="4026655"/>
            <a:chExt cx="513715" cy="313690"/>
          </a:xfrm>
        </p:grpSpPr>
        <p:sp>
          <p:nvSpPr>
            <p:cNvPr id="42" name="object 42"/>
            <p:cNvSpPr/>
            <p:nvPr/>
          </p:nvSpPr>
          <p:spPr>
            <a:xfrm>
              <a:off x="5864625" y="4179311"/>
              <a:ext cx="273050" cy="0"/>
            </a:xfrm>
            <a:custGeom>
              <a:avLst/>
              <a:gdLst/>
              <a:ahLst/>
              <a:cxnLst/>
              <a:rect l="l" t="t" r="r" b="b"/>
              <a:pathLst>
                <a:path w="273050">
                  <a:moveTo>
                    <a:pt x="0" y="0"/>
                  </a:moveTo>
                  <a:lnTo>
                    <a:pt x="272626" y="1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5636849" y="4039355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89" h="288289">
                  <a:moveTo>
                    <a:pt x="144000" y="0"/>
                  </a:moveTo>
                  <a:lnTo>
                    <a:pt x="98485" y="7341"/>
                  </a:lnTo>
                  <a:lnTo>
                    <a:pt x="58955" y="27783"/>
                  </a:lnTo>
                  <a:lnTo>
                    <a:pt x="27783" y="58954"/>
                  </a:lnTo>
                  <a:lnTo>
                    <a:pt x="7341" y="98484"/>
                  </a:lnTo>
                  <a:lnTo>
                    <a:pt x="0" y="143998"/>
                  </a:lnTo>
                  <a:lnTo>
                    <a:pt x="7341" y="189514"/>
                  </a:lnTo>
                  <a:lnTo>
                    <a:pt x="27783" y="229043"/>
                  </a:lnTo>
                  <a:lnTo>
                    <a:pt x="58955" y="260215"/>
                  </a:lnTo>
                  <a:lnTo>
                    <a:pt x="98485" y="280658"/>
                  </a:lnTo>
                  <a:lnTo>
                    <a:pt x="144000" y="287999"/>
                  </a:lnTo>
                  <a:lnTo>
                    <a:pt x="189515" y="280658"/>
                  </a:lnTo>
                  <a:lnTo>
                    <a:pt x="229044" y="260215"/>
                  </a:lnTo>
                  <a:lnTo>
                    <a:pt x="260216" y="229043"/>
                  </a:lnTo>
                  <a:lnTo>
                    <a:pt x="280659" y="189514"/>
                  </a:lnTo>
                  <a:lnTo>
                    <a:pt x="288000" y="143998"/>
                  </a:lnTo>
                  <a:lnTo>
                    <a:pt x="280659" y="98484"/>
                  </a:lnTo>
                  <a:lnTo>
                    <a:pt x="260216" y="58954"/>
                  </a:lnTo>
                  <a:lnTo>
                    <a:pt x="229044" y="27783"/>
                  </a:lnTo>
                  <a:lnTo>
                    <a:pt x="189515" y="7341"/>
                  </a:lnTo>
                  <a:lnTo>
                    <a:pt x="144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5636849" y="4039355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89" h="288289">
                  <a:moveTo>
                    <a:pt x="0" y="144000"/>
                  </a:moveTo>
                  <a:lnTo>
                    <a:pt x="7341" y="98484"/>
                  </a:lnTo>
                  <a:lnTo>
                    <a:pt x="27783" y="58955"/>
                  </a:lnTo>
                  <a:lnTo>
                    <a:pt x="58955" y="27783"/>
                  </a:lnTo>
                  <a:lnTo>
                    <a:pt x="98484" y="7341"/>
                  </a:lnTo>
                  <a:lnTo>
                    <a:pt x="144000" y="0"/>
                  </a:lnTo>
                  <a:lnTo>
                    <a:pt x="189515" y="7341"/>
                  </a:lnTo>
                  <a:lnTo>
                    <a:pt x="229044" y="27783"/>
                  </a:lnTo>
                  <a:lnTo>
                    <a:pt x="260216" y="58955"/>
                  </a:lnTo>
                  <a:lnTo>
                    <a:pt x="280658" y="98484"/>
                  </a:lnTo>
                  <a:lnTo>
                    <a:pt x="288000" y="144000"/>
                  </a:lnTo>
                  <a:lnTo>
                    <a:pt x="280658" y="189515"/>
                  </a:lnTo>
                  <a:lnTo>
                    <a:pt x="260216" y="229044"/>
                  </a:lnTo>
                  <a:lnTo>
                    <a:pt x="229044" y="260216"/>
                  </a:lnTo>
                  <a:lnTo>
                    <a:pt x="189515" y="280658"/>
                  </a:lnTo>
                  <a:lnTo>
                    <a:pt x="144000" y="288000"/>
                  </a:lnTo>
                  <a:lnTo>
                    <a:pt x="98484" y="280658"/>
                  </a:lnTo>
                  <a:lnTo>
                    <a:pt x="58955" y="260216"/>
                  </a:lnTo>
                  <a:lnTo>
                    <a:pt x="27783" y="229044"/>
                  </a:lnTo>
                  <a:lnTo>
                    <a:pt x="7341" y="189515"/>
                  </a:lnTo>
                  <a:lnTo>
                    <a:pt x="0" y="144000"/>
                  </a:lnTo>
                  <a:close/>
                </a:path>
              </a:pathLst>
            </a:custGeom>
            <a:ln w="254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5" name="object 45"/>
          <p:cNvGrpSpPr/>
          <p:nvPr/>
        </p:nvGrpSpPr>
        <p:grpSpPr>
          <a:xfrm>
            <a:off x="5624149" y="4519295"/>
            <a:ext cx="513715" cy="313690"/>
            <a:chOff x="5624149" y="4519295"/>
            <a:chExt cx="513715" cy="313690"/>
          </a:xfrm>
        </p:grpSpPr>
        <p:sp>
          <p:nvSpPr>
            <p:cNvPr id="46" name="object 46"/>
            <p:cNvSpPr/>
            <p:nvPr/>
          </p:nvSpPr>
          <p:spPr>
            <a:xfrm>
              <a:off x="5864625" y="4672890"/>
              <a:ext cx="273050" cy="0"/>
            </a:xfrm>
            <a:custGeom>
              <a:avLst/>
              <a:gdLst/>
              <a:ahLst/>
              <a:cxnLst/>
              <a:rect l="l" t="t" r="r" b="b"/>
              <a:pathLst>
                <a:path w="273050">
                  <a:moveTo>
                    <a:pt x="0" y="0"/>
                  </a:moveTo>
                  <a:lnTo>
                    <a:pt x="272626" y="1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5636849" y="4531995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89" h="288289">
                  <a:moveTo>
                    <a:pt x="144000" y="0"/>
                  </a:moveTo>
                  <a:lnTo>
                    <a:pt x="98485" y="7341"/>
                  </a:lnTo>
                  <a:lnTo>
                    <a:pt x="58955" y="27783"/>
                  </a:lnTo>
                  <a:lnTo>
                    <a:pt x="27783" y="58955"/>
                  </a:lnTo>
                  <a:lnTo>
                    <a:pt x="7341" y="98485"/>
                  </a:lnTo>
                  <a:lnTo>
                    <a:pt x="0" y="144000"/>
                  </a:lnTo>
                  <a:lnTo>
                    <a:pt x="7341" y="189515"/>
                  </a:lnTo>
                  <a:lnTo>
                    <a:pt x="27783" y="229044"/>
                  </a:lnTo>
                  <a:lnTo>
                    <a:pt x="58955" y="260216"/>
                  </a:lnTo>
                  <a:lnTo>
                    <a:pt x="98485" y="280659"/>
                  </a:lnTo>
                  <a:lnTo>
                    <a:pt x="144000" y="288000"/>
                  </a:lnTo>
                  <a:lnTo>
                    <a:pt x="189515" y="280659"/>
                  </a:lnTo>
                  <a:lnTo>
                    <a:pt x="229044" y="260216"/>
                  </a:lnTo>
                  <a:lnTo>
                    <a:pt x="260216" y="229044"/>
                  </a:lnTo>
                  <a:lnTo>
                    <a:pt x="280659" y="189515"/>
                  </a:lnTo>
                  <a:lnTo>
                    <a:pt x="288000" y="144000"/>
                  </a:lnTo>
                  <a:lnTo>
                    <a:pt x="280659" y="98485"/>
                  </a:lnTo>
                  <a:lnTo>
                    <a:pt x="260216" y="58955"/>
                  </a:lnTo>
                  <a:lnTo>
                    <a:pt x="229044" y="27783"/>
                  </a:lnTo>
                  <a:lnTo>
                    <a:pt x="189515" y="7341"/>
                  </a:lnTo>
                  <a:lnTo>
                    <a:pt x="144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5636849" y="4531995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89" h="288289">
                  <a:moveTo>
                    <a:pt x="0" y="144000"/>
                  </a:moveTo>
                  <a:lnTo>
                    <a:pt x="7341" y="98484"/>
                  </a:lnTo>
                  <a:lnTo>
                    <a:pt x="27783" y="58955"/>
                  </a:lnTo>
                  <a:lnTo>
                    <a:pt x="58955" y="27783"/>
                  </a:lnTo>
                  <a:lnTo>
                    <a:pt x="98484" y="7341"/>
                  </a:lnTo>
                  <a:lnTo>
                    <a:pt x="144000" y="0"/>
                  </a:lnTo>
                  <a:lnTo>
                    <a:pt x="189515" y="7341"/>
                  </a:lnTo>
                  <a:lnTo>
                    <a:pt x="229044" y="27783"/>
                  </a:lnTo>
                  <a:lnTo>
                    <a:pt x="260216" y="58955"/>
                  </a:lnTo>
                  <a:lnTo>
                    <a:pt x="280658" y="98484"/>
                  </a:lnTo>
                  <a:lnTo>
                    <a:pt x="288000" y="144000"/>
                  </a:lnTo>
                  <a:lnTo>
                    <a:pt x="280658" y="189515"/>
                  </a:lnTo>
                  <a:lnTo>
                    <a:pt x="260216" y="229044"/>
                  </a:lnTo>
                  <a:lnTo>
                    <a:pt x="229044" y="260216"/>
                  </a:lnTo>
                  <a:lnTo>
                    <a:pt x="189515" y="280658"/>
                  </a:lnTo>
                  <a:lnTo>
                    <a:pt x="144000" y="288000"/>
                  </a:lnTo>
                  <a:lnTo>
                    <a:pt x="98484" y="280658"/>
                  </a:lnTo>
                  <a:lnTo>
                    <a:pt x="58955" y="260216"/>
                  </a:lnTo>
                  <a:lnTo>
                    <a:pt x="27783" y="229044"/>
                  </a:lnTo>
                  <a:lnTo>
                    <a:pt x="7341" y="189515"/>
                  </a:lnTo>
                  <a:lnTo>
                    <a:pt x="0" y="144000"/>
                  </a:lnTo>
                  <a:close/>
                </a:path>
              </a:pathLst>
            </a:custGeom>
            <a:ln w="254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9" name="object 49"/>
          <p:cNvGrpSpPr/>
          <p:nvPr/>
        </p:nvGrpSpPr>
        <p:grpSpPr>
          <a:xfrm>
            <a:off x="5624149" y="5011935"/>
            <a:ext cx="513715" cy="313690"/>
            <a:chOff x="5624149" y="5011935"/>
            <a:chExt cx="513715" cy="313690"/>
          </a:xfrm>
        </p:grpSpPr>
        <p:sp>
          <p:nvSpPr>
            <p:cNvPr id="50" name="object 50"/>
            <p:cNvSpPr/>
            <p:nvPr/>
          </p:nvSpPr>
          <p:spPr>
            <a:xfrm>
              <a:off x="5864625" y="5156845"/>
              <a:ext cx="273050" cy="0"/>
            </a:xfrm>
            <a:custGeom>
              <a:avLst/>
              <a:gdLst/>
              <a:ahLst/>
              <a:cxnLst/>
              <a:rect l="l" t="t" r="r" b="b"/>
              <a:pathLst>
                <a:path w="273050">
                  <a:moveTo>
                    <a:pt x="0" y="0"/>
                  </a:moveTo>
                  <a:lnTo>
                    <a:pt x="272626" y="1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5636849" y="5024635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89" h="288289">
                  <a:moveTo>
                    <a:pt x="144000" y="0"/>
                  </a:moveTo>
                  <a:lnTo>
                    <a:pt x="98485" y="7341"/>
                  </a:lnTo>
                  <a:lnTo>
                    <a:pt x="58955" y="27783"/>
                  </a:lnTo>
                  <a:lnTo>
                    <a:pt x="27783" y="58954"/>
                  </a:lnTo>
                  <a:lnTo>
                    <a:pt x="7341" y="98484"/>
                  </a:lnTo>
                  <a:lnTo>
                    <a:pt x="0" y="143998"/>
                  </a:lnTo>
                  <a:lnTo>
                    <a:pt x="7341" y="189514"/>
                  </a:lnTo>
                  <a:lnTo>
                    <a:pt x="27783" y="229043"/>
                  </a:lnTo>
                  <a:lnTo>
                    <a:pt x="58955" y="260215"/>
                  </a:lnTo>
                  <a:lnTo>
                    <a:pt x="98485" y="280658"/>
                  </a:lnTo>
                  <a:lnTo>
                    <a:pt x="144000" y="287999"/>
                  </a:lnTo>
                  <a:lnTo>
                    <a:pt x="189515" y="280658"/>
                  </a:lnTo>
                  <a:lnTo>
                    <a:pt x="229044" y="260215"/>
                  </a:lnTo>
                  <a:lnTo>
                    <a:pt x="260216" y="229043"/>
                  </a:lnTo>
                  <a:lnTo>
                    <a:pt x="280659" y="189514"/>
                  </a:lnTo>
                  <a:lnTo>
                    <a:pt x="288000" y="143998"/>
                  </a:lnTo>
                  <a:lnTo>
                    <a:pt x="280659" y="98484"/>
                  </a:lnTo>
                  <a:lnTo>
                    <a:pt x="260216" y="58954"/>
                  </a:lnTo>
                  <a:lnTo>
                    <a:pt x="229044" y="27783"/>
                  </a:lnTo>
                  <a:lnTo>
                    <a:pt x="189515" y="7341"/>
                  </a:lnTo>
                  <a:lnTo>
                    <a:pt x="144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5636849" y="5024635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89" h="288289">
                  <a:moveTo>
                    <a:pt x="0" y="144000"/>
                  </a:moveTo>
                  <a:lnTo>
                    <a:pt x="7341" y="98484"/>
                  </a:lnTo>
                  <a:lnTo>
                    <a:pt x="27783" y="58955"/>
                  </a:lnTo>
                  <a:lnTo>
                    <a:pt x="58955" y="27783"/>
                  </a:lnTo>
                  <a:lnTo>
                    <a:pt x="98484" y="7341"/>
                  </a:lnTo>
                  <a:lnTo>
                    <a:pt x="144000" y="0"/>
                  </a:lnTo>
                  <a:lnTo>
                    <a:pt x="189515" y="7341"/>
                  </a:lnTo>
                  <a:lnTo>
                    <a:pt x="229044" y="27783"/>
                  </a:lnTo>
                  <a:lnTo>
                    <a:pt x="260216" y="58955"/>
                  </a:lnTo>
                  <a:lnTo>
                    <a:pt x="280658" y="98484"/>
                  </a:lnTo>
                  <a:lnTo>
                    <a:pt x="288000" y="144000"/>
                  </a:lnTo>
                  <a:lnTo>
                    <a:pt x="280658" y="189515"/>
                  </a:lnTo>
                  <a:lnTo>
                    <a:pt x="260216" y="229044"/>
                  </a:lnTo>
                  <a:lnTo>
                    <a:pt x="229044" y="260216"/>
                  </a:lnTo>
                  <a:lnTo>
                    <a:pt x="189515" y="280658"/>
                  </a:lnTo>
                  <a:lnTo>
                    <a:pt x="144000" y="288000"/>
                  </a:lnTo>
                  <a:lnTo>
                    <a:pt x="98484" y="280658"/>
                  </a:lnTo>
                  <a:lnTo>
                    <a:pt x="58955" y="260216"/>
                  </a:lnTo>
                  <a:lnTo>
                    <a:pt x="27783" y="229044"/>
                  </a:lnTo>
                  <a:lnTo>
                    <a:pt x="7341" y="189515"/>
                  </a:lnTo>
                  <a:lnTo>
                    <a:pt x="0" y="144000"/>
                  </a:lnTo>
                  <a:close/>
                </a:path>
              </a:pathLst>
            </a:custGeom>
            <a:ln w="254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3" name="object 53"/>
          <p:cNvGrpSpPr/>
          <p:nvPr/>
        </p:nvGrpSpPr>
        <p:grpSpPr>
          <a:xfrm>
            <a:off x="5624149" y="5504574"/>
            <a:ext cx="513715" cy="313690"/>
            <a:chOff x="5624149" y="5504574"/>
            <a:chExt cx="513715" cy="313690"/>
          </a:xfrm>
        </p:grpSpPr>
        <p:sp>
          <p:nvSpPr>
            <p:cNvPr id="54" name="object 54"/>
            <p:cNvSpPr/>
            <p:nvPr/>
          </p:nvSpPr>
          <p:spPr>
            <a:xfrm>
              <a:off x="5864625" y="5660049"/>
              <a:ext cx="273050" cy="0"/>
            </a:xfrm>
            <a:custGeom>
              <a:avLst/>
              <a:gdLst/>
              <a:ahLst/>
              <a:cxnLst/>
              <a:rect l="l" t="t" r="r" b="b"/>
              <a:pathLst>
                <a:path w="273050">
                  <a:moveTo>
                    <a:pt x="0" y="0"/>
                  </a:moveTo>
                  <a:lnTo>
                    <a:pt x="272626" y="1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5636849" y="5517274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89" h="288289">
                  <a:moveTo>
                    <a:pt x="144000" y="0"/>
                  </a:moveTo>
                  <a:lnTo>
                    <a:pt x="98485" y="7341"/>
                  </a:lnTo>
                  <a:lnTo>
                    <a:pt x="58955" y="27783"/>
                  </a:lnTo>
                  <a:lnTo>
                    <a:pt x="27783" y="58955"/>
                  </a:lnTo>
                  <a:lnTo>
                    <a:pt x="7341" y="98485"/>
                  </a:lnTo>
                  <a:lnTo>
                    <a:pt x="0" y="144000"/>
                  </a:lnTo>
                  <a:lnTo>
                    <a:pt x="7341" y="189515"/>
                  </a:lnTo>
                  <a:lnTo>
                    <a:pt x="27783" y="229044"/>
                  </a:lnTo>
                  <a:lnTo>
                    <a:pt x="58955" y="260216"/>
                  </a:lnTo>
                  <a:lnTo>
                    <a:pt x="98485" y="280659"/>
                  </a:lnTo>
                  <a:lnTo>
                    <a:pt x="144000" y="288000"/>
                  </a:lnTo>
                  <a:lnTo>
                    <a:pt x="189515" y="280659"/>
                  </a:lnTo>
                  <a:lnTo>
                    <a:pt x="229044" y="260216"/>
                  </a:lnTo>
                  <a:lnTo>
                    <a:pt x="260216" y="229044"/>
                  </a:lnTo>
                  <a:lnTo>
                    <a:pt x="280659" y="189515"/>
                  </a:lnTo>
                  <a:lnTo>
                    <a:pt x="288000" y="144000"/>
                  </a:lnTo>
                  <a:lnTo>
                    <a:pt x="280659" y="98485"/>
                  </a:lnTo>
                  <a:lnTo>
                    <a:pt x="260216" y="58955"/>
                  </a:lnTo>
                  <a:lnTo>
                    <a:pt x="229044" y="27783"/>
                  </a:lnTo>
                  <a:lnTo>
                    <a:pt x="189515" y="7341"/>
                  </a:lnTo>
                  <a:lnTo>
                    <a:pt x="144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5636849" y="5517274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89" h="288289">
                  <a:moveTo>
                    <a:pt x="0" y="144000"/>
                  </a:moveTo>
                  <a:lnTo>
                    <a:pt x="7341" y="98484"/>
                  </a:lnTo>
                  <a:lnTo>
                    <a:pt x="27783" y="58955"/>
                  </a:lnTo>
                  <a:lnTo>
                    <a:pt x="58955" y="27783"/>
                  </a:lnTo>
                  <a:lnTo>
                    <a:pt x="98484" y="7341"/>
                  </a:lnTo>
                  <a:lnTo>
                    <a:pt x="144000" y="0"/>
                  </a:lnTo>
                  <a:lnTo>
                    <a:pt x="189515" y="7341"/>
                  </a:lnTo>
                  <a:lnTo>
                    <a:pt x="229044" y="27783"/>
                  </a:lnTo>
                  <a:lnTo>
                    <a:pt x="260216" y="58955"/>
                  </a:lnTo>
                  <a:lnTo>
                    <a:pt x="280658" y="98484"/>
                  </a:lnTo>
                  <a:lnTo>
                    <a:pt x="288000" y="144000"/>
                  </a:lnTo>
                  <a:lnTo>
                    <a:pt x="280658" y="189515"/>
                  </a:lnTo>
                  <a:lnTo>
                    <a:pt x="260216" y="229044"/>
                  </a:lnTo>
                  <a:lnTo>
                    <a:pt x="229044" y="260216"/>
                  </a:lnTo>
                  <a:lnTo>
                    <a:pt x="189515" y="280658"/>
                  </a:lnTo>
                  <a:lnTo>
                    <a:pt x="144000" y="288000"/>
                  </a:lnTo>
                  <a:lnTo>
                    <a:pt x="98484" y="280658"/>
                  </a:lnTo>
                  <a:lnTo>
                    <a:pt x="58955" y="260216"/>
                  </a:lnTo>
                  <a:lnTo>
                    <a:pt x="27783" y="229044"/>
                  </a:lnTo>
                  <a:lnTo>
                    <a:pt x="7341" y="189515"/>
                  </a:lnTo>
                  <a:lnTo>
                    <a:pt x="0" y="144000"/>
                  </a:lnTo>
                  <a:close/>
                </a:path>
              </a:pathLst>
            </a:custGeom>
            <a:ln w="254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7" name="object 57"/>
          <p:cNvSpPr txBox="1"/>
          <p:nvPr/>
        </p:nvSpPr>
        <p:spPr>
          <a:xfrm>
            <a:off x="6229668" y="2133600"/>
            <a:ext cx="3225800" cy="36599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Total</a:t>
            </a:r>
            <a:r>
              <a:rPr sz="1100" spc="-5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Balance</a:t>
            </a:r>
            <a:r>
              <a:rPr sz="1100" spc="-5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Sheet</a:t>
            </a:r>
            <a:r>
              <a:rPr sz="1100" spc="-4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reporting</a:t>
            </a:r>
            <a:endParaRPr sz="1100" dirty="0">
              <a:latin typeface="Montserrat" pitchFamily="2" charset="0"/>
              <a:cs typeface="Verdana"/>
            </a:endParaRPr>
          </a:p>
          <a:p>
            <a:pPr marL="12700" marR="2103120">
              <a:lnSpc>
                <a:spcPts val="3870"/>
              </a:lnSpc>
              <a:spcBef>
                <a:spcPts val="350"/>
              </a:spcBef>
            </a:pP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Building</a:t>
            </a:r>
            <a:r>
              <a:rPr sz="1100" spc="2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spc="-2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a</a:t>
            </a:r>
            <a:r>
              <a:rPr sz="1100" spc="3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spc="-2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vault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Fair</a:t>
            </a:r>
            <a:r>
              <a:rPr sz="1100" spc="-9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spc="-4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V’s</a:t>
            </a:r>
            <a:r>
              <a:rPr sz="1100" spc="-8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Equal</a:t>
            </a:r>
            <a:endParaRPr sz="1100" dirty="0">
              <a:latin typeface="Montserrat" pitchFamily="2" charset="0"/>
              <a:cs typeface="Verdana"/>
            </a:endParaRPr>
          </a:p>
          <a:p>
            <a:pPr marL="12700" marR="1493520">
              <a:lnSpc>
                <a:spcPts val="3870"/>
              </a:lnSpc>
              <a:spcBef>
                <a:spcPts val="60"/>
              </a:spcBef>
            </a:pP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Dispute</a:t>
            </a:r>
            <a:r>
              <a:rPr sz="1100" spc="2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resolution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Positioning</a:t>
            </a:r>
            <a:r>
              <a:rPr sz="1100" spc="6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and</a:t>
            </a:r>
            <a:r>
              <a:rPr sz="1100" spc="8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Pricing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Building</a:t>
            </a:r>
            <a:r>
              <a:rPr sz="1100" spc="4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spc="-2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referral</a:t>
            </a:r>
            <a:r>
              <a:rPr sz="1100" spc="5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sources</a:t>
            </a:r>
            <a:endParaRPr sz="1100" dirty="0">
              <a:latin typeface="Montserrat" pitchFamily="2" charset="0"/>
              <a:cs typeface="Verdan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600" dirty="0">
              <a:latin typeface="Montserrat" pitchFamily="2" charset="0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Building</a:t>
            </a:r>
            <a:r>
              <a:rPr sz="1100" spc="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our</a:t>
            </a:r>
            <a:r>
              <a:rPr sz="1100" spc="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spc="-2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“own”</a:t>
            </a:r>
            <a:r>
              <a:rPr sz="1100" spc="2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distribution/ie</a:t>
            </a:r>
            <a:r>
              <a:rPr sz="1100" spc="1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CFO</a:t>
            </a:r>
            <a:r>
              <a:rPr sz="1100" spc="1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Centre</a:t>
            </a:r>
            <a:endParaRPr sz="1100" dirty="0">
              <a:latin typeface="Montserrat" pitchFamily="2" charset="0"/>
              <a:cs typeface="Verdan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050" dirty="0">
              <a:latin typeface="Montserrat" pitchFamily="2" charset="0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Best</a:t>
            </a:r>
            <a:r>
              <a:rPr sz="1100" spc="-7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use</a:t>
            </a:r>
            <a:r>
              <a:rPr sz="1100" spc="-8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of</a:t>
            </a:r>
            <a:r>
              <a:rPr sz="1100" spc="-7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our</a:t>
            </a:r>
            <a:r>
              <a:rPr sz="1100" spc="-8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network</a:t>
            </a:r>
            <a:endParaRPr sz="1100" dirty="0">
              <a:latin typeface="Montserrat" pitchFamily="2" charset="0"/>
              <a:cs typeface="Verdana"/>
            </a:endParaRPr>
          </a:p>
        </p:txBody>
      </p:sp>
      <p:grpSp>
        <p:nvGrpSpPr>
          <p:cNvPr id="58" name="object 58"/>
          <p:cNvGrpSpPr/>
          <p:nvPr/>
        </p:nvGrpSpPr>
        <p:grpSpPr>
          <a:xfrm>
            <a:off x="5624149" y="2080187"/>
            <a:ext cx="513715" cy="313690"/>
            <a:chOff x="5624149" y="2080187"/>
            <a:chExt cx="513715" cy="313690"/>
          </a:xfrm>
        </p:grpSpPr>
        <p:sp>
          <p:nvSpPr>
            <p:cNvPr id="59" name="object 59"/>
            <p:cNvSpPr/>
            <p:nvPr/>
          </p:nvSpPr>
          <p:spPr>
            <a:xfrm>
              <a:off x="5864625" y="2230023"/>
              <a:ext cx="273050" cy="0"/>
            </a:xfrm>
            <a:custGeom>
              <a:avLst/>
              <a:gdLst/>
              <a:ahLst/>
              <a:cxnLst/>
              <a:rect l="l" t="t" r="r" b="b"/>
              <a:pathLst>
                <a:path w="273050">
                  <a:moveTo>
                    <a:pt x="0" y="0"/>
                  </a:moveTo>
                  <a:lnTo>
                    <a:pt x="272626" y="1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5636849" y="2092887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89" h="288289">
                  <a:moveTo>
                    <a:pt x="144000" y="0"/>
                  </a:moveTo>
                  <a:lnTo>
                    <a:pt x="98485" y="7341"/>
                  </a:lnTo>
                  <a:lnTo>
                    <a:pt x="58955" y="27783"/>
                  </a:lnTo>
                  <a:lnTo>
                    <a:pt x="27783" y="58954"/>
                  </a:lnTo>
                  <a:lnTo>
                    <a:pt x="7341" y="98484"/>
                  </a:lnTo>
                  <a:lnTo>
                    <a:pt x="0" y="143998"/>
                  </a:lnTo>
                  <a:lnTo>
                    <a:pt x="7341" y="189514"/>
                  </a:lnTo>
                  <a:lnTo>
                    <a:pt x="27783" y="229043"/>
                  </a:lnTo>
                  <a:lnTo>
                    <a:pt x="58955" y="260215"/>
                  </a:lnTo>
                  <a:lnTo>
                    <a:pt x="98485" y="280658"/>
                  </a:lnTo>
                  <a:lnTo>
                    <a:pt x="144000" y="287999"/>
                  </a:lnTo>
                  <a:lnTo>
                    <a:pt x="189515" y="280658"/>
                  </a:lnTo>
                  <a:lnTo>
                    <a:pt x="229044" y="260215"/>
                  </a:lnTo>
                  <a:lnTo>
                    <a:pt x="260216" y="229043"/>
                  </a:lnTo>
                  <a:lnTo>
                    <a:pt x="280659" y="189514"/>
                  </a:lnTo>
                  <a:lnTo>
                    <a:pt x="288000" y="143998"/>
                  </a:lnTo>
                  <a:lnTo>
                    <a:pt x="280659" y="98484"/>
                  </a:lnTo>
                  <a:lnTo>
                    <a:pt x="260216" y="58954"/>
                  </a:lnTo>
                  <a:lnTo>
                    <a:pt x="229044" y="27783"/>
                  </a:lnTo>
                  <a:lnTo>
                    <a:pt x="189515" y="7341"/>
                  </a:lnTo>
                  <a:lnTo>
                    <a:pt x="144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5636849" y="2092887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89" h="288289">
                  <a:moveTo>
                    <a:pt x="0" y="144000"/>
                  </a:moveTo>
                  <a:lnTo>
                    <a:pt x="7341" y="98484"/>
                  </a:lnTo>
                  <a:lnTo>
                    <a:pt x="27783" y="58955"/>
                  </a:lnTo>
                  <a:lnTo>
                    <a:pt x="58955" y="27783"/>
                  </a:lnTo>
                  <a:lnTo>
                    <a:pt x="98484" y="7341"/>
                  </a:lnTo>
                  <a:lnTo>
                    <a:pt x="144000" y="0"/>
                  </a:lnTo>
                  <a:lnTo>
                    <a:pt x="189515" y="7341"/>
                  </a:lnTo>
                  <a:lnTo>
                    <a:pt x="229044" y="27783"/>
                  </a:lnTo>
                  <a:lnTo>
                    <a:pt x="260216" y="58955"/>
                  </a:lnTo>
                  <a:lnTo>
                    <a:pt x="280658" y="98484"/>
                  </a:lnTo>
                  <a:lnTo>
                    <a:pt x="288000" y="144000"/>
                  </a:lnTo>
                  <a:lnTo>
                    <a:pt x="280658" y="189515"/>
                  </a:lnTo>
                  <a:lnTo>
                    <a:pt x="260216" y="229044"/>
                  </a:lnTo>
                  <a:lnTo>
                    <a:pt x="229044" y="260216"/>
                  </a:lnTo>
                  <a:lnTo>
                    <a:pt x="189515" y="280658"/>
                  </a:lnTo>
                  <a:lnTo>
                    <a:pt x="144000" y="288000"/>
                  </a:lnTo>
                  <a:lnTo>
                    <a:pt x="98484" y="280658"/>
                  </a:lnTo>
                  <a:lnTo>
                    <a:pt x="58955" y="260216"/>
                  </a:lnTo>
                  <a:lnTo>
                    <a:pt x="27783" y="229044"/>
                  </a:lnTo>
                  <a:lnTo>
                    <a:pt x="7341" y="189515"/>
                  </a:lnTo>
                  <a:lnTo>
                    <a:pt x="0" y="144000"/>
                  </a:lnTo>
                  <a:close/>
                </a:path>
              </a:pathLst>
            </a:custGeom>
            <a:ln w="254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16" ma:contentTypeDescription="Create a new document." ma:contentTypeScope="" ma:versionID="3dcb7032a39a2438a215d330f728a50c">
  <xsd:schema xmlns:xsd="http://www.w3.org/2001/XMLSchema" xmlns:xs="http://www.w3.org/2001/XMLSchema" xmlns:p="http://schemas.microsoft.com/office/2006/metadata/properties" xmlns:ns2="754c8679-8c3b-4cb4-ba22-a8d7dbdfdbb4" xmlns:ns3="6e81a57f-e398-47b6-98fd-f6700c6fb7fe" xmlns:ns4="f3b6e03b-ad32-48bd-b642-fb933687addb" targetNamespace="http://schemas.microsoft.com/office/2006/metadata/properties" ma:root="true" ma:fieldsID="7f5ea7cd19af5acac4944f097e308644" ns2:_="" ns3:_="" ns4:_=""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B80D7F-83B3-4369-A63E-9D2CDBE828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C4496D-C5F1-4999-9A5E-21F76A2AB3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4c8679-8c3b-4cb4-ba22-a8d7dbdfdbb4"/>
    <ds:schemaRef ds:uri="6e81a57f-e398-47b6-98fd-f6700c6fb7fe"/>
    <ds:schemaRef ds:uri="f3b6e03b-ad32-48bd-b642-fb933687ad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69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Century Gothic</vt:lpstr>
      <vt:lpstr>Montserrat</vt:lpstr>
      <vt:lpstr>Montserrat Medium</vt:lpstr>
      <vt:lpstr>Verdana</vt:lpstr>
      <vt:lpstr>Office Theme</vt:lpstr>
      <vt:lpstr>12 Month Topics and Capabilities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 Month Topics and Capabilities</dc:title>
  <cp:lastModifiedBy>Leanne Manning</cp:lastModifiedBy>
  <cp:revision>1</cp:revision>
  <dcterms:created xsi:type="dcterms:W3CDTF">2022-11-03T23:19:04Z</dcterms:created>
  <dcterms:modified xsi:type="dcterms:W3CDTF">2022-11-09T03:10:31Z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2022-08-19T00:00:00Z</vt:filetime>
  </property>
  <property fmtid="{D5CDD505-2E9C-101B-9397-08002B2CF9AE}" pid="3" name="LastSaved">
    <vt:filetime>2022-11-03T00:00:00Z</vt:filetime>
  </property>
  <property fmtid="{D5CDD505-2E9C-101B-9397-08002B2CF9AE}" pid="4" name="Producer">
    <vt:lpwstr>macOS Version 10.15.7 (Build 19H1824) Quartz PDFContext</vt:lpwstr>
  </property>
</Properties>
</file>