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F70EAC1-5E2F-4FD7-98D0-5BEACEF54848}"/>
    <pc:docChg chg="undo custSel modSld">
      <pc:chgData name="Leanne Manning" userId="730c7ce9-f6b4-453e-88a2-34d7f1a5ff9e" providerId="ADAL" clId="{2F70EAC1-5E2F-4FD7-98D0-5BEACEF54848}" dt="2022-11-09T03:10:21.425" v="12" actId="2711"/>
      <pc:docMkLst>
        <pc:docMk/>
      </pc:docMkLst>
      <pc:sldChg chg="modSp mod">
        <pc:chgData name="Leanne Manning" userId="730c7ce9-f6b4-453e-88a2-34d7f1a5ff9e" providerId="ADAL" clId="{2F70EAC1-5E2F-4FD7-98D0-5BEACEF54848}" dt="2022-11-09T03:10:21.425" v="12" actId="2711"/>
        <pc:sldMkLst>
          <pc:docMk/>
          <pc:sldMk cId="0" sldId="256"/>
        </pc:sldMkLst>
        <pc:spChg chg="mod">
          <ac:chgData name="Leanne Manning" userId="730c7ce9-f6b4-453e-88a2-34d7f1a5ff9e" providerId="ADAL" clId="{2F70EAC1-5E2F-4FD7-98D0-5BEACEF54848}" dt="2022-11-09T03:02:59.897" v="1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F70EAC1-5E2F-4FD7-98D0-5BEACEF54848}" dt="2022-11-09T03:10:05.850" v="11" actId="948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2F70EAC1-5E2F-4FD7-98D0-5BEACEF54848}" dt="2022-11-09T03:10:21.425" v="12" actId="2711"/>
          <ac:spMkLst>
            <pc:docMk/>
            <pc:sldMk cId="0" sldId="256"/>
            <ac:spMk id="5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2047" y="2125133"/>
            <a:ext cx="2492375" cy="413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437003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437003" y="271633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437003" y="3219542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437003" y="370349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37003" y="419707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437003" y="4681032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437003" y="518423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437003" y="5668191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437003" y="617139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209228" y="6026741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144000" y="0"/>
                </a:moveTo>
                <a:lnTo>
                  <a:pt x="98485" y="7341"/>
                </a:lnTo>
                <a:lnTo>
                  <a:pt x="58955" y="27783"/>
                </a:lnTo>
                <a:lnTo>
                  <a:pt x="27783" y="58955"/>
                </a:lnTo>
                <a:lnTo>
                  <a:pt x="7341" y="98485"/>
                </a:lnTo>
                <a:lnTo>
                  <a:pt x="0" y="144000"/>
                </a:lnTo>
                <a:lnTo>
                  <a:pt x="7341" y="189515"/>
                </a:lnTo>
                <a:lnTo>
                  <a:pt x="27783" y="229045"/>
                </a:lnTo>
                <a:lnTo>
                  <a:pt x="58955" y="260217"/>
                </a:lnTo>
                <a:lnTo>
                  <a:pt x="98485" y="280659"/>
                </a:lnTo>
                <a:lnTo>
                  <a:pt x="144000" y="288000"/>
                </a:lnTo>
                <a:lnTo>
                  <a:pt x="189515" y="280659"/>
                </a:lnTo>
                <a:lnTo>
                  <a:pt x="229044" y="260217"/>
                </a:lnTo>
                <a:lnTo>
                  <a:pt x="260216" y="229045"/>
                </a:lnTo>
                <a:lnTo>
                  <a:pt x="280659" y="189515"/>
                </a:lnTo>
                <a:lnTo>
                  <a:pt x="288000" y="144000"/>
                </a:lnTo>
                <a:lnTo>
                  <a:pt x="280659" y="98485"/>
                </a:lnTo>
                <a:lnTo>
                  <a:pt x="260216" y="58955"/>
                </a:lnTo>
                <a:lnTo>
                  <a:pt x="229044" y="27783"/>
                </a:lnTo>
                <a:lnTo>
                  <a:pt x="189515" y="7341"/>
                </a:lnTo>
                <a:lnTo>
                  <a:pt x="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09228" y="6026741"/>
            <a:ext cx="288290" cy="288290"/>
          </a:xfrm>
          <a:custGeom>
            <a:avLst/>
            <a:gdLst/>
            <a:ahLst/>
            <a:cxnLst/>
            <a:rect l="l" t="t" r="r" b="b"/>
            <a:pathLst>
              <a:path w="288290" h="288289">
                <a:moveTo>
                  <a:pt x="0" y="144000"/>
                </a:moveTo>
                <a:lnTo>
                  <a:pt x="7341" y="98484"/>
                </a:lnTo>
                <a:lnTo>
                  <a:pt x="27783" y="58955"/>
                </a:lnTo>
                <a:lnTo>
                  <a:pt x="58955" y="27783"/>
                </a:lnTo>
                <a:lnTo>
                  <a:pt x="98484" y="7341"/>
                </a:lnTo>
                <a:lnTo>
                  <a:pt x="144000" y="0"/>
                </a:lnTo>
                <a:lnTo>
                  <a:pt x="189515" y="7341"/>
                </a:lnTo>
                <a:lnTo>
                  <a:pt x="229044" y="27783"/>
                </a:lnTo>
                <a:lnTo>
                  <a:pt x="260216" y="58955"/>
                </a:lnTo>
                <a:lnTo>
                  <a:pt x="280658" y="98484"/>
                </a:lnTo>
                <a:lnTo>
                  <a:pt x="288000" y="144000"/>
                </a:lnTo>
                <a:lnTo>
                  <a:pt x="280658" y="189515"/>
                </a:lnTo>
                <a:lnTo>
                  <a:pt x="260216" y="229044"/>
                </a:lnTo>
                <a:lnTo>
                  <a:pt x="229044" y="260216"/>
                </a:lnTo>
                <a:lnTo>
                  <a:pt x="189515" y="280658"/>
                </a:lnTo>
                <a:lnTo>
                  <a:pt x="144000" y="288000"/>
                </a:lnTo>
                <a:lnTo>
                  <a:pt x="98484" y="280658"/>
                </a:lnTo>
                <a:lnTo>
                  <a:pt x="58955" y="260216"/>
                </a:lnTo>
                <a:lnTo>
                  <a:pt x="27783" y="229044"/>
                </a:lnTo>
                <a:lnTo>
                  <a:pt x="7341" y="189515"/>
                </a:lnTo>
                <a:lnTo>
                  <a:pt x="0" y="144000"/>
                </a:lnTo>
                <a:close/>
              </a:path>
            </a:pathLst>
          </a:custGeom>
          <a:ln w="254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590042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63108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0" dirty="0">
                <a:latin typeface="Montserrat Medium" pitchFamily="2" charset="0"/>
              </a:rPr>
              <a:t>12</a:t>
            </a:r>
            <a:r>
              <a:rPr spc="-20" dirty="0">
                <a:latin typeface="Montserrat Medium" pitchFamily="2" charset="0"/>
              </a:rPr>
              <a:t> </a:t>
            </a:r>
            <a:r>
              <a:rPr spc="125" dirty="0">
                <a:latin typeface="Montserrat Medium" pitchFamily="2" charset="0"/>
              </a:rPr>
              <a:t>Month</a:t>
            </a:r>
            <a:r>
              <a:rPr spc="-50" dirty="0">
                <a:latin typeface="Montserrat Medium" pitchFamily="2" charset="0"/>
              </a:rPr>
              <a:t> </a:t>
            </a:r>
            <a:r>
              <a:rPr spc="110" dirty="0">
                <a:latin typeface="Montserrat Medium" pitchFamily="2" charset="0"/>
              </a:rPr>
              <a:t>Topics</a:t>
            </a:r>
            <a:r>
              <a:rPr spc="-45" dirty="0">
                <a:latin typeface="Montserrat Medium" pitchFamily="2" charset="0"/>
              </a:rPr>
              <a:t> </a:t>
            </a:r>
            <a:r>
              <a:rPr dirty="0">
                <a:latin typeface="Montserrat Medium" pitchFamily="2" charset="0"/>
              </a:rPr>
              <a:t>and</a:t>
            </a:r>
            <a:r>
              <a:rPr spc="-40" dirty="0">
                <a:latin typeface="Montserrat Medium" pitchFamily="2" charset="0"/>
              </a:rPr>
              <a:t> </a:t>
            </a:r>
            <a:r>
              <a:rPr spc="-10" dirty="0">
                <a:latin typeface="Montserrat Medium" pitchFamily="2" charset="0"/>
              </a:rPr>
              <a:t>Capabilities</a:t>
            </a:r>
          </a:p>
        </p:txBody>
      </p:sp>
      <p:sp>
        <p:nvSpPr>
          <p:cNvPr id="3" name="object 3"/>
          <p:cNvSpPr/>
          <p:nvPr/>
        </p:nvSpPr>
        <p:spPr>
          <a:xfrm>
            <a:off x="820987" y="2222757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1802047" y="2125133"/>
            <a:ext cx="2492375" cy="4230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" pitchFamily="2" charset="0"/>
              </a:rPr>
              <a:t>Family</a:t>
            </a:r>
            <a:r>
              <a:rPr spc="-3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Charters/Constitutions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 dirty="0">
              <a:latin typeface="Montserrat" pitchFamily="2" charset="0"/>
            </a:endParaRPr>
          </a:p>
          <a:p>
            <a:pPr marL="12700">
              <a:lnSpc>
                <a:spcPct val="100000"/>
              </a:lnSpc>
            </a:pPr>
            <a:r>
              <a:rPr spc="-10" dirty="0">
                <a:latin typeface="Montserrat" pitchFamily="2" charset="0"/>
              </a:rPr>
              <a:t>Mediation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 dirty="0">
              <a:latin typeface="Montserrat" pitchFamily="2" charset="0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>
                <a:latin typeface="Montserrat" pitchFamily="2" charset="0"/>
              </a:rPr>
              <a:t>Business</a:t>
            </a:r>
            <a:r>
              <a:rPr spc="-8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Frameworks</a:t>
            </a:r>
          </a:p>
          <a:p>
            <a:pPr marL="12700" marR="433705">
              <a:lnSpc>
                <a:spcPct val="292900"/>
              </a:lnSpc>
              <a:spcBef>
                <a:spcPts val="600"/>
              </a:spcBef>
            </a:pPr>
            <a:r>
              <a:rPr spc="-10" dirty="0">
                <a:latin typeface="Montserrat" pitchFamily="2" charset="0"/>
              </a:rPr>
              <a:t>Incentive</a:t>
            </a:r>
            <a:r>
              <a:rPr spc="-55" dirty="0">
                <a:latin typeface="Montserrat" pitchFamily="2" charset="0"/>
              </a:rPr>
              <a:t> </a:t>
            </a:r>
            <a:r>
              <a:rPr spc="-20" dirty="0">
                <a:latin typeface="Montserrat" pitchFamily="2" charset="0"/>
              </a:rPr>
              <a:t>plans/Key</a:t>
            </a:r>
            <a:r>
              <a:rPr spc="-4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person </a:t>
            </a:r>
            <a:r>
              <a:rPr spc="50" dirty="0">
                <a:latin typeface="Montserrat" pitchFamily="2" charset="0"/>
              </a:rPr>
              <a:t>How</a:t>
            </a:r>
            <a:r>
              <a:rPr spc="-75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to</a:t>
            </a:r>
            <a:r>
              <a:rPr spc="-75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run</a:t>
            </a:r>
            <a:r>
              <a:rPr spc="-65" dirty="0">
                <a:latin typeface="Montserrat" pitchFamily="2" charset="0"/>
              </a:rPr>
              <a:t> </a:t>
            </a:r>
            <a:r>
              <a:rPr spc="-20" dirty="0">
                <a:latin typeface="Montserrat" pitchFamily="2" charset="0"/>
              </a:rPr>
              <a:t>a</a:t>
            </a:r>
            <a:r>
              <a:rPr spc="-7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Family</a:t>
            </a:r>
            <a:r>
              <a:rPr spc="-7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Meeting </a:t>
            </a:r>
            <a:r>
              <a:rPr dirty="0">
                <a:latin typeface="Montserrat" pitchFamily="2" charset="0"/>
              </a:rPr>
              <a:t>Dealing</a:t>
            </a:r>
            <a:r>
              <a:rPr spc="1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with</a:t>
            </a:r>
            <a:r>
              <a:rPr spc="2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conflict</a:t>
            </a:r>
          </a:p>
          <a:p>
            <a:pPr marL="12700" marR="5080">
              <a:lnSpc>
                <a:spcPct val="292900"/>
              </a:lnSpc>
              <a:spcBef>
                <a:spcPts val="65"/>
              </a:spcBef>
            </a:pPr>
            <a:r>
              <a:rPr dirty="0">
                <a:latin typeface="Montserrat" pitchFamily="2" charset="0"/>
              </a:rPr>
              <a:t>Current</a:t>
            </a:r>
            <a:r>
              <a:rPr spc="-5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and</a:t>
            </a:r>
            <a:r>
              <a:rPr spc="5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protection</a:t>
            </a:r>
            <a:r>
              <a:rPr spc="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strategies </a:t>
            </a:r>
            <a:r>
              <a:rPr dirty="0">
                <a:latin typeface="Montserrat" pitchFamily="2" charset="0"/>
              </a:rPr>
              <a:t>Advanced</a:t>
            </a:r>
            <a:r>
              <a:rPr spc="5" dirty="0">
                <a:latin typeface="Montserrat" pitchFamily="2" charset="0"/>
              </a:rPr>
              <a:t> </a:t>
            </a:r>
            <a:r>
              <a:rPr spc="-25" dirty="0">
                <a:latin typeface="Montserrat" pitchFamily="2" charset="0"/>
              </a:rPr>
              <a:t>asset</a:t>
            </a:r>
            <a:r>
              <a:rPr spc="-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planning</a:t>
            </a:r>
            <a:r>
              <a:rPr spc="50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Emotional</a:t>
            </a:r>
            <a:r>
              <a:rPr spc="2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Intelligence</a:t>
            </a:r>
            <a:r>
              <a:rPr spc="2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frameworks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196528" y="2072921"/>
            <a:ext cx="313690" cy="313690"/>
            <a:chOff x="1196528" y="2072921"/>
            <a:chExt cx="313690" cy="313690"/>
          </a:xfrm>
        </p:grpSpPr>
        <p:sp>
          <p:nvSpPr>
            <p:cNvPr id="6" name="object 6"/>
            <p:cNvSpPr/>
            <p:nvPr/>
          </p:nvSpPr>
          <p:spPr>
            <a:xfrm>
              <a:off x="1209228" y="208562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09228" y="208562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96528" y="2565562"/>
            <a:ext cx="313690" cy="313690"/>
            <a:chOff x="1196528" y="2565562"/>
            <a:chExt cx="313690" cy="313690"/>
          </a:xfrm>
        </p:grpSpPr>
        <p:sp>
          <p:nvSpPr>
            <p:cNvPr id="9" name="object 9"/>
            <p:cNvSpPr/>
            <p:nvPr/>
          </p:nvSpPr>
          <p:spPr>
            <a:xfrm>
              <a:off x="1209228" y="25782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09228" y="25782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196528" y="3058201"/>
            <a:ext cx="313690" cy="313690"/>
            <a:chOff x="1196528" y="3058201"/>
            <a:chExt cx="313690" cy="313690"/>
          </a:xfrm>
        </p:grpSpPr>
        <p:sp>
          <p:nvSpPr>
            <p:cNvPr id="12" name="object 12"/>
            <p:cNvSpPr/>
            <p:nvPr/>
          </p:nvSpPr>
          <p:spPr>
            <a:xfrm>
              <a:off x="1209228" y="307090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09228" y="307090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196528" y="3550842"/>
            <a:ext cx="313690" cy="313690"/>
            <a:chOff x="1196528" y="3550842"/>
            <a:chExt cx="313690" cy="313690"/>
          </a:xfrm>
        </p:grpSpPr>
        <p:sp>
          <p:nvSpPr>
            <p:cNvPr id="15" name="object 15"/>
            <p:cNvSpPr/>
            <p:nvPr/>
          </p:nvSpPr>
          <p:spPr>
            <a:xfrm>
              <a:off x="1209228" y="356354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09228" y="356354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1196528" y="4043481"/>
            <a:ext cx="313690" cy="313690"/>
            <a:chOff x="1196528" y="4043481"/>
            <a:chExt cx="313690" cy="313690"/>
          </a:xfrm>
        </p:grpSpPr>
        <p:sp>
          <p:nvSpPr>
            <p:cNvPr id="18" name="object 18"/>
            <p:cNvSpPr/>
            <p:nvPr/>
          </p:nvSpPr>
          <p:spPr>
            <a:xfrm>
              <a:off x="1209228" y="405618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09228" y="4056181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1196528" y="4536122"/>
            <a:ext cx="313690" cy="313690"/>
            <a:chOff x="1196528" y="4536122"/>
            <a:chExt cx="313690" cy="313690"/>
          </a:xfrm>
        </p:grpSpPr>
        <p:sp>
          <p:nvSpPr>
            <p:cNvPr id="21" name="object 21"/>
            <p:cNvSpPr/>
            <p:nvPr/>
          </p:nvSpPr>
          <p:spPr>
            <a:xfrm>
              <a:off x="1209228" y="454882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4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4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09228" y="454882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196528" y="5028762"/>
            <a:ext cx="313690" cy="313690"/>
            <a:chOff x="1196528" y="5028762"/>
            <a:chExt cx="313690" cy="313690"/>
          </a:xfrm>
        </p:grpSpPr>
        <p:sp>
          <p:nvSpPr>
            <p:cNvPr id="24" name="object 24"/>
            <p:cNvSpPr/>
            <p:nvPr/>
          </p:nvSpPr>
          <p:spPr>
            <a:xfrm>
              <a:off x="1209228" y="50414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9228" y="504146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196528" y="5521402"/>
            <a:ext cx="313690" cy="313690"/>
            <a:chOff x="1196528" y="5521402"/>
            <a:chExt cx="313690" cy="313690"/>
          </a:xfrm>
        </p:grpSpPr>
        <p:sp>
          <p:nvSpPr>
            <p:cNvPr id="27" name="object 27"/>
            <p:cNvSpPr/>
            <p:nvPr/>
          </p:nvSpPr>
          <p:spPr>
            <a:xfrm>
              <a:off x="1209228" y="553410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4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4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09228" y="553410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5624149" y="2548735"/>
            <a:ext cx="513715" cy="313690"/>
            <a:chOff x="5624149" y="2548735"/>
            <a:chExt cx="513715" cy="313690"/>
          </a:xfrm>
        </p:grpSpPr>
        <p:sp>
          <p:nvSpPr>
            <p:cNvPr id="30" name="object 30"/>
            <p:cNvSpPr/>
            <p:nvPr/>
          </p:nvSpPr>
          <p:spPr>
            <a:xfrm>
              <a:off x="5864625" y="2698571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36849" y="256143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36849" y="256143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5624149" y="3041375"/>
            <a:ext cx="513715" cy="313690"/>
            <a:chOff x="5624149" y="3041375"/>
            <a:chExt cx="513715" cy="313690"/>
          </a:xfrm>
        </p:grpSpPr>
        <p:sp>
          <p:nvSpPr>
            <p:cNvPr id="34" name="object 34"/>
            <p:cNvSpPr/>
            <p:nvPr/>
          </p:nvSpPr>
          <p:spPr>
            <a:xfrm>
              <a:off x="5864625" y="3192151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636849" y="305407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636849" y="305407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5624149" y="3534014"/>
            <a:ext cx="513715" cy="313690"/>
            <a:chOff x="5624149" y="3534014"/>
            <a:chExt cx="513715" cy="313690"/>
          </a:xfrm>
        </p:grpSpPr>
        <p:sp>
          <p:nvSpPr>
            <p:cNvPr id="38" name="object 38"/>
            <p:cNvSpPr/>
            <p:nvPr/>
          </p:nvSpPr>
          <p:spPr>
            <a:xfrm>
              <a:off x="5864625" y="369535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36849" y="3546714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36849" y="3546714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5624149" y="4026655"/>
            <a:ext cx="513715" cy="313690"/>
            <a:chOff x="5624149" y="4026655"/>
            <a:chExt cx="513715" cy="313690"/>
          </a:xfrm>
        </p:grpSpPr>
        <p:sp>
          <p:nvSpPr>
            <p:cNvPr id="42" name="object 42"/>
            <p:cNvSpPr/>
            <p:nvPr/>
          </p:nvSpPr>
          <p:spPr>
            <a:xfrm>
              <a:off x="5864625" y="4179311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636849" y="403935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636849" y="403935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5624149" y="4519295"/>
            <a:ext cx="513715" cy="313690"/>
            <a:chOff x="5624149" y="4519295"/>
            <a:chExt cx="513715" cy="313690"/>
          </a:xfrm>
        </p:grpSpPr>
        <p:sp>
          <p:nvSpPr>
            <p:cNvPr id="46" name="object 46"/>
            <p:cNvSpPr/>
            <p:nvPr/>
          </p:nvSpPr>
          <p:spPr>
            <a:xfrm>
              <a:off x="5864625" y="4672890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636849" y="453199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636849" y="453199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5624149" y="5011935"/>
            <a:ext cx="513715" cy="313690"/>
            <a:chOff x="5624149" y="5011935"/>
            <a:chExt cx="513715" cy="313690"/>
          </a:xfrm>
        </p:grpSpPr>
        <p:sp>
          <p:nvSpPr>
            <p:cNvPr id="50" name="object 50"/>
            <p:cNvSpPr/>
            <p:nvPr/>
          </p:nvSpPr>
          <p:spPr>
            <a:xfrm>
              <a:off x="5864625" y="5156845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636849" y="502463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36849" y="502463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624149" y="5504574"/>
            <a:ext cx="513715" cy="313690"/>
            <a:chOff x="5624149" y="5504574"/>
            <a:chExt cx="513715" cy="313690"/>
          </a:xfrm>
        </p:grpSpPr>
        <p:sp>
          <p:nvSpPr>
            <p:cNvPr id="54" name="object 54"/>
            <p:cNvSpPr/>
            <p:nvPr/>
          </p:nvSpPr>
          <p:spPr>
            <a:xfrm>
              <a:off x="5864625" y="5660049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636849" y="5517274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636849" y="5517274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6229668" y="2133600"/>
            <a:ext cx="3225800" cy="3659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Total</a:t>
            </a:r>
            <a:r>
              <a:rPr sz="11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Balance</a:t>
            </a:r>
            <a:r>
              <a:rPr sz="1100" spc="-5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Sheet</a:t>
            </a:r>
            <a:r>
              <a:rPr sz="11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reporting</a:t>
            </a:r>
            <a:endParaRPr sz="1100" dirty="0">
              <a:latin typeface="Montserrat" pitchFamily="2" charset="0"/>
              <a:cs typeface="Verdana"/>
            </a:endParaRPr>
          </a:p>
          <a:p>
            <a:pPr marL="12700" marR="2103120">
              <a:lnSpc>
                <a:spcPts val="3870"/>
              </a:lnSpc>
              <a:spcBef>
                <a:spcPts val="35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Building</a:t>
            </a:r>
            <a:r>
              <a:rPr sz="1100" spc="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</a:t>
            </a:r>
            <a:r>
              <a:rPr sz="1100" spc="3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vault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Fair</a:t>
            </a:r>
            <a:r>
              <a:rPr sz="1100" spc="-9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4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V’s</a:t>
            </a:r>
            <a:r>
              <a:rPr sz="1100" spc="-8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Equal</a:t>
            </a:r>
            <a:endParaRPr sz="1100" dirty="0">
              <a:latin typeface="Montserrat" pitchFamily="2" charset="0"/>
              <a:cs typeface="Verdana"/>
            </a:endParaRPr>
          </a:p>
          <a:p>
            <a:pPr marL="12700" marR="1493520">
              <a:lnSpc>
                <a:spcPts val="3870"/>
              </a:lnSpc>
              <a:spcBef>
                <a:spcPts val="60"/>
              </a:spcBef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Dispute</a:t>
            </a:r>
            <a:r>
              <a:rPr sz="1100" spc="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resolution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Positioning</a:t>
            </a:r>
            <a:r>
              <a:rPr sz="1100" spc="6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and</a:t>
            </a:r>
            <a:r>
              <a:rPr sz="1100" spc="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Pricing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Building</a:t>
            </a:r>
            <a:r>
              <a:rPr sz="1100" spc="4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referral</a:t>
            </a:r>
            <a:r>
              <a:rPr sz="1100" spc="5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sources</a:t>
            </a:r>
            <a:endParaRPr sz="1100" dirty="0">
              <a:latin typeface="Montserrat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Building</a:t>
            </a:r>
            <a:r>
              <a:rPr sz="1100" spc="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our</a:t>
            </a:r>
            <a:r>
              <a:rPr sz="1100" spc="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“own”</a:t>
            </a:r>
            <a:r>
              <a:rPr sz="1100" spc="2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distribution/ie</a:t>
            </a:r>
            <a:r>
              <a:rPr sz="1100" spc="1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CFO</a:t>
            </a:r>
            <a:r>
              <a:rPr sz="1100" spc="1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Centre</a:t>
            </a:r>
            <a:endParaRPr sz="1100" dirty="0">
              <a:latin typeface="Montserrat" pitchFamily="2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Best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use</a:t>
            </a:r>
            <a:r>
              <a:rPr sz="1100" spc="-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of</a:t>
            </a:r>
            <a:r>
              <a:rPr sz="1100" spc="-75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our</a:t>
            </a:r>
            <a:r>
              <a:rPr sz="1100" spc="-8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network</a:t>
            </a:r>
            <a:endParaRPr sz="1100" dirty="0">
              <a:latin typeface="Montserrat" pitchFamily="2" charset="0"/>
              <a:cs typeface="Verdan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624149" y="2080187"/>
            <a:ext cx="513715" cy="313690"/>
            <a:chOff x="5624149" y="2080187"/>
            <a:chExt cx="513715" cy="313690"/>
          </a:xfrm>
        </p:grpSpPr>
        <p:sp>
          <p:nvSpPr>
            <p:cNvPr id="59" name="object 59"/>
            <p:cNvSpPr/>
            <p:nvPr/>
          </p:nvSpPr>
          <p:spPr>
            <a:xfrm>
              <a:off x="5864625" y="2230023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636849" y="2092887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4"/>
                  </a:lnTo>
                  <a:lnTo>
                    <a:pt x="7341" y="98484"/>
                  </a:lnTo>
                  <a:lnTo>
                    <a:pt x="0" y="143998"/>
                  </a:lnTo>
                  <a:lnTo>
                    <a:pt x="7341" y="189514"/>
                  </a:lnTo>
                  <a:lnTo>
                    <a:pt x="27783" y="229043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3"/>
                  </a:lnTo>
                  <a:lnTo>
                    <a:pt x="280659" y="189514"/>
                  </a:lnTo>
                  <a:lnTo>
                    <a:pt x="288000" y="143998"/>
                  </a:lnTo>
                  <a:lnTo>
                    <a:pt x="280659" y="98484"/>
                  </a:lnTo>
                  <a:lnTo>
                    <a:pt x="260216" y="58954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636849" y="2092887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B80D7F-83B3-4369-A63E-9D2CDBE828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C4496D-C5F1-4999-9A5E-21F76A2AB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Montserrat</vt:lpstr>
      <vt:lpstr>Montserrat Medium</vt:lpstr>
      <vt:lpstr>Verdana</vt:lpstr>
      <vt:lpstr>Office Theme</vt:lpstr>
      <vt:lpstr>12 Month Topics and Capabilities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Month Topics and Capabilities</dc:title>
  <cp:lastModifiedBy>Leanne Manning</cp:lastModifiedBy>
  <cp:revision>1</cp:revision>
  <dcterms:created xsi:type="dcterms:W3CDTF">2022-11-03T23:19:04Z</dcterms:created>
  <dcterms:modified xsi:type="dcterms:W3CDTF">2022-11-09T03:10:31Z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