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3"/>
  </p:sldMasterIdLst>
  <p:sldIdLst>
    <p:sldId id="256" r:id="rId4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52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nne Manning" userId="730c7ce9-f6b4-453e-88a2-34d7f1a5ff9e" providerId="ADAL" clId="{2B1CDBB1-728B-4FCB-989D-07C1705726B4}"/>
    <pc:docChg chg="modSld">
      <pc:chgData name="Leanne Manning" userId="730c7ce9-f6b4-453e-88a2-34d7f1a5ff9e" providerId="ADAL" clId="{2B1CDBB1-728B-4FCB-989D-07C1705726B4}" dt="2022-11-09T04:23:44.949" v="8" actId="1076"/>
      <pc:docMkLst>
        <pc:docMk/>
      </pc:docMkLst>
      <pc:sldChg chg="modSp mod">
        <pc:chgData name="Leanne Manning" userId="730c7ce9-f6b4-453e-88a2-34d7f1a5ff9e" providerId="ADAL" clId="{2B1CDBB1-728B-4FCB-989D-07C1705726B4}" dt="2022-11-09T04:23:44.949" v="8" actId="1076"/>
        <pc:sldMkLst>
          <pc:docMk/>
          <pc:sldMk cId="0" sldId="256"/>
        </pc:sldMkLst>
        <pc:spChg chg="mod">
          <ac:chgData name="Leanne Manning" userId="730c7ce9-f6b4-453e-88a2-34d7f1a5ff9e" providerId="ADAL" clId="{2B1CDBB1-728B-4FCB-989D-07C1705726B4}" dt="2022-11-09T04:22:12.901" v="1" actId="14100"/>
          <ac:spMkLst>
            <pc:docMk/>
            <pc:sldMk cId="0" sldId="256"/>
            <ac:spMk id="2" creationId="{00000000-0000-0000-0000-000000000000}"/>
          </ac:spMkLst>
        </pc:spChg>
        <pc:spChg chg="mod">
          <ac:chgData name="Leanne Manning" userId="730c7ce9-f6b4-453e-88a2-34d7f1a5ff9e" providerId="ADAL" clId="{2B1CDBB1-728B-4FCB-989D-07C1705726B4}" dt="2022-11-09T04:23:44.949" v="8" actId="1076"/>
          <ac:spMkLst>
            <pc:docMk/>
            <pc:sldMk cId="0" sldId="256"/>
            <ac:spMk id="33" creationId="{00000000-0000-0000-0000-000000000000}"/>
          </ac:spMkLst>
        </pc:spChg>
        <pc:spChg chg="mod">
          <ac:chgData name="Leanne Manning" userId="730c7ce9-f6b4-453e-88a2-34d7f1a5ff9e" providerId="ADAL" clId="{2B1CDBB1-728B-4FCB-989D-07C1705726B4}" dt="2022-11-09T04:22:43.002" v="2" actId="2711"/>
          <ac:spMkLst>
            <pc:docMk/>
            <pc:sldMk cId="0" sldId="256"/>
            <ac:spMk id="34" creationId="{00000000-0000-0000-0000-000000000000}"/>
          </ac:spMkLst>
        </pc:spChg>
        <pc:spChg chg="mod">
          <ac:chgData name="Leanne Manning" userId="730c7ce9-f6b4-453e-88a2-34d7f1a5ff9e" providerId="ADAL" clId="{2B1CDBB1-728B-4FCB-989D-07C1705726B4}" dt="2022-11-09T04:22:54.764" v="3" actId="2711"/>
          <ac:spMkLst>
            <pc:docMk/>
            <pc:sldMk cId="0" sldId="256"/>
            <ac:spMk id="35" creationId="{00000000-0000-0000-0000-000000000000}"/>
          </ac:spMkLst>
        </pc:spChg>
        <pc:spChg chg="mod">
          <ac:chgData name="Leanne Manning" userId="730c7ce9-f6b4-453e-88a2-34d7f1a5ff9e" providerId="ADAL" clId="{2B1CDBB1-728B-4FCB-989D-07C1705726B4}" dt="2022-11-09T04:23:07.062" v="4" actId="2711"/>
          <ac:spMkLst>
            <pc:docMk/>
            <pc:sldMk cId="0" sldId="256"/>
            <ac:spMk id="36" creationId="{00000000-0000-0000-0000-000000000000}"/>
          </ac:spMkLst>
        </pc:spChg>
        <pc:spChg chg="mod">
          <ac:chgData name="Leanne Manning" userId="730c7ce9-f6b4-453e-88a2-34d7f1a5ff9e" providerId="ADAL" clId="{2B1CDBB1-728B-4FCB-989D-07C1705726B4}" dt="2022-11-09T04:23:07.062" v="4" actId="2711"/>
          <ac:spMkLst>
            <pc:docMk/>
            <pc:sldMk cId="0" sldId="256"/>
            <ac:spMk id="37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07" y="855350"/>
            <a:ext cx="140559" cy="14055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999089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302115" cy="0"/>
          </a:xfrm>
          <a:custGeom>
            <a:avLst/>
            <a:gdLst/>
            <a:ahLst/>
            <a:cxnLst/>
            <a:rect l="l" t="t" r="r" b="b"/>
            <a:pathLst>
              <a:path w="9302115">
                <a:moveTo>
                  <a:pt x="0" y="0"/>
                </a:moveTo>
                <a:lnTo>
                  <a:pt x="930181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2"/>
            <a:ext cx="133703" cy="16600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62" y="630665"/>
            <a:ext cx="180336" cy="1605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1" y="1077360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8" y="0"/>
                </a:moveTo>
                <a:lnTo>
                  <a:pt x="122184" y="0"/>
                </a:lnTo>
                <a:lnTo>
                  <a:pt x="79060" y="13673"/>
                </a:lnTo>
                <a:lnTo>
                  <a:pt x="41092" y="41020"/>
                </a:lnTo>
                <a:lnTo>
                  <a:pt x="13697" y="78913"/>
                </a:lnTo>
                <a:lnTo>
                  <a:pt x="0" y="121952"/>
                </a:lnTo>
                <a:lnTo>
                  <a:pt x="0" y="166708"/>
                </a:lnTo>
                <a:lnTo>
                  <a:pt x="13697" y="209747"/>
                </a:lnTo>
                <a:lnTo>
                  <a:pt x="41092" y="247641"/>
                </a:lnTo>
                <a:lnTo>
                  <a:pt x="117117" y="323514"/>
                </a:lnTo>
                <a:lnTo>
                  <a:pt x="158979" y="340823"/>
                </a:lnTo>
                <a:lnTo>
                  <a:pt x="170617" y="339689"/>
                </a:lnTo>
                <a:lnTo>
                  <a:pt x="208272" y="314495"/>
                </a:lnTo>
                <a:lnTo>
                  <a:pt x="218185" y="281735"/>
                </a:lnTo>
                <a:lnTo>
                  <a:pt x="217049" y="270120"/>
                </a:lnTo>
                <a:lnTo>
                  <a:pt x="183870" y="223015"/>
                </a:lnTo>
                <a:lnTo>
                  <a:pt x="180549" y="260207"/>
                </a:lnTo>
                <a:lnTo>
                  <a:pt x="187237" y="270272"/>
                </a:lnTo>
                <a:lnTo>
                  <a:pt x="174790" y="309011"/>
                </a:lnTo>
                <a:lnTo>
                  <a:pt x="167127" y="312172"/>
                </a:lnTo>
                <a:lnTo>
                  <a:pt x="150832" y="312172"/>
                </a:lnTo>
                <a:lnTo>
                  <a:pt x="143169" y="309011"/>
                </a:lnTo>
                <a:lnTo>
                  <a:pt x="61385" y="227388"/>
                </a:lnTo>
                <a:lnTo>
                  <a:pt x="35574" y="188547"/>
                </a:lnTo>
                <a:lnTo>
                  <a:pt x="26971" y="144325"/>
                </a:lnTo>
                <a:lnTo>
                  <a:pt x="35574" y="100106"/>
                </a:lnTo>
                <a:lnTo>
                  <a:pt x="61385" y="61273"/>
                </a:lnTo>
                <a:lnTo>
                  <a:pt x="100297" y="35513"/>
                </a:lnTo>
                <a:lnTo>
                  <a:pt x="144606" y="26927"/>
                </a:lnTo>
                <a:lnTo>
                  <a:pt x="188915" y="35513"/>
                </a:lnTo>
                <a:lnTo>
                  <a:pt x="227827" y="61273"/>
                </a:lnTo>
                <a:lnTo>
                  <a:pt x="337299" y="170529"/>
                </a:lnTo>
                <a:lnTo>
                  <a:pt x="344440" y="181271"/>
                </a:lnTo>
                <a:lnTo>
                  <a:pt x="346820" y="193503"/>
                </a:lnTo>
                <a:lnTo>
                  <a:pt x="344440" y="205734"/>
                </a:lnTo>
                <a:lnTo>
                  <a:pt x="337299" y="216476"/>
                </a:lnTo>
                <a:lnTo>
                  <a:pt x="331692" y="222073"/>
                </a:lnTo>
                <a:lnTo>
                  <a:pt x="331692" y="231134"/>
                </a:lnTo>
                <a:lnTo>
                  <a:pt x="342905" y="242326"/>
                </a:lnTo>
                <a:lnTo>
                  <a:pt x="351985" y="242326"/>
                </a:lnTo>
                <a:lnTo>
                  <a:pt x="374359" y="205516"/>
                </a:lnTo>
                <a:lnTo>
                  <a:pt x="375535" y="193497"/>
                </a:lnTo>
                <a:lnTo>
                  <a:pt x="374359" y="181477"/>
                </a:lnTo>
                <a:lnTo>
                  <a:pt x="248120" y="41020"/>
                </a:lnTo>
                <a:lnTo>
                  <a:pt x="210152" y="13673"/>
                </a:lnTo>
                <a:lnTo>
                  <a:pt x="167028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4" y="1159460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3393440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69455" y="1054100"/>
            <a:ext cx="3826813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80" dirty="0">
                <a:latin typeface="Montserrat SemiBold" pitchFamily="2" charset="0"/>
              </a:rPr>
              <a:t>2.</a:t>
            </a:r>
            <a:r>
              <a:rPr spc="-190" dirty="0">
                <a:latin typeface="Montserrat SemiBold" pitchFamily="2" charset="0"/>
              </a:rPr>
              <a:t> </a:t>
            </a:r>
            <a:r>
              <a:rPr dirty="0">
                <a:latin typeface="Montserrat SemiBold" pitchFamily="2" charset="0"/>
              </a:rPr>
              <a:t>Asset</a:t>
            </a:r>
            <a:r>
              <a:rPr spc="-190" dirty="0">
                <a:latin typeface="Montserrat SemiBold" pitchFamily="2" charset="0"/>
              </a:rPr>
              <a:t> </a:t>
            </a:r>
            <a:r>
              <a:rPr spc="65" dirty="0">
                <a:latin typeface="Montserrat SemiBold" pitchFamily="2" charset="0"/>
              </a:rPr>
              <a:t>Protection</a:t>
            </a:r>
          </a:p>
        </p:txBody>
      </p:sp>
      <p:sp>
        <p:nvSpPr>
          <p:cNvPr id="3" name="object 3"/>
          <p:cNvSpPr/>
          <p:nvPr/>
        </p:nvSpPr>
        <p:spPr>
          <a:xfrm>
            <a:off x="5186979" y="2652290"/>
            <a:ext cx="318135" cy="248920"/>
          </a:xfrm>
          <a:custGeom>
            <a:avLst/>
            <a:gdLst/>
            <a:ahLst/>
            <a:cxnLst/>
            <a:rect l="l" t="t" r="r" b="b"/>
            <a:pathLst>
              <a:path w="318135" h="248919">
                <a:moveTo>
                  <a:pt x="317852" y="0"/>
                </a:moveTo>
                <a:lnTo>
                  <a:pt x="0" y="0"/>
                </a:lnTo>
                <a:lnTo>
                  <a:pt x="0" y="248321"/>
                </a:lnTo>
                <a:lnTo>
                  <a:pt x="317852" y="248321"/>
                </a:lnTo>
                <a:lnTo>
                  <a:pt x="317852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568402" y="2652290"/>
            <a:ext cx="318135" cy="248920"/>
          </a:xfrm>
          <a:custGeom>
            <a:avLst/>
            <a:gdLst/>
            <a:ahLst/>
            <a:cxnLst/>
            <a:rect l="l" t="t" r="r" b="b"/>
            <a:pathLst>
              <a:path w="318135" h="248919">
                <a:moveTo>
                  <a:pt x="317852" y="0"/>
                </a:moveTo>
                <a:lnTo>
                  <a:pt x="0" y="0"/>
                </a:lnTo>
                <a:lnTo>
                  <a:pt x="0" y="248321"/>
                </a:lnTo>
                <a:lnTo>
                  <a:pt x="317852" y="248321"/>
                </a:lnTo>
                <a:lnTo>
                  <a:pt x="317852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805556" y="2652290"/>
            <a:ext cx="318135" cy="248920"/>
          </a:xfrm>
          <a:custGeom>
            <a:avLst/>
            <a:gdLst/>
            <a:ahLst/>
            <a:cxnLst/>
            <a:rect l="l" t="t" r="r" b="b"/>
            <a:pathLst>
              <a:path w="318135" h="248919">
                <a:moveTo>
                  <a:pt x="317852" y="0"/>
                </a:moveTo>
                <a:lnTo>
                  <a:pt x="0" y="0"/>
                </a:lnTo>
                <a:lnTo>
                  <a:pt x="0" y="248321"/>
                </a:lnTo>
                <a:lnTo>
                  <a:pt x="317852" y="248321"/>
                </a:lnTo>
                <a:lnTo>
                  <a:pt x="317852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805556" y="2999940"/>
            <a:ext cx="127635" cy="248920"/>
          </a:xfrm>
          <a:custGeom>
            <a:avLst/>
            <a:gdLst/>
            <a:ahLst/>
            <a:cxnLst/>
            <a:rect l="l" t="t" r="r" b="b"/>
            <a:pathLst>
              <a:path w="127635" h="248919">
                <a:moveTo>
                  <a:pt x="127140" y="0"/>
                </a:moveTo>
                <a:lnTo>
                  <a:pt x="0" y="0"/>
                </a:lnTo>
                <a:lnTo>
                  <a:pt x="0" y="248321"/>
                </a:lnTo>
                <a:lnTo>
                  <a:pt x="127140" y="248321"/>
                </a:lnTo>
                <a:lnTo>
                  <a:pt x="127140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759114" y="2999940"/>
            <a:ext cx="127635" cy="248920"/>
          </a:xfrm>
          <a:custGeom>
            <a:avLst/>
            <a:gdLst/>
            <a:ahLst/>
            <a:cxnLst/>
            <a:rect l="l" t="t" r="r" b="b"/>
            <a:pathLst>
              <a:path w="127635" h="248919">
                <a:moveTo>
                  <a:pt x="127140" y="0"/>
                </a:moveTo>
                <a:lnTo>
                  <a:pt x="0" y="0"/>
                </a:lnTo>
                <a:lnTo>
                  <a:pt x="0" y="248321"/>
                </a:lnTo>
                <a:lnTo>
                  <a:pt x="127140" y="248321"/>
                </a:lnTo>
                <a:lnTo>
                  <a:pt x="127140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996269" y="2999940"/>
            <a:ext cx="318135" cy="248920"/>
          </a:xfrm>
          <a:custGeom>
            <a:avLst/>
            <a:gdLst/>
            <a:ahLst/>
            <a:cxnLst/>
            <a:rect l="l" t="t" r="r" b="b"/>
            <a:pathLst>
              <a:path w="318135" h="248919">
                <a:moveTo>
                  <a:pt x="317852" y="0"/>
                </a:moveTo>
                <a:lnTo>
                  <a:pt x="0" y="0"/>
                </a:lnTo>
                <a:lnTo>
                  <a:pt x="0" y="248321"/>
                </a:lnTo>
                <a:lnTo>
                  <a:pt x="317852" y="248321"/>
                </a:lnTo>
                <a:lnTo>
                  <a:pt x="317852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377690" y="2999940"/>
            <a:ext cx="318135" cy="248920"/>
          </a:xfrm>
          <a:custGeom>
            <a:avLst/>
            <a:gdLst/>
            <a:ahLst/>
            <a:cxnLst/>
            <a:rect l="l" t="t" r="r" b="b"/>
            <a:pathLst>
              <a:path w="318135" h="248919">
                <a:moveTo>
                  <a:pt x="317852" y="0"/>
                </a:moveTo>
                <a:lnTo>
                  <a:pt x="0" y="0"/>
                </a:lnTo>
                <a:lnTo>
                  <a:pt x="0" y="248321"/>
                </a:lnTo>
                <a:lnTo>
                  <a:pt x="317852" y="248321"/>
                </a:lnTo>
                <a:lnTo>
                  <a:pt x="317852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86979" y="3347592"/>
            <a:ext cx="318135" cy="248920"/>
          </a:xfrm>
          <a:custGeom>
            <a:avLst/>
            <a:gdLst/>
            <a:ahLst/>
            <a:cxnLst/>
            <a:rect l="l" t="t" r="r" b="b"/>
            <a:pathLst>
              <a:path w="318135" h="248920">
                <a:moveTo>
                  <a:pt x="317852" y="0"/>
                </a:moveTo>
                <a:lnTo>
                  <a:pt x="0" y="0"/>
                </a:lnTo>
                <a:lnTo>
                  <a:pt x="0" y="248321"/>
                </a:lnTo>
                <a:lnTo>
                  <a:pt x="317852" y="248321"/>
                </a:lnTo>
                <a:lnTo>
                  <a:pt x="317852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805556" y="3347592"/>
            <a:ext cx="318135" cy="248920"/>
          </a:xfrm>
          <a:custGeom>
            <a:avLst/>
            <a:gdLst/>
            <a:ahLst/>
            <a:cxnLst/>
            <a:rect l="l" t="t" r="r" b="b"/>
            <a:pathLst>
              <a:path w="318135" h="248920">
                <a:moveTo>
                  <a:pt x="317852" y="0"/>
                </a:moveTo>
                <a:lnTo>
                  <a:pt x="0" y="0"/>
                </a:lnTo>
                <a:lnTo>
                  <a:pt x="0" y="248321"/>
                </a:lnTo>
                <a:lnTo>
                  <a:pt x="317852" y="248321"/>
                </a:lnTo>
                <a:lnTo>
                  <a:pt x="317852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568402" y="3347592"/>
            <a:ext cx="318135" cy="248920"/>
          </a:xfrm>
          <a:custGeom>
            <a:avLst/>
            <a:gdLst/>
            <a:ahLst/>
            <a:cxnLst/>
            <a:rect l="l" t="t" r="r" b="b"/>
            <a:pathLst>
              <a:path w="318135" h="248920">
                <a:moveTo>
                  <a:pt x="317852" y="0"/>
                </a:moveTo>
                <a:lnTo>
                  <a:pt x="0" y="0"/>
                </a:lnTo>
                <a:lnTo>
                  <a:pt x="0" y="248321"/>
                </a:lnTo>
                <a:lnTo>
                  <a:pt x="317852" y="248321"/>
                </a:lnTo>
                <a:lnTo>
                  <a:pt x="317852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741986" y="2304640"/>
            <a:ext cx="1208405" cy="248920"/>
          </a:xfrm>
          <a:custGeom>
            <a:avLst/>
            <a:gdLst/>
            <a:ahLst/>
            <a:cxnLst/>
            <a:rect l="l" t="t" r="r" b="b"/>
            <a:pathLst>
              <a:path w="1208404" h="248919">
                <a:moveTo>
                  <a:pt x="1207838" y="0"/>
                </a:moveTo>
                <a:lnTo>
                  <a:pt x="0" y="0"/>
                </a:lnTo>
                <a:lnTo>
                  <a:pt x="0" y="248321"/>
                </a:lnTo>
                <a:lnTo>
                  <a:pt x="1207838" y="248321"/>
                </a:lnTo>
                <a:lnTo>
                  <a:pt x="1207838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4805556" y="3695242"/>
          <a:ext cx="1079500" cy="5803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87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01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76200">
                      <a:solidFill>
                        <a:srgbClr val="FFFFFF"/>
                      </a:solidFill>
                      <a:prstDash val="solid"/>
                    </a:lnR>
                    <a:lnB w="8468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FFFFFF"/>
                      </a:solidFill>
                      <a:prstDash val="solid"/>
                    </a:lnL>
                    <a:lnR w="76200">
                      <a:solidFill>
                        <a:srgbClr val="FFFFFF"/>
                      </a:solidFill>
                      <a:prstDash val="solid"/>
                    </a:lnR>
                    <a:lnB w="8468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FFFFFF"/>
                      </a:solidFill>
                      <a:prstDash val="solid"/>
                    </a:lnL>
                    <a:lnR w="76200">
                      <a:solidFill>
                        <a:srgbClr val="FFFFFF"/>
                      </a:solidFill>
                      <a:prstDash val="solid"/>
                    </a:lnR>
                    <a:lnB w="8468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FFFFFF"/>
                      </a:solidFill>
                      <a:prstDash val="solid"/>
                    </a:lnL>
                    <a:lnB w="8468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19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76200">
                      <a:solidFill>
                        <a:srgbClr val="FFFFFF"/>
                      </a:solidFill>
                      <a:prstDash val="solid"/>
                    </a:lnR>
                    <a:lnT w="84680">
                      <a:solidFill>
                        <a:srgbClr val="FFFFFF"/>
                      </a:solidFill>
                      <a:prstDash val="solid"/>
                    </a:lnT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FFFFFF"/>
                      </a:solidFill>
                      <a:prstDash val="solid"/>
                    </a:lnL>
                    <a:lnR w="76200">
                      <a:solidFill>
                        <a:srgbClr val="FFFFFF"/>
                      </a:solidFill>
                      <a:prstDash val="solid"/>
                    </a:lnR>
                    <a:lnT w="84680">
                      <a:solidFill>
                        <a:srgbClr val="FFFFFF"/>
                      </a:solidFill>
                      <a:prstDash val="solid"/>
                    </a:lnT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FFFFFF"/>
                      </a:solidFill>
                      <a:prstDash val="solid"/>
                    </a:lnL>
                    <a:lnT w="84680">
                      <a:solidFill>
                        <a:srgbClr val="FFFFFF"/>
                      </a:solidFill>
                      <a:prstDash val="solid"/>
                    </a:lnT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object 15"/>
          <p:cNvSpPr/>
          <p:nvPr/>
        </p:nvSpPr>
        <p:spPr>
          <a:xfrm>
            <a:off x="4805556" y="4375895"/>
            <a:ext cx="127635" cy="248920"/>
          </a:xfrm>
          <a:custGeom>
            <a:avLst/>
            <a:gdLst/>
            <a:ahLst/>
            <a:cxnLst/>
            <a:rect l="l" t="t" r="r" b="b"/>
            <a:pathLst>
              <a:path w="127635" h="248920">
                <a:moveTo>
                  <a:pt x="127140" y="0"/>
                </a:moveTo>
                <a:lnTo>
                  <a:pt x="0" y="0"/>
                </a:lnTo>
                <a:lnTo>
                  <a:pt x="0" y="248321"/>
                </a:lnTo>
                <a:lnTo>
                  <a:pt x="127140" y="248321"/>
                </a:lnTo>
                <a:lnTo>
                  <a:pt x="127140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759114" y="4375895"/>
            <a:ext cx="127635" cy="248920"/>
          </a:xfrm>
          <a:custGeom>
            <a:avLst/>
            <a:gdLst/>
            <a:ahLst/>
            <a:cxnLst/>
            <a:rect l="l" t="t" r="r" b="b"/>
            <a:pathLst>
              <a:path w="127635" h="248920">
                <a:moveTo>
                  <a:pt x="127140" y="0"/>
                </a:moveTo>
                <a:lnTo>
                  <a:pt x="0" y="0"/>
                </a:lnTo>
                <a:lnTo>
                  <a:pt x="0" y="248321"/>
                </a:lnTo>
                <a:lnTo>
                  <a:pt x="127140" y="248321"/>
                </a:lnTo>
                <a:lnTo>
                  <a:pt x="127140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996269" y="4375895"/>
            <a:ext cx="318135" cy="248920"/>
          </a:xfrm>
          <a:custGeom>
            <a:avLst/>
            <a:gdLst/>
            <a:ahLst/>
            <a:cxnLst/>
            <a:rect l="l" t="t" r="r" b="b"/>
            <a:pathLst>
              <a:path w="318135" h="248920">
                <a:moveTo>
                  <a:pt x="317852" y="0"/>
                </a:moveTo>
                <a:lnTo>
                  <a:pt x="0" y="0"/>
                </a:lnTo>
                <a:lnTo>
                  <a:pt x="0" y="248321"/>
                </a:lnTo>
                <a:lnTo>
                  <a:pt x="317852" y="248321"/>
                </a:lnTo>
                <a:lnTo>
                  <a:pt x="317852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377690" y="4375895"/>
            <a:ext cx="318135" cy="248920"/>
          </a:xfrm>
          <a:custGeom>
            <a:avLst/>
            <a:gdLst/>
            <a:ahLst/>
            <a:cxnLst/>
            <a:rect l="l" t="t" r="r" b="b"/>
            <a:pathLst>
              <a:path w="318135" h="248920">
                <a:moveTo>
                  <a:pt x="317852" y="0"/>
                </a:moveTo>
                <a:lnTo>
                  <a:pt x="0" y="0"/>
                </a:lnTo>
                <a:lnTo>
                  <a:pt x="0" y="248321"/>
                </a:lnTo>
                <a:lnTo>
                  <a:pt x="317852" y="248321"/>
                </a:lnTo>
                <a:lnTo>
                  <a:pt x="317852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186979" y="4723546"/>
            <a:ext cx="318135" cy="248920"/>
          </a:xfrm>
          <a:custGeom>
            <a:avLst/>
            <a:gdLst/>
            <a:ahLst/>
            <a:cxnLst/>
            <a:rect l="l" t="t" r="r" b="b"/>
            <a:pathLst>
              <a:path w="318135" h="248920">
                <a:moveTo>
                  <a:pt x="317852" y="0"/>
                </a:moveTo>
                <a:lnTo>
                  <a:pt x="0" y="0"/>
                </a:lnTo>
                <a:lnTo>
                  <a:pt x="0" y="248321"/>
                </a:lnTo>
                <a:lnTo>
                  <a:pt x="317852" y="248321"/>
                </a:lnTo>
                <a:lnTo>
                  <a:pt x="317852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805556" y="4723546"/>
            <a:ext cx="318135" cy="248920"/>
          </a:xfrm>
          <a:custGeom>
            <a:avLst/>
            <a:gdLst/>
            <a:ahLst/>
            <a:cxnLst/>
            <a:rect l="l" t="t" r="r" b="b"/>
            <a:pathLst>
              <a:path w="318135" h="248920">
                <a:moveTo>
                  <a:pt x="317852" y="0"/>
                </a:moveTo>
                <a:lnTo>
                  <a:pt x="0" y="0"/>
                </a:lnTo>
                <a:lnTo>
                  <a:pt x="0" y="248321"/>
                </a:lnTo>
                <a:lnTo>
                  <a:pt x="317852" y="248321"/>
                </a:lnTo>
                <a:lnTo>
                  <a:pt x="317852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568402" y="4723546"/>
            <a:ext cx="318135" cy="248920"/>
          </a:xfrm>
          <a:custGeom>
            <a:avLst/>
            <a:gdLst/>
            <a:ahLst/>
            <a:cxnLst/>
            <a:rect l="l" t="t" r="r" b="b"/>
            <a:pathLst>
              <a:path w="318135" h="248920">
                <a:moveTo>
                  <a:pt x="317852" y="0"/>
                </a:moveTo>
                <a:lnTo>
                  <a:pt x="0" y="0"/>
                </a:lnTo>
                <a:lnTo>
                  <a:pt x="0" y="248321"/>
                </a:lnTo>
                <a:lnTo>
                  <a:pt x="317852" y="248321"/>
                </a:lnTo>
                <a:lnTo>
                  <a:pt x="317852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805556" y="5071197"/>
            <a:ext cx="127635" cy="248920"/>
          </a:xfrm>
          <a:custGeom>
            <a:avLst/>
            <a:gdLst/>
            <a:ahLst/>
            <a:cxnLst/>
            <a:rect l="l" t="t" r="r" b="b"/>
            <a:pathLst>
              <a:path w="127635" h="248920">
                <a:moveTo>
                  <a:pt x="127140" y="0"/>
                </a:moveTo>
                <a:lnTo>
                  <a:pt x="0" y="0"/>
                </a:lnTo>
                <a:lnTo>
                  <a:pt x="0" y="248321"/>
                </a:lnTo>
                <a:lnTo>
                  <a:pt x="127140" y="248321"/>
                </a:lnTo>
                <a:lnTo>
                  <a:pt x="127140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759114" y="5071197"/>
            <a:ext cx="127635" cy="248920"/>
          </a:xfrm>
          <a:custGeom>
            <a:avLst/>
            <a:gdLst/>
            <a:ahLst/>
            <a:cxnLst/>
            <a:rect l="l" t="t" r="r" b="b"/>
            <a:pathLst>
              <a:path w="127635" h="248920">
                <a:moveTo>
                  <a:pt x="127140" y="0"/>
                </a:moveTo>
                <a:lnTo>
                  <a:pt x="0" y="0"/>
                </a:lnTo>
                <a:lnTo>
                  <a:pt x="0" y="248321"/>
                </a:lnTo>
                <a:lnTo>
                  <a:pt x="127140" y="248321"/>
                </a:lnTo>
                <a:lnTo>
                  <a:pt x="127140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996269" y="5071197"/>
            <a:ext cx="318135" cy="248920"/>
          </a:xfrm>
          <a:custGeom>
            <a:avLst/>
            <a:gdLst/>
            <a:ahLst/>
            <a:cxnLst/>
            <a:rect l="l" t="t" r="r" b="b"/>
            <a:pathLst>
              <a:path w="318135" h="248920">
                <a:moveTo>
                  <a:pt x="317852" y="0"/>
                </a:moveTo>
                <a:lnTo>
                  <a:pt x="0" y="0"/>
                </a:lnTo>
                <a:lnTo>
                  <a:pt x="0" y="248321"/>
                </a:lnTo>
                <a:lnTo>
                  <a:pt x="317852" y="248321"/>
                </a:lnTo>
                <a:lnTo>
                  <a:pt x="317852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377690" y="5071197"/>
            <a:ext cx="318135" cy="248920"/>
          </a:xfrm>
          <a:custGeom>
            <a:avLst/>
            <a:gdLst/>
            <a:ahLst/>
            <a:cxnLst/>
            <a:rect l="l" t="t" r="r" b="b"/>
            <a:pathLst>
              <a:path w="318135" h="248920">
                <a:moveTo>
                  <a:pt x="317852" y="0"/>
                </a:moveTo>
                <a:lnTo>
                  <a:pt x="0" y="0"/>
                </a:lnTo>
                <a:lnTo>
                  <a:pt x="0" y="248321"/>
                </a:lnTo>
                <a:lnTo>
                  <a:pt x="317852" y="248321"/>
                </a:lnTo>
                <a:lnTo>
                  <a:pt x="317852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186979" y="5421617"/>
            <a:ext cx="318135" cy="248920"/>
          </a:xfrm>
          <a:custGeom>
            <a:avLst/>
            <a:gdLst/>
            <a:ahLst/>
            <a:cxnLst/>
            <a:rect l="l" t="t" r="r" b="b"/>
            <a:pathLst>
              <a:path w="318135" h="248920">
                <a:moveTo>
                  <a:pt x="317852" y="0"/>
                </a:moveTo>
                <a:lnTo>
                  <a:pt x="0" y="0"/>
                </a:lnTo>
                <a:lnTo>
                  <a:pt x="0" y="248321"/>
                </a:lnTo>
                <a:lnTo>
                  <a:pt x="317852" y="248321"/>
                </a:lnTo>
                <a:lnTo>
                  <a:pt x="317852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568402" y="5421617"/>
            <a:ext cx="318135" cy="248920"/>
          </a:xfrm>
          <a:custGeom>
            <a:avLst/>
            <a:gdLst/>
            <a:ahLst/>
            <a:cxnLst/>
            <a:rect l="l" t="t" r="r" b="b"/>
            <a:pathLst>
              <a:path w="318135" h="248920">
                <a:moveTo>
                  <a:pt x="317852" y="0"/>
                </a:moveTo>
                <a:lnTo>
                  <a:pt x="0" y="0"/>
                </a:lnTo>
                <a:lnTo>
                  <a:pt x="0" y="248321"/>
                </a:lnTo>
                <a:lnTo>
                  <a:pt x="317852" y="248321"/>
                </a:lnTo>
                <a:lnTo>
                  <a:pt x="317852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805556" y="5421617"/>
            <a:ext cx="318135" cy="248920"/>
          </a:xfrm>
          <a:custGeom>
            <a:avLst/>
            <a:gdLst/>
            <a:ahLst/>
            <a:cxnLst/>
            <a:rect l="l" t="t" r="r" b="b"/>
            <a:pathLst>
              <a:path w="318135" h="248920">
                <a:moveTo>
                  <a:pt x="317852" y="0"/>
                </a:moveTo>
                <a:lnTo>
                  <a:pt x="0" y="0"/>
                </a:lnTo>
                <a:lnTo>
                  <a:pt x="0" y="248321"/>
                </a:lnTo>
                <a:lnTo>
                  <a:pt x="317852" y="248321"/>
                </a:lnTo>
                <a:lnTo>
                  <a:pt x="317852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805556" y="5769266"/>
            <a:ext cx="127635" cy="248920"/>
          </a:xfrm>
          <a:custGeom>
            <a:avLst/>
            <a:gdLst/>
            <a:ahLst/>
            <a:cxnLst/>
            <a:rect l="l" t="t" r="r" b="b"/>
            <a:pathLst>
              <a:path w="127635" h="248920">
                <a:moveTo>
                  <a:pt x="127140" y="0"/>
                </a:moveTo>
                <a:lnTo>
                  <a:pt x="0" y="0"/>
                </a:lnTo>
                <a:lnTo>
                  <a:pt x="0" y="248321"/>
                </a:lnTo>
                <a:lnTo>
                  <a:pt x="127140" y="248321"/>
                </a:lnTo>
                <a:lnTo>
                  <a:pt x="127140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759114" y="5769266"/>
            <a:ext cx="127635" cy="248920"/>
          </a:xfrm>
          <a:custGeom>
            <a:avLst/>
            <a:gdLst/>
            <a:ahLst/>
            <a:cxnLst/>
            <a:rect l="l" t="t" r="r" b="b"/>
            <a:pathLst>
              <a:path w="127635" h="248920">
                <a:moveTo>
                  <a:pt x="127140" y="0"/>
                </a:moveTo>
                <a:lnTo>
                  <a:pt x="0" y="0"/>
                </a:lnTo>
                <a:lnTo>
                  <a:pt x="0" y="248321"/>
                </a:lnTo>
                <a:lnTo>
                  <a:pt x="127140" y="248321"/>
                </a:lnTo>
                <a:lnTo>
                  <a:pt x="127140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996269" y="5769266"/>
            <a:ext cx="318135" cy="248920"/>
          </a:xfrm>
          <a:custGeom>
            <a:avLst/>
            <a:gdLst/>
            <a:ahLst/>
            <a:cxnLst/>
            <a:rect l="l" t="t" r="r" b="b"/>
            <a:pathLst>
              <a:path w="318135" h="248920">
                <a:moveTo>
                  <a:pt x="317852" y="0"/>
                </a:moveTo>
                <a:lnTo>
                  <a:pt x="0" y="0"/>
                </a:lnTo>
                <a:lnTo>
                  <a:pt x="0" y="248321"/>
                </a:lnTo>
                <a:lnTo>
                  <a:pt x="317852" y="248321"/>
                </a:lnTo>
                <a:lnTo>
                  <a:pt x="317852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377690" y="5769266"/>
            <a:ext cx="318135" cy="248920"/>
          </a:xfrm>
          <a:custGeom>
            <a:avLst/>
            <a:gdLst/>
            <a:ahLst/>
            <a:cxnLst/>
            <a:rect l="l" t="t" r="r" b="b"/>
            <a:pathLst>
              <a:path w="318135" h="248920">
                <a:moveTo>
                  <a:pt x="317852" y="0"/>
                </a:moveTo>
                <a:lnTo>
                  <a:pt x="0" y="0"/>
                </a:lnTo>
                <a:lnTo>
                  <a:pt x="0" y="248321"/>
                </a:lnTo>
                <a:lnTo>
                  <a:pt x="317852" y="248321"/>
                </a:lnTo>
                <a:lnTo>
                  <a:pt x="317852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4868164" y="6116915"/>
            <a:ext cx="954283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110" dirty="0">
                <a:solidFill>
                  <a:srgbClr val="B68150"/>
                </a:solidFill>
                <a:latin typeface="Montserrat" pitchFamily="2" charset="0"/>
                <a:cs typeface="Calibri"/>
              </a:rPr>
              <a:t>(Brick</a:t>
            </a:r>
            <a:r>
              <a:rPr sz="1100" spc="40" dirty="0">
                <a:solidFill>
                  <a:srgbClr val="B68150"/>
                </a:solidFill>
                <a:latin typeface="Montserrat" pitchFamily="2" charset="0"/>
                <a:cs typeface="Calibri"/>
              </a:rPr>
              <a:t> </a:t>
            </a:r>
            <a:r>
              <a:rPr sz="1100" spc="70" dirty="0">
                <a:solidFill>
                  <a:srgbClr val="B68150"/>
                </a:solidFill>
                <a:latin typeface="Montserrat" pitchFamily="2" charset="0"/>
                <a:cs typeface="Calibri"/>
              </a:rPr>
              <a:t>Wall)</a:t>
            </a:r>
            <a:endParaRPr sz="1100" dirty="0">
              <a:latin typeface="Montserrat" pitchFamily="2" charset="0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041650" y="3206327"/>
            <a:ext cx="1319530" cy="685800"/>
          </a:xfrm>
          <a:prstGeom prst="rect">
            <a:avLst/>
          </a:prstGeom>
        </p:spPr>
        <p:txBody>
          <a:bodyPr vert="horz" wrap="square" lIns="0" tIns="129540" rIns="0" bIns="0" rtlCol="0">
            <a:spAutoFit/>
          </a:bodyPr>
          <a:lstStyle/>
          <a:p>
            <a:pPr marR="5715" algn="r">
              <a:lnSpc>
                <a:spcPct val="100000"/>
              </a:lnSpc>
              <a:spcBef>
                <a:spcPts val="1020"/>
              </a:spcBef>
            </a:pPr>
            <a:r>
              <a:rPr sz="14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Family</a:t>
            </a:r>
            <a:r>
              <a:rPr sz="1400" spc="-5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4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Wealth</a:t>
            </a:r>
            <a:endParaRPr sz="1400" dirty="0">
              <a:latin typeface="Montserrat" pitchFamily="2" charset="0"/>
              <a:cs typeface="Verdana"/>
            </a:endParaRPr>
          </a:p>
          <a:p>
            <a:pPr marR="5080" algn="r">
              <a:lnSpc>
                <a:spcPct val="100000"/>
              </a:lnSpc>
              <a:spcBef>
                <a:spcPts val="920"/>
              </a:spcBef>
            </a:pPr>
            <a:r>
              <a:rPr sz="1400" spc="-2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$$$$</a:t>
            </a:r>
            <a:endParaRPr sz="1400" dirty="0">
              <a:latin typeface="Montserrat" pitchFamily="2" charset="0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325375" y="3206327"/>
            <a:ext cx="1558290" cy="9755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4800"/>
              </a:lnSpc>
              <a:spcBef>
                <a:spcPts val="100"/>
              </a:spcBef>
            </a:pPr>
            <a:r>
              <a:rPr sz="14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Business</a:t>
            </a:r>
            <a:r>
              <a:rPr sz="1400" spc="-10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400" spc="-2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Risk </a:t>
            </a:r>
            <a:r>
              <a:rPr sz="14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Litigation </a:t>
            </a:r>
            <a:r>
              <a:rPr sz="14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Relationship</a:t>
            </a:r>
            <a:r>
              <a:rPr sz="14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400" spc="-2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Risk</a:t>
            </a:r>
            <a:endParaRPr sz="1400" dirty="0">
              <a:latin typeface="Montserrat" pitchFamily="2" charset="0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325375" y="4322232"/>
            <a:ext cx="104076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Family</a:t>
            </a:r>
            <a:r>
              <a:rPr sz="1400" spc="-5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400" spc="-2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Risk</a:t>
            </a:r>
            <a:endParaRPr sz="1400">
              <a:latin typeface="Montserrat" pitchFamily="2" charset="0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545273" y="4205392"/>
            <a:ext cx="1150620" cy="1016000"/>
          </a:xfrm>
          <a:prstGeom prst="rect">
            <a:avLst/>
          </a:prstGeom>
        </p:spPr>
        <p:txBody>
          <a:bodyPr vert="horz" wrap="square" lIns="0" tIns="129540" rIns="0" bIns="0" rtlCol="0">
            <a:spAutoFit/>
          </a:bodyPr>
          <a:lstStyle/>
          <a:p>
            <a:pPr marL="184150" indent="-171450">
              <a:lnSpc>
                <a:spcPct val="100000"/>
              </a:lnSpc>
              <a:spcBef>
                <a:spcPts val="1020"/>
              </a:spcBef>
              <a:buFont typeface="Arial"/>
              <a:buChar char="•"/>
              <a:tabLst>
                <a:tab pos="184150" algn="l"/>
              </a:tabLst>
            </a:pPr>
            <a:r>
              <a:rPr sz="14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Divorce</a:t>
            </a:r>
            <a:endParaRPr sz="1400">
              <a:latin typeface="Montserrat" pitchFamily="2" charset="0"/>
              <a:cs typeface="Verdana"/>
            </a:endParaRPr>
          </a:p>
          <a:p>
            <a:pPr marL="184150" indent="-171450">
              <a:lnSpc>
                <a:spcPct val="100000"/>
              </a:lnSpc>
              <a:spcBef>
                <a:spcPts val="920"/>
              </a:spcBef>
              <a:buFont typeface="Arial"/>
              <a:buChar char="•"/>
              <a:tabLst>
                <a:tab pos="184150" algn="l"/>
              </a:tabLst>
            </a:pPr>
            <a:r>
              <a:rPr sz="14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Addictions</a:t>
            </a:r>
            <a:endParaRPr sz="1400">
              <a:latin typeface="Montserrat" pitchFamily="2" charset="0"/>
              <a:cs typeface="Verdana"/>
            </a:endParaRPr>
          </a:p>
          <a:p>
            <a:pPr marL="184150" indent="-171450">
              <a:lnSpc>
                <a:spcPct val="100000"/>
              </a:lnSpc>
              <a:spcBef>
                <a:spcPts val="920"/>
              </a:spcBef>
              <a:buFont typeface="Arial"/>
              <a:buChar char="•"/>
              <a:tabLst>
                <a:tab pos="184150" algn="l"/>
              </a:tabLst>
            </a:pPr>
            <a:r>
              <a:rPr sz="14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Health</a:t>
            </a:r>
            <a:endParaRPr sz="1400">
              <a:latin typeface="Montserrat" pitchFamily="2" charset="0"/>
              <a:cs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6" ma:contentTypeDescription="Create a new document." ma:contentTypeScope="" ma:versionID="3dcb7032a39a2438a215d330f728a50c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7f5ea7cd19af5acac4944f097e308644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A9CC522-D121-404D-8F8F-41ED9B4F832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1F1360A-F616-414B-B4BB-49C7D76E63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4c8679-8c3b-4cb4-ba22-a8d7dbdfdbb4"/>
    <ds:schemaRef ds:uri="6e81a57f-e398-47b6-98fd-f6700c6fb7fe"/>
    <ds:schemaRef ds:uri="f3b6e03b-ad32-48bd-b642-fb933687ad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21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Montserrat</vt:lpstr>
      <vt:lpstr>Montserrat SemiBold</vt:lpstr>
      <vt:lpstr>Times New Roman</vt:lpstr>
      <vt:lpstr>Verdana</vt:lpstr>
      <vt:lpstr>Office Theme</vt:lpstr>
      <vt:lpstr>2. Asset Protection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Asset Protection</dc:title>
  <cp:lastModifiedBy>Leanne Manning</cp:lastModifiedBy>
  <cp:revision>1</cp:revision>
  <dcterms:created xsi:type="dcterms:W3CDTF">2022-11-03T23:37:05Z</dcterms:created>
  <dcterms:modified xsi:type="dcterms:W3CDTF">2022-11-09T04:23:46Z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2022-08-16T00:00:00Z</vt:filetime>
  </property>
  <property fmtid="{D5CDD505-2E9C-101B-9397-08002B2CF9AE}" pid="3" name="LastSaved">
    <vt:filetime>2022-11-03T00:00:00Z</vt:filetime>
  </property>
  <property fmtid="{D5CDD505-2E9C-101B-9397-08002B2CF9AE}" pid="4" name="Producer">
    <vt:lpwstr>macOS Version 10.15.7 (Build 19H1824) Quartz PDFContext</vt:lpwstr>
  </property>
</Properties>
</file>