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2B1CDBB1-728B-4FCB-989D-07C1705726B4}"/>
    <pc:docChg chg="modSld">
      <pc:chgData name="Leanne Manning" userId="730c7ce9-f6b4-453e-88a2-34d7f1a5ff9e" providerId="ADAL" clId="{2B1CDBB1-728B-4FCB-989D-07C1705726B4}" dt="2022-11-09T04:23:44.949" v="8" actId="1076"/>
      <pc:docMkLst>
        <pc:docMk/>
      </pc:docMkLst>
      <pc:sldChg chg="modSp mod">
        <pc:chgData name="Leanne Manning" userId="730c7ce9-f6b4-453e-88a2-34d7f1a5ff9e" providerId="ADAL" clId="{2B1CDBB1-728B-4FCB-989D-07C1705726B4}" dt="2022-11-09T04:23:44.949" v="8" actId="1076"/>
        <pc:sldMkLst>
          <pc:docMk/>
          <pc:sldMk cId="0" sldId="256"/>
        </pc:sldMkLst>
        <pc:spChg chg="mod">
          <ac:chgData name="Leanne Manning" userId="730c7ce9-f6b4-453e-88a2-34d7f1a5ff9e" providerId="ADAL" clId="{2B1CDBB1-728B-4FCB-989D-07C1705726B4}" dt="2022-11-09T04:22:12.901" v="1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anne Manning" userId="730c7ce9-f6b4-453e-88a2-34d7f1a5ff9e" providerId="ADAL" clId="{2B1CDBB1-728B-4FCB-989D-07C1705726B4}" dt="2022-11-09T04:23:44.949" v="8" actId="1076"/>
          <ac:spMkLst>
            <pc:docMk/>
            <pc:sldMk cId="0" sldId="256"/>
            <ac:spMk id="33" creationId="{00000000-0000-0000-0000-000000000000}"/>
          </ac:spMkLst>
        </pc:spChg>
        <pc:spChg chg="mod">
          <ac:chgData name="Leanne Manning" userId="730c7ce9-f6b4-453e-88a2-34d7f1a5ff9e" providerId="ADAL" clId="{2B1CDBB1-728B-4FCB-989D-07C1705726B4}" dt="2022-11-09T04:22:43.002" v="2" actId="2711"/>
          <ac:spMkLst>
            <pc:docMk/>
            <pc:sldMk cId="0" sldId="256"/>
            <ac:spMk id="34" creationId="{00000000-0000-0000-0000-000000000000}"/>
          </ac:spMkLst>
        </pc:spChg>
        <pc:spChg chg="mod">
          <ac:chgData name="Leanne Manning" userId="730c7ce9-f6b4-453e-88a2-34d7f1a5ff9e" providerId="ADAL" clId="{2B1CDBB1-728B-4FCB-989D-07C1705726B4}" dt="2022-11-09T04:22:54.764" v="3" actId="2711"/>
          <ac:spMkLst>
            <pc:docMk/>
            <pc:sldMk cId="0" sldId="256"/>
            <ac:spMk id="35" creationId="{00000000-0000-0000-0000-000000000000}"/>
          </ac:spMkLst>
        </pc:spChg>
        <pc:spChg chg="mod">
          <ac:chgData name="Leanne Manning" userId="730c7ce9-f6b4-453e-88a2-34d7f1a5ff9e" providerId="ADAL" clId="{2B1CDBB1-728B-4FCB-989D-07C1705726B4}" dt="2022-11-09T04:23:07.062" v="4" actId="2711"/>
          <ac:spMkLst>
            <pc:docMk/>
            <pc:sldMk cId="0" sldId="256"/>
            <ac:spMk id="36" creationId="{00000000-0000-0000-0000-000000000000}"/>
          </ac:spMkLst>
        </pc:spChg>
        <pc:spChg chg="mod">
          <ac:chgData name="Leanne Manning" userId="730c7ce9-f6b4-453e-88a2-34d7f1a5ff9e" providerId="ADAL" clId="{2B1CDBB1-728B-4FCB-989D-07C1705726B4}" dt="2022-11-09T04:23:07.062" v="4" actId="2711"/>
          <ac:spMkLst>
            <pc:docMk/>
            <pc:sldMk cId="0" sldId="256"/>
            <ac:spMk id="3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39344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9455" y="1054100"/>
            <a:ext cx="382681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80" dirty="0">
                <a:latin typeface="Montserrat SemiBold" pitchFamily="2" charset="0"/>
              </a:rPr>
              <a:t>2.</a:t>
            </a:r>
            <a:r>
              <a:rPr spc="-190" dirty="0">
                <a:latin typeface="Montserrat SemiBold" pitchFamily="2" charset="0"/>
              </a:rPr>
              <a:t> </a:t>
            </a:r>
            <a:r>
              <a:rPr dirty="0">
                <a:latin typeface="Montserrat SemiBold" pitchFamily="2" charset="0"/>
              </a:rPr>
              <a:t>Asset</a:t>
            </a:r>
            <a:r>
              <a:rPr spc="-190" dirty="0">
                <a:latin typeface="Montserrat SemiBold" pitchFamily="2" charset="0"/>
              </a:rPr>
              <a:t> </a:t>
            </a:r>
            <a:r>
              <a:rPr spc="65" dirty="0">
                <a:latin typeface="Montserrat SemiBold" pitchFamily="2" charset="0"/>
              </a:rPr>
              <a:t>Protection</a:t>
            </a:r>
          </a:p>
        </p:txBody>
      </p:sp>
      <p:sp>
        <p:nvSpPr>
          <p:cNvPr id="3" name="object 3"/>
          <p:cNvSpPr/>
          <p:nvPr/>
        </p:nvSpPr>
        <p:spPr>
          <a:xfrm>
            <a:off x="5186979" y="2652290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19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68402" y="2652290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19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05556" y="2652290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19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05556" y="2999940"/>
            <a:ext cx="127635" cy="248920"/>
          </a:xfrm>
          <a:custGeom>
            <a:avLst/>
            <a:gdLst/>
            <a:ahLst/>
            <a:cxnLst/>
            <a:rect l="l" t="t" r="r" b="b"/>
            <a:pathLst>
              <a:path w="127635" h="248919">
                <a:moveTo>
                  <a:pt x="127140" y="0"/>
                </a:moveTo>
                <a:lnTo>
                  <a:pt x="0" y="0"/>
                </a:lnTo>
                <a:lnTo>
                  <a:pt x="0" y="248321"/>
                </a:lnTo>
                <a:lnTo>
                  <a:pt x="127140" y="248321"/>
                </a:lnTo>
                <a:lnTo>
                  <a:pt x="12714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59114" y="2999940"/>
            <a:ext cx="127635" cy="248920"/>
          </a:xfrm>
          <a:custGeom>
            <a:avLst/>
            <a:gdLst/>
            <a:ahLst/>
            <a:cxnLst/>
            <a:rect l="l" t="t" r="r" b="b"/>
            <a:pathLst>
              <a:path w="127635" h="248919">
                <a:moveTo>
                  <a:pt x="127140" y="0"/>
                </a:moveTo>
                <a:lnTo>
                  <a:pt x="0" y="0"/>
                </a:lnTo>
                <a:lnTo>
                  <a:pt x="0" y="248321"/>
                </a:lnTo>
                <a:lnTo>
                  <a:pt x="127140" y="248321"/>
                </a:lnTo>
                <a:lnTo>
                  <a:pt x="12714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96269" y="2999940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19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77690" y="2999940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19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86979" y="3347592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05556" y="3347592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68402" y="3347592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41986" y="2304640"/>
            <a:ext cx="1208405" cy="248920"/>
          </a:xfrm>
          <a:custGeom>
            <a:avLst/>
            <a:gdLst/>
            <a:ahLst/>
            <a:cxnLst/>
            <a:rect l="l" t="t" r="r" b="b"/>
            <a:pathLst>
              <a:path w="1208404" h="248919">
                <a:moveTo>
                  <a:pt x="1207838" y="0"/>
                </a:moveTo>
                <a:lnTo>
                  <a:pt x="0" y="0"/>
                </a:lnTo>
                <a:lnTo>
                  <a:pt x="0" y="248321"/>
                </a:lnTo>
                <a:lnTo>
                  <a:pt x="1207838" y="248321"/>
                </a:lnTo>
                <a:lnTo>
                  <a:pt x="1207838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805556" y="3695242"/>
          <a:ext cx="1079500" cy="580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0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FFFFFF"/>
                      </a:solidFill>
                      <a:prstDash val="solid"/>
                    </a:lnR>
                    <a:lnB w="8468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B w="8468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B w="8468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B w="84680">
                      <a:solidFill>
                        <a:srgbClr val="FFFFFF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FFFFFF"/>
                      </a:solidFill>
                      <a:prstDash val="solid"/>
                    </a:lnR>
                    <a:lnT w="8468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8468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84680">
                      <a:solidFill>
                        <a:srgbClr val="FFFFFF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805556" y="4375895"/>
            <a:ext cx="127635" cy="248920"/>
          </a:xfrm>
          <a:custGeom>
            <a:avLst/>
            <a:gdLst/>
            <a:ahLst/>
            <a:cxnLst/>
            <a:rect l="l" t="t" r="r" b="b"/>
            <a:pathLst>
              <a:path w="127635" h="248920">
                <a:moveTo>
                  <a:pt x="127140" y="0"/>
                </a:moveTo>
                <a:lnTo>
                  <a:pt x="0" y="0"/>
                </a:lnTo>
                <a:lnTo>
                  <a:pt x="0" y="248321"/>
                </a:lnTo>
                <a:lnTo>
                  <a:pt x="127140" y="248321"/>
                </a:lnTo>
                <a:lnTo>
                  <a:pt x="12714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59114" y="4375895"/>
            <a:ext cx="127635" cy="248920"/>
          </a:xfrm>
          <a:custGeom>
            <a:avLst/>
            <a:gdLst/>
            <a:ahLst/>
            <a:cxnLst/>
            <a:rect l="l" t="t" r="r" b="b"/>
            <a:pathLst>
              <a:path w="127635" h="248920">
                <a:moveTo>
                  <a:pt x="127140" y="0"/>
                </a:moveTo>
                <a:lnTo>
                  <a:pt x="0" y="0"/>
                </a:lnTo>
                <a:lnTo>
                  <a:pt x="0" y="248321"/>
                </a:lnTo>
                <a:lnTo>
                  <a:pt x="127140" y="248321"/>
                </a:lnTo>
                <a:lnTo>
                  <a:pt x="12714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96269" y="4375895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77690" y="4375895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86979" y="4723546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05556" y="4723546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68402" y="4723546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05556" y="5071197"/>
            <a:ext cx="127635" cy="248920"/>
          </a:xfrm>
          <a:custGeom>
            <a:avLst/>
            <a:gdLst/>
            <a:ahLst/>
            <a:cxnLst/>
            <a:rect l="l" t="t" r="r" b="b"/>
            <a:pathLst>
              <a:path w="127635" h="248920">
                <a:moveTo>
                  <a:pt x="127140" y="0"/>
                </a:moveTo>
                <a:lnTo>
                  <a:pt x="0" y="0"/>
                </a:lnTo>
                <a:lnTo>
                  <a:pt x="0" y="248321"/>
                </a:lnTo>
                <a:lnTo>
                  <a:pt x="127140" y="248321"/>
                </a:lnTo>
                <a:lnTo>
                  <a:pt x="12714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59114" y="5071197"/>
            <a:ext cx="127635" cy="248920"/>
          </a:xfrm>
          <a:custGeom>
            <a:avLst/>
            <a:gdLst/>
            <a:ahLst/>
            <a:cxnLst/>
            <a:rect l="l" t="t" r="r" b="b"/>
            <a:pathLst>
              <a:path w="127635" h="248920">
                <a:moveTo>
                  <a:pt x="127140" y="0"/>
                </a:moveTo>
                <a:lnTo>
                  <a:pt x="0" y="0"/>
                </a:lnTo>
                <a:lnTo>
                  <a:pt x="0" y="248321"/>
                </a:lnTo>
                <a:lnTo>
                  <a:pt x="127140" y="248321"/>
                </a:lnTo>
                <a:lnTo>
                  <a:pt x="12714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96269" y="5071197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77690" y="5071197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86979" y="5421617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68402" y="5421617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05556" y="5421617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05556" y="5769266"/>
            <a:ext cx="127635" cy="248920"/>
          </a:xfrm>
          <a:custGeom>
            <a:avLst/>
            <a:gdLst/>
            <a:ahLst/>
            <a:cxnLst/>
            <a:rect l="l" t="t" r="r" b="b"/>
            <a:pathLst>
              <a:path w="127635" h="248920">
                <a:moveTo>
                  <a:pt x="127140" y="0"/>
                </a:moveTo>
                <a:lnTo>
                  <a:pt x="0" y="0"/>
                </a:lnTo>
                <a:lnTo>
                  <a:pt x="0" y="248321"/>
                </a:lnTo>
                <a:lnTo>
                  <a:pt x="127140" y="248321"/>
                </a:lnTo>
                <a:lnTo>
                  <a:pt x="12714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59114" y="5769266"/>
            <a:ext cx="127635" cy="248920"/>
          </a:xfrm>
          <a:custGeom>
            <a:avLst/>
            <a:gdLst/>
            <a:ahLst/>
            <a:cxnLst/>
            <a:rect l="l" t="t" r="r" b="b"/>
            <a:pathLst>
              <a:path w="127635" h="248920">
                <a:moveTo>
                  <a:pt x="127140" y="0"/>
                </a:moveTo>
                <a:lnTo>
                  <a:pt x="0" y="0"/>
                </a:lnTo>
                <a:lnTo>
                  <a:pt x="0" y="248321"/>
                </a:lnTo>
                <a:lnTo>
                  <a:pt x="127140" y="248321"/>
                </a:lnTo>
                <a:lnTo>
                  <a:pt x="12714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96269" y="5769266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77690" y="5769266"/>
            <a:ext cx="318135" cy="248920"/>
          </a:xfrm>
          <a:custGeom>
            <a:avLst/>
            <a:gdLst/>
            <a:ahLst/>
            <a:cxnLst/>
            <a:rect l="l" t="t" r="r" b="b"/>
            <a:pathLst>
              <a:path w="318135" h="248920">
                <a:moveTo>
                  <a:pt x="317852" y="0"/>
                </a:moveTo>
                <a:lnTo>
                  <a:pt x="0" y="0"/>
                </a:lnTo>
                <a:lnTo>
                  <a:pt x="0" y="248321"/>
                </a:lnTo>
                <a:lnTo>
                  <a:pt x="317852" y="248321"/>
                </a:lnTo>
                <a:lnTo>
                  <a:pt x="31785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868164" y="6116915"/>
            <a:ext cx="954283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110" dirty="0">
                <a:solidFill>
                  <a:srgbClr val="B68150"/>
                </a:solidFill>
                <a:latin typeface="Montserrat" pitchFamily="2" charset="0"/>
                <a:cs typeface="Calibri"/>
              </a:rPr>
              <a:t>(Brick</a:t>
            </a:r>
            <a:r>
              <a:rPr sz="1100" spc="40" dirty="0">
                <a:solidFill>
                  <a:srgbClr val="B68150"/>
                </a:solidFill>
                <a:latin typeface="Montserrat" pitchFamily="2" charset="0"/>
                <a:cs typeface="Calibri"/>
              </a:rPr>
              <a:t> </a:t>
            </a:r>
            <a:r>
              <a:rPr sz="1100" spc="70" dirty="0">
                <a:solidFill>
                  <a:srgbClr val="B68150"/>
                </a:solidFill>
                <a:latin typeface="Montserrat" pitchFamily="2" charset="0"/>
                <a:cs typeface="Calibri"/>
              </a:rPr>
              <a:t>Wall)</a:t>
            </a:r>
            <a:endParaRPr sz="1100" dirty="0">
              <a:latin typeface="Montserrat" pitchFamily="2" charset="0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41650" y="3206327"/>
            <a:ext cx="1319530" cy="685800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20"/>
              </a:spcBef>
            </a:pPr>
            <a:r>
              <a:rPr sz="14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Family</a:t>
            </a:r>
            <a:r>
              <a:rPr sz="1400" spc="-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4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Wealth</a:t>
            </a:r>
            <a:endParaRPr sz="1400" dirty="0">
              <a:latin typeface="Montserrat" pitchFamily="2" charset="0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920"/>
              </a:spcBef>
            </a:pPr>
            <a:r>
              <a:rPr sz="14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$$$$</a:t>
            </a:r>
            <a:endParaRPr sz="1400" dirty="0">
              <a:latin typeface="Montserrat" pitchFamily="2" charset="0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25375" y="3206327"/>
            <a:ext cx="1558290" cy="9755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4800"/>
              </a:lnSpc>
              <a:spcBef>
                <a:spcPts val="100"/>
              </a:spcBef>
            </a:pPr>
            <a:r>
              <a:rPr sz="14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Business</a:t>
            </a:r>
            <a:r>
              <a:rPr sz="1400" spc="-10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4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Risk </a:t>
            </a:r>
            <a:r>
              <a:rPr sz="14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Litigation </a:t>
            </a:r>
            <a:r>
              <a:rPr sz="14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Relationship</a:t>
            </a:r>
            <a:r>
              <a:rPr sz="14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4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Risk</a:t>
            </a:r>
            <a:endParaRPr sz="1400" dirty="0">
              <a:latin typeface="Montserrat" pitchFamily="2" charset="0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25375" y="4322232"/>
            <a:ext cx="10407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Family</a:t>
            </a:r>
            <a:r>
              <a:rPr sz="1400" spc="-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4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Risk</a:t>
            </a:r>
            <a:endParaRPr sz="1400">
              <a:latin typeface="Montserrat" pitchFamily="2" charset="0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545273" y="4205392"/>
            <a:ext cx="1150620" cy="1016000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20"/>
              </a:spcBef>
              <a:buFont typeface="Arial"/>
              <a:buChar char="•"/>
              <a:tabLst>
                <a:tab pos="184150" algn="l"/>
              </a:tabLst>
            </a:pPr>
            <a:r>
              <a:rPr sz="14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Divorce</a:t>
            </a:r>
            <a:endParaRPr sz="140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920"/>
              </a:spcBef>
              <a:buFont typeface="Arial"/>
              <a:buChar char="•"/>
              <a:tabLst>
                <a:tab pos="184150" algn="l"/>
              </a:tabLst>
            </a:pPr>
            <a:r>
              <a:rPr sz="14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Addictions</a:t>
            </a:r>
            <a:endParaRPr sz="140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920"/>
              </a:spcBef>
              <a:buFont typeface="Arial"/>
              <a:buChar char="•"/>
              <a:tabLst>
                <a:tab pos="184150" algn="l"/>
              </a:tabLst>
            </a:pPr>
            <a:r>
              <a:rPr sz="14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Health</a:t>
            </a:r>
            <a:endParaRPr sz="1400">
              <a:latin typeface="Montserrat" pitchFamily="2" charset="0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9CC522-D121-404D-8F8F-41ED9B4F83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F1360A-F616-414B-B4BB-49C7D76E63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21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Montserrat</vt:lpstr>
      <vt:lpstr>Montserrat SemiBold</vt:lpstr>
      <vt:lpstr>Times New Roman</vt:lpstr>
      <vt:lpstr>Verdana</vt:lpstr>
      <vt:lpstr>Office Theme</vt:lpstr>
      <vt:lpstr>2. Asset Protection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Asset Protection</dc:title>
  <cp:lastModifiedBy>Leanne Manning</cp:lastModifiedBy>
  <cp:revision>1</cp:revision>
  <dcterms:created xsi:type="dcterms:W3CDTF">2022-11-03T23:37:05Z</dcterms:created>
  <dcterms:modified xsi:type="dcterms:W3CDTF">2022-11-09T04:23:46Z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2022-08-16T00:00:00Z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