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2110AF9-6BAA-4BAD-A4C9-E7F72B459B67}"/>
    <pc:docChg chg="modSld">
      <pc:chgData name="Leanne Manning" userId="730c7ce9-f6b4-453e-88a2-34d7f1a5ff9e" providerId="ADAL" clId="{22110AF9-6BAA-4BAD-A4C9-E7F72B459B67}" dt="2022-11-09T03:02:25.503" v="3" actId="2711"/>
      <pc:docMkLst>
        <pc:docMk/>
      </pc:docMkLst>
      <pc:sldChg chg="modSp mod">
        <pc:chgData name="Leanne Manning" userId="730c7ce9-f6b4-453e-88a2-34d7f1a5ff9e" providerId="ADAL" clId="{22110AF9-6BAA-4BAD-A4C9-E7F72B459B67}" dt="2022-11-09T03:02:25.503" v="3" actId="2711"/>
        <pc:sldMkLst>
          <pc:docMk/>
          <pc:sldMk cId="0" sldId="256"/>
        </pc:sldMkLst>
        <pc:spChg chg="mod">
          <ac:chgData name="Leanne Manning" userId="730c7ce9-f6b4-453e-88a2-34d7f1a5ff9e" providerId="ADAL" clId="{22110AF9-6BAA-4BAD-A4C9-E7F72B459B67}" dt="2022-11-09T03:01:40.796" v="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2.052" v="1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9.349" v="2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25.503" v="3" actId="2711"/>
          <ac:spMkLst>
            <pc:docMk/>
            <pc:sldMk cId="0" sldId="256"/>
            <ac:spMk id="1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8613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4" dirty="0">
                <a:latin typeface="Montserrat Medium" pitchFamily="2" charset="0"/>
              </a:rPr>
              <a:t>3</a:t>
            </a:r>
            <a:r>
              <a:rPr spc="-235" dirty="0">
                <a:latin typeface="Montserrat Medium" pitchFamily="2" charset="0"/>
              </a:rPr>
              <a:t> </a:t>
            </a:r>
            <a:r>
              <a:rPr spc="120" dirty="0">
                <a:latin typeface="Montserrat Medium" pitchFamily="2" charset="0"/>
              </a:rPr>
              <a:t>Big</a:t>
            </a:r>
            <a:r>
              <a:rPr spc="-220" dirty="0">
                <a:latin typeface="Montserrat Medium" pitchFamily="2" charset="0"/>
              </a:rPr>
              <a:t> </a:t>
            </a:r>
            <a:r>
              <a:rPr spc="-10" dirty="0">
                <a:latin typeface="Montserrat Medium" pitchFamily="2" charset="0"/>
              </a:rPr>
              <a:t>Questions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245326" y="2167196"/>
            <a:ext cx="8282305" cy="993775"/>
          </a:xfrm>
          <a:custGeom>
            <a:avLst/>
            <a:gdLst/>
            <a:ahLst/>
            <a:cxnLst/>
            <a:rect l="l" t="t" r="r" b="b"/>
            <a:pathLst>
              <a:path w="8282305" h="993775">
                <a:moveTo>
                  <a:pt x="8281850" y="0"/>
                </a:moveTo>
                <a:lnTo>
                  <a:pt x="0" y="0"/>
                </a:lnTo>
                <a:lnTo>
                  <a:pt x="0" y="993164"/>
                </a:lnTo>
                <a:lnTo>
                  <a:pt x="8281850" y="993164"/>
                </a:lnTo>
                <a:lnTo>
                  <a:pt x="828185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3382" y="2501900"/>
            <a:ext cx="525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spc="-2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do</a:t>
            </a:r>
            <a:r>
              <a:rPr sz="1800" spc="-1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you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need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</a:t>
            </a:r>
            <a:r>
              <a:rPr sz="1800" spc="-2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Family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Board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Adviser?</a:t>
            </a:r>
            <a:endParaRPr sz="1800" dirty="0">
              <a:latin typeface="Montserrat SemiBold" pitchFamily="2" charset="0"/>
              <a:cs typeface="Arial Blac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58503" y="1955446"/>
            <a:ext cx="423545" cy="423545"/>
            <a:chOff x="1058503" y="1955446"/>
            <a:chExt cx="423545" cy="423545"/>
          </a:xfrm>
        </p:grpSpPr>
        <p:sp>
          <p:nvSpPr>
            <p:cNvPr id="6" name="object 6"/>
            <p:cNvSpPr/>
            <p:nvPr/>
          </p:nvSpPr>
          <p:spPr>
            <a:xfrm>
              <a:off x="1090253" y="198719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80000" y="0"/>
                  </a:moveTo>
                  <a:lnTo>
                    <a:pt x="132148" y="6429"/>
                  </a:lnTo>
                  <a:lnTo>
                    <a:pt x="89150" y="24575"/>
                  </a:lnTo>
                  <a:lnTo>
                    <a:pt x="52720" y="52720"/>
                  </a:lnTo>
                  <a:lnTo>
                    <a:pt x="24575" y="89150"/>
                  </a:lnTo>
                  <a:lnTo>
                    <a:pt x="6429" y="132148"/>
                  </a:lnTo>
                  <a:lnTo>
                    <a:pt x="0" y="179999"/>
                  </a:lnTo>
                  <a:lnTo>
                    <a:pt x="6429" y="227851"/>
                  </a:lnTo>
                  <a:lnTo>
                    <a:pt x="24575" y="270849"/>
                  </a:lnTo>
                  <a:lnTo>
                    <a:pt x="52720" y="307279"/>
                  </a:lnTo>
                  <a:lnTo>
                    <a:pt x="89150" y="335425"/>
                  </a:lnTo>
                  <a:lnTo>
                    <a:pt x="132148" y="353570"/>
                  </a:lnTo>
                  <a:lnTo>
                    <a:pt x="180000" y="360000"/>
                  </a:lnTo>
                  <a:lnTo>
                    <a:pt x="227851" y="353570"/>
                  </a:lnTo>
                  <a:lnTo>
                    <a:pt x="270849" y="335425"/>
                  </a:lnTo>
                  <a:lnTo>
                    <a:pt x="307279" y="307279"/>
                  </a:lnTo>
                  <a:lnTo>
                    <a:pt x="335424" y="270849"/>
                  </a:lnTo>
                  <a:lnTo>
                    <a:pt x="353569" y="227851"/>
                  </a:lnTo>
                  <a:lnTo>
                    <a:pt x="359999" y="179999"/>
                  </a:lnTo>
                  <a:lnTo>
                    <a:pt x="353569" y="132148"/>
                  </a:lnTo>
                  <a:lnTo>
                    <a:pt x="335424" y="89150"/>
                  </a:lnTo>
                  <a:lnTo>
                    <a:pt x="307279" y="52720"/>
                  </a:lnTo>
                  <a:lnTo>
                    <a:pt x="270849" y="24575"/>
                  </a:lnTo>
                  <a:lnTo>
                    <a:pt x="227851" y="6429"/>
                  </a:lnTo>
                  <a:lnTo>
                    <a:pt x="18000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0253" y="198719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80000"/>
                  </a:moveTo>
                  <a:lnTo>
                    <a:pt x="6429" y="132148"/>
                  </a:lnTo>
                  <a:lnTo>
                    <a:pt x="24575" y="89150"/>
                  </a:lnTo>
                  <a:lnTo>
                    <a:pt x="52720" y="52720"/>
                  </a:lnTo>
                  <a:lnTo>
                    <a:pt x="89150" y="24575"/>
                  </a:lnTo>
                  <a:lnTo>
                    <a:pt x="132148" y="6429"/>
                  </a:lnTo>
                  <a:lnTo>
                    <a:pt x="180000" y="0"/>
                  </a:lnTo>
                  <a:lnTo>
                    <a:pt x="227851" y="6429"/>
                  </a:lnTo>
                  <a:lnTo>
                    <a:pt x="270849" y="24575"/>
                  </a:lnTo>
                  <a:lnTo>
                    <a:pt x="307279" y="52720"/>
                  </a:lnTo>
                  <a:lnTo>
                    <a:pt x="335424" y="89150"/>
                  </a:lnTo>
                  <a:lnTo>
                    <a:pt x="353570" y="132148"/>
                  </a:lnTo>
                  <a:lnTo>
                    <a:pt x="360000" y="180000"/>
                  </a:lnTo>
                  <a:lnTo>
                    <a:pt x="353570" y="227851"/>
                  </a:lnTo>
                  <a:lnTo>
                    <a:pt x="335424" y="270849"/>
                  </a:lnTo>
                  <a:lnTo>
                    <a:pt x="307279" y="307279"/>
                  </a:lnTo>
                  <a:lnTo>
                    <a:pt x="270849" y="335424"/>
                  </a:lnTo>
                  <a:lnTo>
                    <a:pt x="227851" y="353570"/>
                  </a:lnTo>
                  <a:lnTo>
                    <a:pt x="180000" y="360000"/>
                  </a:lnTo>
                  <a:lnTo>
                    <a:pt x="132148" y="353570"/>
                  </a:lnTo>
                  <a:lnTo>
                    <a:pt x="89150" y="335424"/>
                  </a:lnTo>
                  <a:lnTo>
                    <a:pt x="52720" y="307279"/>
                  </a:lnTo>
                  <a:lnTo>
                    <a:pt x="24575" y="270849"/>
                  </a:lnTo>
                  <a:lnTo>
                    <a:pt x="6429" y="227851"/>
                  </a:lnTo>
                  <a:lnTo>
                    <a:pt x="0" y="180000"/>
                  </a:lnTo>
                  <a:close/>
                </a:path>
              </a:pathLst>
            </a:custGeom>
            <a:ln w="635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28185" y="2053167"/>
            <a:ext cx="8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FFFF"/>
                </a:solidFill>
                <a:latin typeface="Arial Narrow"/>
                <a:cs typeface="Arial Narrow"/>
              </a:rPr>
              <a:t>1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45326" y="3543152"/>
            <a:ext cx="8282305" cy="993775"/>
          </a:xfrm>
          <a:custGeom>
            <a:avLst/>
            <a:gdLst/>
            <a:ahLst/>
            <a:cxnLst/>
            <a:rect l="l" t="t" r="r" b="b"/>
            <a:pathLst>
              <a:path w="8282305" h="993775">
                <a:moveTo>
                  <a:pt x="8281850" y="0"/>
                </a:moveTo>
                <a:lnTo>
                  <a:pt x="0" y="0"/>
                </a:lnTo>
                <a:lnTo>
                  <a:pt x="0" y="993162"/>
                </a:lnTo>
                <a:lnTo>
                  <a:pt x="8281850" y="993162"/>
                </a:lnTo>
                <a:lnTo>
                  <a:pt x="8281850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85382" y="3873500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me?</a:t>
            </a:r>
            <a:endParaRPr sz="1800" dirty="0">
              <a:latin typeface="Montserrat SemiBold" pitchFamily="2" charset="0"/>
              <a:cs typeface="Arial Black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58503" y="3331401"/>
            <a:ext cx="423545" cy="423545"/>
            <a:chOff x="1058503" y="3331401"/>
            <a:chExt cx="423545" cy="423545"/>
          </a:xfrm>
        </p:grpSpPr>
        <p:sp>
          <p:nvSpPr>
            <p:cNvPr id="12" name="object 12"/>
            <p:cNvSpPr/>
            <p:nvPr/>
          </p:nvSpPr>
          <p:spPr>
            <a:xfrm>
              <a:off x="1090253" y="336315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80000" y="0"/>
                  </a:moveTo>
                  <a:lnTo>
                    <a:pt x="132148" y="6429"/>
                  </a:lnTo>
                  <a:lnTo>
                    <a:pt x="89150" y="24575"/>
                  </a:lnTo>
                  <a:lnTo>
                    <a:pt x="52720" y="52721"/>
                  </a:lnTo>
                  <a:lnTo>
                    <a:pt x="24575" y="89150"/>
                  </a:lnTo>
                  <a:lnTo>
                    <a:pt x="6429" y="132149"/>
                  </a:lnTo>
                  <a:lnTo>
                    <a:pt x="0" y="180000"/>
                  </a:lnTo>
                  <a:lnTo>
                    <a:pt x="6429" y="227851"/>
                  </a:lnTo>
                  <a:lnTo>
                    <a:pt x="24575" y="270849"/>
                  </a:lnTo>
                  <a:lnTo>
                    <a:pt x="52720" y="307279"/>
                  </a:lnTo>
                  <a:lnTo>
                    <a:pt x="89150" y="335425"/>
                  </a:lnTo>
                  <a:lnTo>
                    <a:pt x="132148" y="353570"/>
                  </a:lnTo>
                  <a:lnTo>
                    <a:pt x="180000" y="360000"/>
                  </a:lnTo>
                  <a:lnTo>
                    <a:pt x="227851" y="353570"/>
                  </a:lnTo>
                  <a:lnTo>
                    <a:pt x="270849" y="335425"/>
                  </a:lnTo>
                  <a:lnTo>
                    <a:pt x="307279" y="307279"/>
                  </a:lnTo>
                  <a:lnTo>
                    <a:pt x="335424" y="270849"/>
                  </a:lnTo>
                  <a:lnTo>
                    <a:pt x="353569" y="227851"/>
                  </a:lnTo>
                  <a:lnTo>
                    <a:pt x="359999" y="180000"/>
                  </a:lnTo>
                  <a:lnTo>
                    <a:pt x="353569" y="132149"/>
                  </a:lnTo>
                  <a:lnTo>
                    <a:pt x="335424" y="89150"/>
                  </a:lnTo>
                  <a:lnTo>
                    <a:pt x="307279" y="52721"/>
                  </a:lnTo>
                  <a:lnTo>
                    <a:pt x="270849" y="24575"/>
                  </a:lnTo>
                  <a:lnTo>
                    <a:pt x="227851" y="6429"/>
                  </a:lnTo>
                  <a:lnTo>
                    <a:pt x="180000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90253" y="336315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80000"/>
                  </a:moveTo>
                  <a:lnTo>
                    <a:pt x="6429" y="132148"/>
                  </a:lnTo>
                  <a:lnTo>
                    <a:pt x="24575" y="89150"/>
                  </a:lnTo>
                  <a:lnTo>
                    <a:pt x="52720" y="52720"/>
                  </a:lnTo>
                  <a:lnTo>
                    <a:pt x="89150" y="24575"/>
                  </a:lnTo>
                  <a:lnTo>
                    <a:pt x="132148" y="6429"/>
                  </a:lnTo>
                  <a:lnTo>
                    <a:pt x="180000" y="0"/>
                  </a:lnTo>
                  <a:lnTo>
                    <a:pt x="227851" y="6429"/>
                  </a:lnTo>
                  <a:lnTo>
                    <a:pt x="270849" y="24575"/>
                  </a:lnTo>
                  <a:lnTo>
                    <a:pt x="307279" y="52720"/>
                  </a:lnTo>
                  <a:lnTo>
                    <a:pt x="335424" y="89150"/>
                  </a:lnTo>
                  <a:lnTo>
                    <a:pt x="353570" y="132148"/>
                  </a:lnTo>
                  <a:lnTo>
                    <a:pt x="360000" y="180000"/>
                  </a:lnTo>
                  <a:lnTo>
                    <a:pt x="353570" y="227851"/>
                  </a:lnTo>
                  <a:lnTo>
                    <a:pt x="335424" y="270849"/>
                  </a:lnTo>
                  <a:lnTo>
                    <a:pt x="307279" y="307279"/>
                  </a:lnTo>
                  <a:lnTo>
                    <a:pt x="270849" y="335424"/>
                  </a:lnTo>
                  <a:lnTo>
                    <a:pt x="227851" y="353570"/>
                  </a:lnTo>
                  <a:lnTo>
                    <a:pt x="180000" y="360000"/>
                  </a:lnTo>
                  <a:lnTo>
                    <a:pt x="132148" y="353570"/>
                  </a:lnTo>
                  <a:lnTo>
                    <a:pt x="89150" y="335424"/>
                  </a:lnTo>
                  <a:lnTo>
                    <a:pt x="52720" y="307279"/>
                  </a:lnTo>
                  <a:lnTo>
                    <a:pt x="24575" y="270849"/>
                  </a:lnTo>
                  <a:lnTo>
                    <a:pt x="6429" y="227851"/>
                  </a:lnTo>
                  <a:lnTo>
                    <a:pt x="0" y="180000"/>
                  </a:lnTo>
                  <a:close/>
                </a:path>
              </a:pathLst>
            </a:custGeom>
            <a:ln w="635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213103" y="3424767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0" dirty="0">
                <a:solidFill>
                  <a:srgbClr val="FFFFFF"/>
                </a:solidFill>
                <a:latin typeface="Arial Narrow"/>
                <a:cs typeface="Arial Narrow"/>
              </a:rPr>
              <a:t>2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45326" y="4919107"/>
            <a:ext cx="8282305" cy="993775"/>
          </a:xfrm>
          <a:custGeom>
            <a:avLst/>
            <a:gdLst/>
            <a:ahLst/>
            <a:cxnLst/>
            <a:rect l="l" t="t" r="r" b="b"/>
            <a:pathLst>
              <a:path w="8282305" h="993775">
                <a:moveTo>
                  <a:pt x="8281850" y="0"/>
                </a:moveTo>
                <a:lnTo>
                  <a:pt x="0" y="0"/>
                </a:lnTo>
                <a:lnTo>
                  <a:pt x="0" y="993164"/>
                </a:lnTo>
                <a:lnTo>
                  <a:pt x="8281850" y="993164"/>
                </a:lnTo>
                <a:lnTo>
                  <a:pt x="8281850" y="0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325676" y="5253566"/>
            <a:ext cx="4114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4945" algn="l"/>
                <a:tab pos="1772285" algn="l"/>
              </a:tabLst>
            </a:pPr>
            <a:r>
              <a:rPr sz="1800" spc="10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2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now?</a:t>
            </a:r>
            <a:r>
              <a:rPr sz="180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	</a:t>
            </a:r>
            <a:r>
              <a:rPr sz="1800" spc="-39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&amp;</a:t>
            </a:r>
            <a:r>
              <a:rPr sz="180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	Are</a:t>
            </a:r>
            <a:r>
              <a:rPr sz="1800" spc="-45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you</a:t>
            </a:r>
            <a:r>
              <a:rPr sz="1800" spc="-5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20" dirty="0">
                <a:solidFill>
                  <a:srgbClr val="2E3841"/>
                </a:solidFill>
                <a:latin typeface="Montserrat SemiBold" pitchFamily="2" charset="0"/>
                <a:cs typeface="Arial Black"/>
              </a:rPr>
              <a:t>advisable?</a:t>
            </a:r>
            <a:endParaRPr sz="1800" dirty="0">
              <a:latin typeface="Montserrat SemiBold" pitchFamily="2" charset="0"/>
              <a:cs typeface="Arial Black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58503" y="4707358"/>
            <a:ext cx="423545" cy="423545"/>
            <a:chOff x="1058503" y="4707358"/>
            <a:chExt cx="423545" cy="423545"/>
          </a:xfrm>
        </p:grpSpPr>
        <p:sp>
          <p:nvSpPr>
            <p:cNvPr id="18" name="object 18"/>
            <p:cNvSpPr/>
            <p:nvPr/>
          </p:nvSpPr>
          <p:spPr>
            <a:xfrm>
              <a:off x="1090253" y="473910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80000" y="0"/>
                  </a:moveTo>
                  <a:lnTo>
                    <a:pt x="132148" y="6429"/>
                  </a:lnTo>
                  <a:lnTo>
                    <a:pt x="89150" y="24575"/>
                  </a:lnTo>
                  <a:lnTo>
                    <a:pt x="52720" y="52720"/>
                  </a:lnTo>
                  <a:lnTo>
                    <a:pt x="24575" y="89150"/>
                  </a:lnTo>
                  <a:lnTo>
                    <a:pt x="6429" y="132148"/>
                  </a:lnTo>
                  <a:lnTo>
                    <a:pt x="0" y="179999"/>
                  </a:lnTo>
                  <a:lnTo>
                    <a:pt x="6429" y="227850"/>
                  </a:lnTo>
                  <a:lnTo>
                    <a:pt x="24575" y="270848"/>
                  </a:lnTo>
                  <a:lnTo>
                    <a:pt x="52720" y="307278"/>
                  </a:lnTo>
                  <a:lnTo>
                    <a:pt x="89150" y="335423"/>
                  </a:lnTo>
                  <a:lnTo>
                    <a:pt x="132148" y="353569"/>
                  </a:lnTo>
                  <a:lnTo>
                    <a:pt x="180000" y="359999"/>
                  </a:lnTo>
                  <a:lnTo>
                    <a:pt x="227851" y="353569"/>
                  </a:lnTo>
                  <a:lnTo>
                    <a:pt x="270849" y="335423"/>
                  </a:lnTo>
                  <a:lnTo>
                    <a:pt x="307279" y="307278"/>
                  </a:lnTo>
                  <a:lnTo>
                    <a:pt x="335424" y="270848"/>
                  </a:lnTo>
                  <a:lnTo>
                    <a:pt x="353569" y="227850"/>
                  </a:lnTo>
                  <a:lnTo>
                    <a:pt x="359999" y="179999"/>
                  </a:lnTo>
                  <a:lnTo>
                    <a:pt x="353569" y="132148"/>
                  </a:lnTo>
                  <a:lnTo>
                    <a:pt x="335424" y="89150"/>
                  </a:lnTo>
                  <a:lnTo>
                    <a:pt x="307279" y="52720"/>
                  </a:lnTo>
                  <a:lnTo>
                    <a:pt x="270849" y="24575"/>
                  </a:lnTo>
                  <a:lnTo>
                    <a:pt x="227851" y="6429"/>
                  </a:lnTo>
                  <a:lnTo>
                    <a:pt x="180000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0253" y="473910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80000"/>
                  </a:moveTo>
                  <a:lnTo>
                    <a:pt x="6429" y="132148"/>
                  </a:lnTo>
                  <a:lnTo>
                    <a:pt x="24575" y="89150"/>
                  </a:lnTo>
                  <a:lnTo>
                    <a:pt x="52720" y="52720"/>
                  </a:lnTo>
                  <a:lnTo>
                    <a:pt x="89150" y="24575"/>
                  </a:lnTo>
                  <a:lnTo>
                    <a:pt x="132148" y="6429"/>
                  </a:lnTo>
                  <a:lnTo>
                    <a:pt x="180000" y="0"/>
                  </a:lnTo>
                  <a:lnTo>
                    <a:pt x="227851" y="6429"/>
                  </a:lnTo>
                  <a:lnTo>
                    <a:pt x="270849" y="24575"/>
                  </a:lnTo>
                  <a:lnTo>
                    <a:pt x="307279" y="52720"/>
                  </a:lnTo>
                  <a:lnTo>
                    <a:pt x="335424" y="89150"/>
                  </a:lnTo>
                  <a:lnTo>
                    <a:pt x="353570" y="132148"/>
                  </a:lnTo>
                  <a:lnTo>
                    <a:pt x="360000" y="180000"/>
                  </a:lnTo>
                  <a:lnTo>
                    <a:pt x="353570" y="227851"/>
                  </a:lnTo>
                  <a:lnTo>
                    <a:pt x="335424" y="270849"/>
                  </a:lnTo>
                  <a:lnTo>
                    <a:pt x="307279" y="307279"/>
                  </a:lnTo>
                  <a:lnTo>
                    <a:pt x="270849" y="335424"/>
                  </a:lnTo>
                  <a:lnTo>
                    <a:pt x="227851" y="353570"/>
                  </a:lnTo>
                  <a:lnTo>
                    <a:pt x="180000" y="360000"/>
                  </a:lnTo>
                  <a:lnTo>
                    <a:pt x="132148" y="353570"/>
                  </a:lnTo>
                  <a:lnTo>
                    <a:pt x="89150" y="335424"/>
                  </a:lnTo>
                  <a:lnTo>
                    <a:pt x="52720" y="307279"/>
                  </a:lnTo>
                  <a:lnTo>
                    <a:pt x="24575" y="270849"/>
                  </a:lnTo>
                  <a:lnTo>
                    <a:pt x="6429" y="227851"/>
                  </a:lnTo>
                  <a:lnTo>
                    <a:pt x="0" y="180000"/>
                  </a:lnTo>
                  <a:close/>
                </a:path>
              </a:pathLst>
            </a:custGeom>
            <a:ln w="635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213103" y="4804832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0" dirty="0">
                <a:solidFill>
                  <a:srgbClr val="2E3841"/>
                </a:solidFill>
                <a:latin typeface="Arial Narrow"/>
                <a:cs typeface="Arial Narrow"/>
              </a:rPr>
              <a:t>3</a:t>
            </a:r>
            <a:endParaRPr sz="12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D264C0-A2AA-47AB-9497-8D9B829E12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16947F-2DCF-40B2-A3F9-08F016A23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Narrow</vt:lpstr>
      <vt:lpstr>Calibri</vt:lpstr>
      <vt:lpstr>Montserrat Medium</vt:lpstr>
      <vt:lpstr>Montserrat SemiBold</vt:lpstr>
      <vt:lpstr>Verdana</vt:lpstr>
      <vt:lpstr>Office Theme</vt:lpstr>
      <vt:lpstr>3 Big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Big Questions</dc:title>
  <cp:lastModifiedBy>Leanne Manning</cp:lastModifiedBy>
  <cp:revision>1</cp:revision>
  <dcterms:created xsi:type="dcterms:W3CDTF">2022-11-03T22:09:34Z</dcterms:created>
  <dcterms:modified xsi:type="dcterms:W3CDTF">2022-11-09T03:02:29Z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