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3"/>
  </p:sldMasterIdLst>
  <p:sldIdLst>
    <p:sldId id="256" r:id="rId4"/>
  </p:sldIdLst>
  <p:sldSz cx="10693400" cy="7556500"/>
  <p:notesSz cx="10693400" cy="75565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524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anne Manning" userId="730c7ce9-f6b4-453e-88a2-34d7f1a5ff9e" providerId="ADAL" clId="{22110AF9-6BAA-4BAD-A4C9-E7F72B459B67}"/>
    <pc:docChg chg="modSld">
      <pc:chgData name="Leanne Manning" userId="730c7ce9-f6b4-453e-88a2-34d7f1a5ff9e" providerId="ADAL" clId="{22110AF9-6BAA-4BAD-A4C9-E7F72B459B67}" dt="2022-11-09T03:02:25.503" v="3" actId="2711"/>
      <pc:docMkLst>
        <pc:docMk/>
      </pc:docMkLst>
      <pc:sldChg chg="modSp mod">
        <pc:chgData name="Leanne Manning" userId="730c7ce9-f6b4-453e-88a2-34d7f1a5ff9e" providerId="ADAL" clId="{22110AF9-6BAA-4BAD-A4C9-E7F72B459B67}" dt="2022-11-09T03:02:25.503" v="3" actId="2711"/>
        <pc:sldMkLst>
          <pc:docMk/>
          <pc:sldMk cId="0" sldId="256"/>
        </pc:sldMkLst>
        <pc:spChg chg="mod">
          <ac:chgData name="Leanne Manning" userId="730c7ce9-f6b4-453e-88a2-34d7f1a5ff9e" providerId="ADAL" clId="{22110AF9-6BAA-4BAD-A4C9-E7F72B459B67}" dt="2022-11-09T03:01:40.796" v="0" actId="2711"/>
          <ac:spMkLst>
            <pc:docMk/>
            <pc:sldMk cId="0" sldId="256"/>
            <ac:spMk id="2" creationId="{00000000-0000-0000-0000-000000000000}"/>
          </ac:spMkLst>
        </pc:spChg>
        <pc:spChg chg="mod">
          <ac:chgData name="Leanne Manning" userId="730c7ce9-f6b4-453e-88a2-34d7f1a5ff9e" providerId="ADAL" clId="{22110AF9-6BAA-4BAD-A4C9-E7F72B459B67}" dt="2022-11-09T03:02:12.052" v="1" actId="2711"/>
          <ac:spMkLst>
            <pc:docMk/>
            <pc:sldMk cId="0" sldId="256"/>
            <ac:spMk id="4" creationId="{00000000-0000-0000-0000-000000000000}"/>
          </ac:spMkLst>
        </pc:spChg>
        <pc:spChg chg="mod">
          <ac:chgData name="Leanne Manning" userId="730c7ce9-f6b4-453e-88a2-34d7f1a5ff9e" providerId="ADAL" clId="{22110AF9-6BAA-4BAD-A4C9-E7F72B459B67}" dt="2022-11-09T03:02:19.349" v="2" actId="2711"/>
          <ac:spMkLst>
            <pc:docMk/>
            <pc:sldMk cId="0" sldId="256"/>
            <ac:spMk id="10" creationId="{00000000-0000-0000-0000-000000000000}"/>
          </ac:spMkLst>
        </pc:spChg>
        <pc:spChg chg="mod">
          <ac:chgData name="Leanne Manning" userId="730c7ce9-f6b4-453e-88a2-34d7f1a5ff9e" providerId="ADAL" clId="{22110AF9-6BAA-4BAD-A4C9-E7F72B459B67}" dt="2022-11-09T03:02:25.503" v="3" actId="2711"/>
          <ac:spMkLst>
            <pc:docMk/>
            <pc:sldMk cId="0" sldId="256"/>
            <ac:spMk id="16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2515"/>
            <a:ext cx="9089390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2E384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1640"/>
            <a:ext cx="748538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926414"/>
            <a:ext cx="859790" cy="0"/>
          </a:xfrm>
          <a:custGeom>
            <a:avLst/>
            <a:gdLst/>
            <a:ahLst/>
            <a:cxnLst/>
            <a:rect l="l" t="t" r="r" b="b"/>
            <a:pathLst>
              <a:path w="859790">
                <a:moveTo>
                  <a:pt x="0" y="0"/>
                </a:moveTo>
                <a:lnTo>
                  <a:pt x="859589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50707" y="855350"/>
            <a:ext cx="140559" cy="140559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820987" y="999089"/>
            <a:ext cx="0" cy="6557645"/>
          </a:xfrm>
          <a:custGeom>
            <a:avLst/>
            <a:gdLst/>
            <a:ahLst/>
            <a:cxnLst/>
            <a:rect l="l" t="t" r="r" b="b"/>
            <a:pathLst>
              <a:path h="6557645">
                <a:moveTo>
                  <a:pt x="0" y="6557410"/>
                </a:moveTo>
                <a:lnTo>
                  <a:pt x="0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710916"/>
            <a:ext cx="9302115" cy="0"/>
          </a:xfrm>
          <a:custGeom>
            <a:avLst/>
            <a:gdLst/>
            <a:ahLst/>
            <a:cxnLst/>
            <a:rect l="l" t="t" r="r" b="b"/>
            <a:pathLst>
              <a:path w="9302115">
                <a:moveTo>
                  <a:pt x="0" y="0"/>
                </a:moveTo>
                <a:lnTo>
                  <a:pt x="9301810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0348290" y="710916"/>
            <a:ext cx="345440" cy="0"/>
          </a:xfrm>
          <a:custGeom>
            <a:avLst/>
            <a:gdLst/>
            <a:ahLst/>
            <a:cxnLst/>
            <a:rect l="l" t="t" r="r" b="b"/>
            <a:pathLst>
              <a:path w="345440">
                <a:moveTo>
                  <a:pt x="0" y="0"/>
                </a:moveTo>
                <a:lnTo>
                  <a:pt x="345109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bg object 2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9490581" y="627912"/>
            <a:ext cx="133703" cy="166009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9720562" y="630665"/>
            <a:ext cx="180336" cy="160501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0009551" y="630665"/>
            <a:ext cx="147497" cy="160501"/>
          </a:xfrm>
          <a:prstGeom prst="rect">
            <a:avLst/>
          </a:prstGeom>
        </p:spPr>
      </p:pic>
      <p:sp>
        <p:nvSpPr>
          <p:cNvPr id="24" name="bg object 24"/>
          <p:cNvSpPr/>
          <p:nvPr/>
        </p:nvSpPr>
        <p:spPr>
          <a:xfrm>
            <a:off x="278271" y="1077360"/>
            <a:ext cx="375920" cy="340995"/>
          </a:xfrm>
          <a:custGeom>
            <a:avLst/>
            <a:gdLst/>
            <a:ahLst/>
            <a:cxnLst/>
            <a:rect l="l" t="t" r="r" b="b"/>
            <a:pathLst>
              <a:path w="375920" h="340994">
                <a:moveTo>
                  <a:pt x="167028" y="0"/>
                </a:moveTo>
                <a:lnTo>
                  <a:pt x="122184" y="0"/>
                </a:lnTo>
                <a:lnTo>
                  <a:pt x="79060" y="13673"/>
                </a:lnTo>
                <a:lnTo>
                  <a:pt x="41092" y="41020"/>
                </a:lnTo>
                <a:lnTo>
                  <a:pt x="13697" y="78913"/>
                </a:lnTo>
                <a:lnTo>
                  <a:pt x="0" y="121952"/>
                </a:lnTo>
                <a:lnTo>
                  <a:pt x="0" y="166708"/>
                </a:lnTo>
                <a:lnTo>
                  <a:pt x="13697" y="209747"/>
                </a:lnTo>
                <a:lnTo>
                  <a:pt x="41092" y="247641"/>
                </a:lnTo>
                <a:lnTo>
                  <a:pt x="117117" y="323514"/>
                </a:lnTo>
                <a:lnTo>
                  <a:pt x="158979" y="340823"/>
                </a:lnTo>
                <a:lnTo>
                  <a:pt x="170617" y="339689"/>
                </a:lnTo>
                <a:lnTo>
                  <a:pt x="208272" y="314495"/>
                </a:lnTo>
                <a:lnTo>
                  <a:pt x="218185" y="281735"/>
                </a:lnTo>
                <a:lnTo>
                  <a:pt x="217049" y="270120"/>
                </a:lnTo>
                <a:lnTo>
                  <a:pt x="183870" y="223015"/>
                </a:lnTo>
                <a:lnTo>
                  <a:pt x="180549" y="260207"/>
                </a:lnTo>
                <a:lnTo>
                  <a:pt x="187237" y="270272"/>
                </a:lnTo>
                <a:lnTo>
                  <a:pt x="174790" y="309011"/>
                </a:lnTo>
                <a:lnTo>
                  <a:pt x="167127" y="312172"/>
                </a:lnTo>
                <a:lnTo>
                  <a:pt x="150832" y="312172"/>
                </a:lnTo>
                <a:lnTo>
                  <a:pt x="143169" y="309011"/>
                </a:lnTo>
                <a:lnTo>
                  <a:pt x="61385" y="227388"/>
                </a:lnTo>
                <a:lnTo>
                  <a:pt x="35574" y="188547"/>
                </a:lnTo>
                <a:lnTo>
                  <a:pt x="26971" y="144325"/>
                </a:lnTo>
                <a:lnTo>
                  <a:pt x="35574" y="100106"/>
                </a:lnTo>
                <a:lnTo>
                  <a:pt x="61385" y="61273"/>
                </a:lnTo>
                <a:lnTo>
                  <a:pt x="100297" y="35513"/>
                </a:lnTo>
                <a:lnTo>
                  <a:pt x="144606" y="26927"/>
                </a:lnTo>
                <a:lnTo>
                  <a:pt x="188915" y="35513"/>
                </a:lnTo>
                <a:lnTo>
                  <a:pt x="227827" y="61273"/>
                </a:lnTo>
                <a:lnTo>
                  <a:pt x="337299" y="170529"/>
                </a:lnTo>
                <a:lnTo>
                  <a:pt x="344440" y="181271"/>
                </a:lnTo>
                <a:lnTo>
                  <a:pt x="346820" y="193503"/>
                </a:lnTo>
                <a:lnTo>
                  <a:pt x="344440" y="205734"/>
                </a:lnTo>
                <a:lnTo>
                  <a:pt x="337299" y="216476"/>
                </a:lnTo>
                <a:lnTo>
                  <a:pt x="331692" y="222073"/>
                </a:lnTo>
                <a:lnTo>
                  <a:pt x="331692" y="231134"/>
                </a:lnTo>
                <a:lnTo>
                  <a:pt x="342905" y="242326"/>
                </a:lnTo>
                <a:lnTo>
                  <a:pt x="351985" y="242326"/>
                </a:lnTo>
                <a:lnTo>
                  <a:pt x="374359" y="205516"/>
                </a:lnTo>
                <a:lnTo>
                  <a:pt x="375535" y="193497"/>
                </a:lnTo>
                <a:lnTo>
                  <a:pt x="374359" y="181477"/>
                </a:lnTo>
                <a:lnTo>
                  <a:pt x="248120" y="41020"/>
                </a:lnTo>
                <a:lnTo>
                  <a:pt x="210152" y="13673"/>
                </a:lnTo>
                <a:lnTo>
                  <a:pt x="167028" y="0"/>
                </a:lnTo>
                <a:close/>
              </a:path>
            </a:pathLst>
          </a:custGeom>
          <a:solidFill>
            <a:srgbClr val="B5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199164" y="1159460"/>
            <a:ext cx="382905" cy="342900"/>
          </a:xfrm>
          <a:custGeom>
            <a:avLst/>
            <a:gdLst/>
            <a:ahLst/>
            <a:cxnLst/>
            <a:rect l="l" t="t" r="r" b="b"/>
            <a:pathLst>
              <a:path w="382905" h="342900">
                <a:moveTo>
                  <a:pt x="223847" y="0"/>
                </a:moveTo>
                <a:lnTo>
                  <a:pt x="181985" y="17308"/>
                </a:lnTo>
                <a:lnTo>
                  <a:pt x="164642" y="59088"/>
                </a:lnTo>
                <a:lnTo>
                  <a:pt x="165780" y="70705"/>
                </a:lnTo>
                <a:lnTo>
                  <a:pt x="169122" y="81713"/>
                </a:lnTo>
                <a:lnTo>
                  <a:pt x="174560" y="91854"/>
                </a:lnTo>
                <a:lnTo>
                  <a:pt x="181985" y="100868"/>
                </a:lnTo>
                <a:lnTo>
                  <a:pt x="198957" y="117820"/>
                </a:lnTo>
                <a:lnTo>
                  <a:pt x="208037" y="117807"/>
                </a:lnTo>
                <a:lnTo>
                  <a:pt x="219250" y="106643"/>
                </a:lnTo>
                <a:lnTo>
                  <a:pt x="219250" y="97567"/>
                </a:lnTo>
                <a:lnTo>
                  <a:pt x="196505" y="74867"/>
                </a:lnTo>
                <a:lnTo>
                  <a:pt x="193338" y="67221"/>
                </a:lnTo>
                <a:lnTo>
                  <a:pt x="193338" y="50956"/>
                </a:lnTo>
                <a:lnTo>
                  <a:pt x="196505" y="43309"/>
                </a:lnTo>
                <a:lnTo>
                  <a:pt x="208024" y="31812"/>
                </a:lnTo>
                <a:lnTo>
                  <a:pt x="215687" y="28651"/>
                </a:lnTo>
                <a:lnTo>
                  <a:pt x="231983" y="28651"/>
                </a:lnTo>
                <a:lnTo>
                  <a:pt x="239645" y="31812"/>
                </a:lnTo>
                <a:lnTo>
                  <a:pt x="321430" y="113435"/>
                </a:lnTo>
                <a:lnTo>
                  <a:pt x="347240" y="152276"/>
                </a:lnTo>
                <a:lnTo>
                  <a:pt x="355843" y="196497"/>
                </a:lnTo>
                <a:lnTo>
                  <a:pt x="347240" y="240716"/>
                </a:lnTo>
                <a:lnTo>
                  <a:pt x="321430" y="279549"/>
                </a:lnTo>
                <a:lnTo>
                  <a:pt x="282517" y="305310"/>
                </a:lnTo>
                <a:lnTo>
                  <a:pt x="238208" y="313897"/>
                </a:lnTo>
                <a:lnTo>
                  <a:pt x="193899" y="305310"/>
                </a:lnTo>
                <a:lnTo>
                  <a:pt x="154987" y="279549"/>
                </a:lnTo>
                <a:lnTo>
                  <a:pt x="38236" y="163015"/>
                </a:lnTo>
                <a:lnTo>
                  <a:pt x="31095" y="152273"/>
                </a:lnTo>
                <a:lnTo>
                  <a:pt x="28715" y="140042"/>
                </a:lnTo>
                <a:lnTo>
                  <a:pt x="31095" y="127811"/>
                </a:lnTo>
                <a:lnTo>
                  <a:pt x="38236" y="117068"/>
                </a:lnTo>
                <a:lnTo>
                  <a:pt x="43842" y="111472"/>
                </a:lnTo>
                <a:lnTo>
                  <a:pt x="43842" y="102410"/>
                </a:lnTo>
                <a:lnTo>
                  <a:pt x="4632" y="116640"/>
                </a:lnTo>
                <a:lnTo>
                  <a:pt x="0" y="140047"/>
                </a:lnTo>
                <a:lnTo>
                  <a:pt x="1176" y="152067"/>
                </a:lnTo>
                <a:lnTo>
                  <a:pt x="134707" y="299802"/>
                </a:lnTo>
                <a:lnTo>
                  <a:pt x="183103" y="331847"/>
                </a:lnTo>
                <a:lnTo>
                  <a:pt x="238215" y="342526"/>
                </a:lnTo>
                <a:lnTo>
                  <a:pt x="266194" y="339857"/>
                </a:lnTo>
                <a:lnTo>
                  <a:pt x="318791" y="318496"/>
                </a:lnTo>
                <a:lnTo>
                  <a:pt x="369130" y="261909"/>
                </a:lnTo>
                <a:lnTo>
                  <a:pt x="382827" y="218870"/>
                </a:lnTo>
                <a:lnTo>
                  <a:pt x="382827" y="174115"/>
                </a:lnTo>
                <a:lnTo>
                  <a:pt x="369130" y="131075"/>
                </a:lnTo>
                <a:lnTo>
                  <a:pt x="341735" y="93182"/>
                </a:lnTo>
                <a:lnTo>
                  <a:pt x="265710" y="17308"/>
                </a:lnTo>
                <a:lnTo>
                  <a:pt x="235485" y="1134"/>
                </a:lnTo>
                <a:lnTo>
                  <a:pt x="223847" y="0"/>
                </a:lnTo>
                <a:close/>
              </a:path>
            </a:pathLst>
          </a:custGeom>
          <a:solidFill>
            <a:srgbClr val="2E38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69456" y="1054100"/>
            <a:ext cx="2861310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2E384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7995"/>
            <a:ext cx="9624060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27545"/>
            <a:ext cx="3421888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04" dirty="0">
                <a:latin typeface="Montserrat Medium" pitchFamily="2" charset="0"/>
              </a:rPr>
              <a:t>3</a:t>
            </a:r>
            <a:r>
              <a:rPr spc="-235" dirty="0">
                <a:latin typeface="Montserrat Medium" pitchFamily="2" charset="0"/>
              </a:rPr>
              <a:t> </a:t>
            </a:r>
            <a:r>
              <a:rPr spc="120" dirty="0">
                <a:latin typeface="Montserrat Medium" pitchFamily="2" charset="0"/>
              </a:rPr>
              <a:t>Big</a:t>
            </a:r>
            <a:r>
              <a:rPr spc="-220" dirty="0">
                <a:latin typeface="Montserrat Medium" pitchFamily="2" charset="0"/>
              </a:rPr>
              <a:t> </a:t>
            </a:r>
            <a:r>
              <a:rPr spc="-10" dirty="0">
                <a:latin typeface="Montserrat Medium" pitchFamily="2" charset="0"/>
              </a:rPr>
              <a:t>Questions</a:t>
            </a:r>
          </a:p>
        </p:txBody>
      </p:sp>
      <p:sp>
        <p:nvSpPr>
          <p:cNvPr id="3" name="object 3"/>
          <p:cNvSpPr/>
          <p:nvPr/>
        </p:nvSpPr>
        <p:spPr>
          <a:xfrm>
            <a:off x="1245326" y="2167196"/>
            <a:ext cx="8282305" cy="993775"/>
          </a:xfrm>
          <a:custGeom>
            <a:avLst/>
            <a:gdLst/>
            <a:ahLst/>
            <a:cxnLst/>
            <a:rect l="l" t="t" r="r" b="b"/>
            <a:pathLst>
              <a:path w="8282305" h="993775">
                <a:moveTo>
                  <a:pt x="8281850" y="0"/>
                </a:moveTo>
                <a:lnTo>
                  <a:pt x="0" y="0"/>
                </a:lnTo>
                <a:lnTo>
                  <a:pt x="0" y="993164"/>
                </a:lnTo>
                <a:lnTo>
                  <a:pt x="8281850" y="993164"/>
                </a:lnTo>
                <a:lnTo>
                  <a:pt x="8281850" y="0"/>
                </a:lnTo>
                <a:close/>
              </a:path>
            </a:pathLst>
          </a:custGeom>
          <a:solidFill>
            <a:srgbClr val="B6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753382" y="2501900"/>
            <a:ext cx="52590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100" dirty="0">
                <a:solidFill>
                  <a:srgbClr val="FFFFFF"/>
                </a:solidFill>
                <a:latin typeface="Montserrat SemiBold" pitchFamily="2" charset="0"/>
                <a:cs typeface="Arial Black"/>
              </a:rPr>
              <a:t>Why</a:t>
            </a:r>
            <a:r>
              <a:rPr sz="1800" spc="-20" dirty="0">
                <a:solidFill>
                  <a:srgbClr val="FFFFFF"/>
                </a:solidFill>
                <a:latin typeface="Montserrat SemiBold" pitchFamily="2" charset="0"/>
                <a:cs typeface="Arial Black"/>
              </a:rPr>
              <a:t> </a:t>
            </a:r>
            <a:r>
              <a:rPr sz="1800" dirty="0">
                <a:solidFill>
                  <a:srgbClr val="FFFFFF"/>
                </a:solidFill>
                <a:latin typeface="Montserrat SemiBold" pitchFamily="2" charset="0"/>
                <a:cs typeface="Arial Black"/>
              </a:rPr>
              <a:t>do</a:t>
            </a:r>
            <a:r>
              <a:rPr sz="1800" spc="-10" dirty="0">
                <a:solidFill>
                  <a:srgbClr val="FFFFFF"/>
                </a:solidFill>
                <a:latin typeface="Montserrat SemiBold" pitchFamily="2" charset="0"/>
                <a:cs typeface="Arial Black"/>
              </a:rPr>
              <a:t> </a:t>
            </a:r>
            <a:r>
              <a:rPr sz="1800" dirty="0">
                <a:solidFill>
                  <a:srgbClr val="FFFFFF"/>
                </a:solidFill>
                <a:latin typeface="Montserrat SemiBold" pitchFamily="2" charset="0"/>
                <a:cs typeface="Arial Black"/>
              </a:rPr>
              <a:t>you</a:t>
            </a:r>
            <a:r>
              <a:rPr sz="1800" spc="-15" dirty="0">
                <a:solidFill>
                  <a:srgbClr val="FFFFFF"/>
                </a:solidFill>
                <a:latin typeface="Montserrat SemiBold" pitchFamily="2" charset="0"/>
                <a:cs typeface="Arial Black"/>
              </a:rPr>
              <a:t> </a:t>
            </a:r>
            <a:r>
              <a:rPr sz="1800" dirty="0">
                <a:solidFill>
                  <a:srgbClr val="FFFFFF"/>
                </a:solidFill>
                <a:latin typeface="Montserrat SemiBold" pitchFamily="2" charset="0"/>
                <a:cs typeface="Arial Black"/>
              </a:rPr>
              <a:t>need</a:t>
            </a:r>
            <a:r>
              <a:rPr sz="1800" spc="-15" dirty="0">
                <a:solidFill>
                  <a:srgbClr val="FFFFFF"/>
                </a:solidFill>
                <a:latin typeface="Montserrat SemiBold" pitchFamily="2" charset="0"/>
                <a:cs typeface="Arial Black"/>
              </a:rPr>
              <a:t> </a:t>
            </a:r>
            <a:r>
              <a:rPr sz="1800" dirty="0">
                <a:solidFill>
                  <a:srgbClr val="FFFFFF"/>
                </a:solidFill>
                <a:latin typeface="Montserrat SemiBold" pitchFamily="2" charset="0"/>
                <a:cs typeface="Arial Black"/>
              </a:rPr>
              <a:t>a</a:t>
            </a:r>
            <a:r>
              <a:rPr sz="1800" spc="-20" dirty="0">
                <a:solidFill>
                  <a:srgbClr val="FFFFFF"/>
                </a:solidFill>
                <a:latin typeface="Montserrat SemiBold" pitchFamily="2" charset="0"/>
                <a:cs typeface="Arial Black"/>
              </a:rPr>
              <a:t> </a:t>
            </a:r>
            <a:r>
              <a:rPr sz="1800" dirty="0">
                <a:solidFill>
                  <a:srgbClr val="FFFFFF"/>
                </a:solidFill>
                <a:latin typeface="Montserrat SemiBold" pitchFamily="2" charset="0"/>
                <a:cs typeface="Arial Black"/>
              </a:rPr>
              <a:t>Family</a:t>
            </a:r>
            <a:r>
              <a:rPr sz="1800" spc="-15" dirty="0">
                <a:solidFill>
                  <a:srgbClr val="FFFFFF"/>
                </a:solidFill>
                <a:latin typeface="Montserrat SemiBold" pitchFamily="2" charset="0"/>
                <a:cs typeface="Arial Black"/>
              </a:rPr>
              <a:t> </a:t>
            </a:r>
            <a:r>
              <a:rPr sz="1800" dirty="0">
                <a:solidFill>
                  <a:srgbClr val="FFFFFF"/>
                </a:solidFill>
                <a:latin typeface="Montserrat SemiBold" pitchFamily="2" charset="0"/>
                <a:cs typeface="Arial Black"/>
              </a:rPr>
              <a:t>Board</a:t>
            </a:r>
            <a:r>
              <a:rPr sz="1800" spc="-15" dirty="0">
                <a:solidFill>
                  <a:srgbClr val="FFFFFF"/>
                </a:solidFill>
                <a:latin typeface="Montserrat SemiBold" pitchFamily="2" charset="0"/>
                <a:cs typeface="Arial Black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Montserrat SemiBold" pitchFamily="2" charset="0"/>
                <a:cs typeface="Arial Black"/>
              </a:rPr>
              <a:t>Adviser?</a:t>
            </a:r>
            <a:endParaRPr sz="1800" dirty="0">
              <a:latin typeface="Montserrat SemiBold" pitchFamily="2" charset="0"/>
              <a:cs typeface="Arial Black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058503" y="1955446"/>
            <a:ext cx="423545" cy="423545"/>
            <a:chOff x="1058503" y="1955446"/>
            <a:chExt cx="423545" cy="423545"/>
          </a:xfrm>
        </p:grpSpPr>
        <p:sp>
          <p:nvSpPr>
            <p:cNvPr id="6" name="object 6"/>
            <p:cNvSpPr/>
            <p:nvPr/>
          </p:nvSpPr>
          <p:spPr>
            <a:xfrm>
              <a:off x="1090253" y="1987196"/>
              <a:ext cx="360045" cy="360045"/>
            </a:xfrm>
            <a:custGeom>
              <a:avLst/>
              <a:gdLst/>
              <a:ahLst/>
              <a:cxnLst/>
              <a:rect l="l" t="t" r="r" b="b"/>
              <a:pathLst>
                <a:path w="360044" h="360044">
                  <a:moveTo>
                    <a:pt x="180000" y="0"/>
                  </a:moveTo>
                  <a:lnTo>
                    <a:pt x="132148" y="6429"/>
                  </a:lnTo>
                  <a:lnTo>
                    <a:pt x="89150" y="24575"/>
                  </a:lnTo>
                  <a:lnTo>
                    <a:pt x="52720" y="52720"/>
                  </a:lnTo>
                  <a:lnTo>
                    <a:pt x="24575" y="89150"/>
                  </a:lnTo>
                  <a:lnTo>
                    <a:pt x="6429" y="132148"/>
                  </a:lnTo>
                  <a:lnTo>
                    <a:pt x="0" y="179999"/>
                  </a:lnTo>
                  <a:lnTo>
                    <a:pt x="6429" y="227851"/>
                  </a:lnTo>
                  <a:lnTo>
                    <a:pt x="24575" y="270849"/>
                  </a:lnTo>
                  <a:lnTo>
                    <a:pt x="52720" y="307279"/>
                  </a:lnTo>
                  <a:lnTo>
                    <a:pt x="89150" y="335425"/>
                  </a:lnTo>
                  <a:lnTo>
                    <a:pt x="132148" y="353570"/>
                  </a:lnTo>
                  <a:lnTo>
                    <a:pt x="180000" y="360000"/>
                  </a:lnTo>
                  <a:lnTo>
                    <a:pt x="227851" y="353570"/>
                  </a:lnTo>
                  <a:lnTo>
                    <a:pt x="270849" y="335425"/>
                  </a:lnTo>
                  <a:lnTo>
                    <a:pt x="307279" y="307279"/>
                  </a:lnTo>
                  <a:lnTo>
                    <a:pt x="335424" y="270849"/>
                  </a:lnTo>
                  <a:lnTo>
                    <a:pt x="353569" y="227851"/>
                  </a:lnTo>
                  <a:lnTo>
                    <a:pt x="359999" y="179999"/>
                  </a:lnTo>
                  <a:lnTo>
                    <a:pt x="353569" y="132148"/>
                  </a:lnTo>
                  <a:lnTo>
                    <a:pt x="335424" y="89150"/>
                  </a:lnTo>
                  <a:lnTo>
                    <a:pt x="307279" y="52720"/>
                  </a:lnTo>
                  <a:lnTo>
                    <a:pt x="270849" y="24575"/>
                  </a:lnTo>
                  <a:lnTo>
                    <a:pt x="227851" y="6429"/>
                  </a:lnTo>
                  <a:lnTo>
                    <a:pt x="180000" y="0"/>
                  </a:lnTo>
                  <a:close/>
                </a:path>
              </a:pathLst>
            </a:custGeom>
            <a:solidFill>
              <a:srgbClr val="B681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90253" y="1987196"/>
              <a:ext cx="360045" cy="360045"/>
            </a:xfrm>
            <a:custGeom>
              <a:avLst/>
              <a:gdLst/>
              <a:ahLst/>
              <a:cxnLst/>
              <a:rect l="l" t="t" r="r" b="b"/>
              <a:pathLst>
                <a:path w="360044" h="360044">
                  <a:moveTo>
                    <a:pt x="0" y="180000"/>
                  </a:moveTo>
                  <a:lnTo>
                    <a:pt x="6429" y="132148"/>
                  </a:lnTo>
                  <a:lnTo>
                    <a:pt x="24575" y="89150"/>
                  </a:lnTo>
                  <a:lnTo>
                    <a:pt x="52720" y="52720"/>
                  </a:lnTo>
                  <a:lnTo>
                    <a:pt x="89150" y="24575"/>
                  </a:lnTo>
                  <a:lnTo>
                    <a:pt x="132148" y="6429"/>
                  </a:lnTo>
                  <a:lnTo>
                    <a:pt x="180000" y="0"/>
                  </a:lnTo>
                  <a:lnTo>
                    <a:pt x="227851" y="6429"/>
                  </a:lnTo>
                  <a:lnTo>
                    <a:pt x="270849" y="24575"/>
                  </a:lnTo>
                  <a:lnTo>
                    <a:pt x="307279" y="52720"/>
                  </a:lnTo>
                  <a:lnTo>
                    <a:pt x="335424" y="89150"/>
                  </a:lnTo>
                  <a:lnTo>
                    <a:pt x="353570" y="132148"/>
                  </a:lnTo>
                  <a:lnTo>
                    <a:pt x="360000" y="180000"/>
                  </a:lnTo>
                  <a:lnTo>
                    <a:pt x="353570" y="227851"/>
                  </a:lnTo>
                  <a:lnTo>
                    <a:pt x="335424" y="270849"/>
                  </a:lnTo>
                  <a:lnTo>
                    <a:pt x="307279" y="307279"/>
                  </a:lnTo>
                  <a:lnTo>
                    <a:pt x="270849" y="335424"/>
                  </a:lnTo>
                  <a:lnTo>
                    <a:pt x="227851" y="353570"/>
                  </a:lnTo>
                  <a:lnTo>
                    <a:pt x="180000" y="360000"/>
                  </a:lnTo>
                  <a:lnTo>
                    <a:pt x="132148" y="353570"/>
                  </a:lnTo>
                  <a:lnTo>
                    <a:pt x="89150" y="335424"/>
                  </a:lnTo>
                  <a:lnTo>
                    <a:pt x="52720" y="307279"/>
                  </a:lnTo>
                  <a:lnTo>
                    <a:pt x="24575" y="270849"/>
                  </a:lnTo>
                  <a:lnTo>
                    <a:pt x="6429" y="227851"/>
                  </a:lnTo>
                  <a:lnTo>
                    <a:pt x="0" y="180000"/>
                  </a:lnTo>
                  <a:close/>
                </a:path>
              </a:pathLst>
            </a:custGeom>
            <a:ln w="635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1228185" y="2053167"/>
            <a:ext cx="838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95" dirty="0">
                <a:solidFill>
                  <a:srgbClr val="FFFFFF"/>
                </a:solidFill>
                <a:latin typeface="Arial Narrow"/>
                <a:cs typeface="Arial Narrow"/>
              </a:rPr>
              <a:t>1</a:t>
            </a:r>
            <a:endParaRPr sz="1200">
              <a:latin typeface="Arial Narrow"/>
              <a:cs typeface="Arial Narrow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245326" y="3543152"/>
            <a:ext cx="8282305" cy="993775"/>
          </a:xfrm>
          <a:custGeom>
            <a:avLst/>
            <a:gdLst/>
            <a:ahLst/>
            <a:cxnLst/>
            <a:rect l="l" t="t" r="r" b="b"/>
            <a:pathLst>
              <a:path w="8282305" h="993775">
                <a:moveTo>
                  <a:pt x="8281850" y="0"/>
                </a:moveTo>
                <a:lnTo>
                  <a:pt x="0" y="0"/>
                </a:lnTo>
                <a:lnTo>
                  <a:pt x="0" y="993162"/>
                </a:lnTo>
                <a:lnTo>
                  <a:pt x="8281850" y="993162"/>
                </a:lnTo>
                <a:lnTo>
                  <a:pt x="8281850" y="0"/>
                </a:lnTo>
                <a:close/>
              </a:path>
            </a:pathLst>
          </a:custGeom>
          <a:solidFill>
            <a:srgbClr val="2E38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4785382" y="3873500"/>
            <a:ext cx="11950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100" dirty="0">
                <a:solidFill>
                  <a:srgbClr val="FFFFFF"/>
                </a:solidFill>
                <a:latin typeface="Montserrat SemiBold" pitchFamily="2" charset="0"/>
                <a:cs typeface="Arial Black"/>
              </a:rPr>
              <a:t>Why</a:t>
            </a:r>
            <a:r>
              <a:rPr sz="1800" dirty="0">
                <a:solidFill>
                  <a:srgbClr val="FFFFFF"/>
                </a:solidFill>
                <a:latin typeface="Montserrat SemiBold" pitchFamily="2" charset="0"/>
                <a:cs typeface="Arial Black"/>
              </a:rPr>
              <a:t> </a:t>
            </a:r>
            <a:r>
              <a:rPr sz="1800" spc="-25" dirty="0">
                <a:solidFill>
                  <a:srgbClr val="FFFFFF"/>
                </a:solidFill>
                <a:latin typeface="Montserrat SemiBold" pitchFamily="2" charset="0"/>
                <a:cs typeface="Arial Black"/>
              </a:rPr>
              <a:t>me?</a:t>
            </a:r>
            <a:endParaRPr sz="1800" dirty="0">
              <a:latin typeface="Montserrat SemiBold" pitchFamily="2" charset="0"/>
              <a:cs typeface="Arial Black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1058503" y="3331401"/>
            <a:ext cx="423545" cy="423545"/>
            <a:chOff x="1058503" y="3331401"/>
            <a:chExt cx="423545" cy="423545"/>
          </a:xfrm>
        </p:grpSpPr>
        <p:sp>
          <p:nvSpPr>
            <p:cNvPr id="12" name="object 12"/>
            <p:cNvSpPr/>
            <p:nvPr/>
          </p:nvSpPr>
          <p:spPr>
            <a:xfrm>
              <a:off x="1090253" y="3363151"/>
              <a:ext cx="360045" cy="360045"/>
            </a:xfrm>
            <a:custGeom>
              <a:avLst/>
              <a:gdLst/>
              <a:ahLst/>
              <a:cxnLst/>
              <a:rect l="l" t="t" r="r" b="b"/>
              <a:pathLst>
                <a:path w="360044" h="360045">
                  <a:moveTo>
                    <a:pt x="180000" y="0"/>
                  </a:moveTo>
                  <a:lnTo>
                    <a:pt x="132148" y="6429"/>
                  </a:lnTo>
                  <a:lnTo>
                    <a:pt x="89150" y="24575"/>
                  </a:lnTo>
                  <a:lnTo>
                    <a:pt x="52720" y="52721"/>
                  </a:lnTo>
                  <a:lnTo>
                    <a:pt x="24575" y="89150"/>
                  </a:lnTo>
                  <a:lnTo>
                    <a:pt x="6429" y="132149"/>
                  </a:lnTo>
                  <a:lnTo>
                    <a:pt x="0" y="180000"/>
                  </a:lnTo>
                  <a:lnTo>
                    <a:pt x="6429" y="227851"/>
                  </a:lnTo>
                  <a:lnTo>
                    <a:pt x="24575" y="270849"/>
                  </a:lnTo>
                  <a:lnTo>
                    <a:pt x="52720" y="307279"/>
                  </a:lnTo>
                  <a:lnTo>
                    <a:pt x="89150" y="335425"/>
                  </a:lnTo>
                  <a:lnTo>
                    <a:pt x="132148" y="353570"/>
                  </a:lnTo>
                  <a:lnTo>
                    <a:pt x="180000" y="360000"/>
                  </a:lnTo>
                  <a:lnTo>
                    <a:pt x="227851" y="353570"/>
                  </a:lnTo>
                  <a:lnTo>
                    <a:pt x="270849" y="335425"/>
                  </a:lnTo>
                  <a:lnTo>
                    <a:pt x="307279" y="307279"/>
                  </a:lnTo>
                  <a:lnTo>
                    <a:pt x="335424" y="270849"/>
                  </a:lnTo>
                  <a:lnTo>
                    <a:pt x="353569" y="227851"/>
                  </a:lnTo>
                  <a:lnTo>
                    <a:pt x="359999" y="180000"/>
                  </a:lnTo>
                  <a:lnTo>
                    <a:pt x="353569" y="132149"/>
                  </a:lnTo>
                  <a:lnTo>
                    <a:pt x="335424" y="89150"/>
                  </a:lnTo>
                  <a:lnTo>
                    <a:pt x="307279" y="52721"/>
                  </a:lnTo>
                  <a:lnTo>
                    <a:pt x="270849" y="24575"/>
                  </a:lnTo>
                  <a:lnTo>
                    <a:pt x="227851" y="6429"/>
                  </a:lnTo>
                  <a:lnTo>
                    <a:pt x="180000" y="0"/>
                  </a:lnTo>
                  <a:close/>
                </a:path>
              </a:pathLst>
            </a:custGeom>
            <a:solidFill>
              <a:srgbClr val="2E38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090253" y="3363151"/>
              <a:ext cx="360045" cy="360045"/>
            </a:xfrm>
            <a:custGeom>
              <a:avLst/>
              <a:gdLst/>
              <a:ahLst/>
              <a:cxnLst/>
              <a:rect l="l" t="t" r="r" b="b"/>
              <a:pathLst>
                <a:path w="360044" h="360045">
                  <a:moveTo>
                    <a:pt x="0" y="180000"/>
                  </a:moveTo>
                  <a:lnTo>
                    <a:pt x="6429" y="132148"/>
                  </a:lnTo>
                  <a:lnTo>
                    <a:pt x="24575" y="89150"/>
                  </a:lnTo>
                  <a:lnTo>
                    <a:pt x="52720" y="52720"/>
                  </a:lnTo>
                  <a:lnTo>
                    <a:pt x="89150" y="24575"/>
                  </a:lnTo>
                  <a:lnTo>
                    <a:pt x="132148" y="6429"/>
                  </a:lnTo>
                  <a:lnTo>
                    <a:pt x="180000" y="0"/>
                  </a:lnTo>
                  <a:lnTo>
                    <a:pt x="227851" y="6429"/>
                  </a:lnTo>
                  <a:lnTo>
                    <a:pt x="270849" y="24575"/>
                  </a:lnTo>
                  <a:lnTo>
                    <a:pt x="307279" y="52720"/>
                  </a:lnTo>
                  <a:lnTo>
                    <a:pt x="335424" y="89150"/>
                  </a:lnTo>
                  <a:lnTo>
                    <a:pt x="353570" y="132148"/>
                  </a:lnTo>
                  <a:lnTo>
                    <a:pt x="360000" y="180000"/>
                  </a:lnTo>
                  <a:lnTo>
                    <a:pt x="353570" y="227851"/>
                  </a:lnTo>
                  <a:lnTo>
                    <a:pt x="335424" y="270849"/>
                  </a:lnTo>
                  <a:lnTo>
                    <a:pt x="307279" y="307279"/>
                  </a:lnTo>
                  <a:lnTo>
                    <a:pt x="270849" y="335424"/>
                  </a:lnTo>
                  <a:lnTo>
                    <a:pt x="227851" y="353570"/>
                  </a:lnTo>
                  <a:lnTo>
                    <a:pt x="180000" y="360000"/>
                  </a:lnTo>
                  <a:lnTo>
                    <a:pt x="132148" y="353570"/>
                  </a:lnTo>
                  <a:lnTo>
                    <a:pt x="89150" y="335424"/>
                  </a:lnTo>
                  <a:lnTo>
                    <a:pt x="52720" y="307279"/>
                  </a:lnTo>
                  <a:lnTo>
                    <a:pt x="24575" y="270849"/>
                  </a:lnTo>
                  <a:lnTo>
                    <a:pt x="6429" y="227851"/>
                  </a:lnTo>
                  <a:lnTo>
                    <a:pt x="0" y="180000"/>
                  </a:lnTo>
                  <a:close/>
                </a:path>
              </a:pathLst>
            </a:custGeom>
            <a:ln w="635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1213103" y="3424767"/>
            <a:ext cx="1143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150" dirty="0">
                <a:solidFill>
                  <a:srgbClr val="FFFFFF"/>
                </a:solidFill>
                <a:latin typeface="Arial Narrow"/>
                <a:cs typeface="Arial Narrow"/>
              </a:rPr>
              <a:t>2</a:t>
            </a:r>
            <a:endParaRPr sz="1200">
              <a:latin typeface="Arial Narrow"/>
              <a:cs typeface="Arial Narrow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245326" y="4919107"/>
            <a:ext cx="8282305" cy="993775"/>
          </a:xfrm>
          <a:custGeom>
            <a:avLst/>
            <a:gdLst/>
            <a:ahLst/>
            <a:cxnLst/>
            <a:rect l="l" t="t" r="r" b="b"/>
            <a:pathLst>
              <a:path w="8282305" h="993775">
                <a:moveTo>
                  <a:pt x="8281850" y="0"/>
                </a:moveTo>
                <a:lnTo>
                  <a:pt x="0" y="0"/>
                </a:lnTo>
                <a:lnTo>
                  <a:pt x="0" y="993164"/>
                </a:lnTo>
                <a:lnTo>
                  <a:pt x="8281850" y="993164"/>
                </a:lnTo>
                <a:lnTo>
                  <a:pt x="8281850" y="0"/>
                </a:lnTo>
                <a:close/>
              </a:path>
            </a:pathLst>
          </a:custGeom>
          <a:solidFill>
            <a:srgbClr val="EAE7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3325676" y="5253566"/>
            <a:ext cx="41148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64945" algn="l"/>
                <a:tab pos="1772285" algn="l"/>
              </a:tabLst>
            </a:pPr>
            <a:r>
              <a:rPr sz="1800" spc="100" dirty="0">
                <a:solidFill>
                  <a:srgbClr val="2E3841"/>
                </a:solidFill>
                <a:latin typeface="Montserrat SemiBold" pitchFamily="2" charset="0"/>
                <a:cs typeface="Arial Black"/>
              </a:rPr>
              <a:t>Why</a:t>
            </a:r>
            <a:r>
              <a:rPr sz="1800" dirty="0">
                <a:solidFill>
                  <a:srgbClr val="2E3841"/>
                </a:solidFill>
                <a:latin typeface="Montserrat SemiBold" pitchFamily="2" charset="0"/>
                <a:cs typeface="Arial Black"/>
              </a:rPr>
              <a:t> </a:t>
            </a:r>
            <a:r>
              <a:rPr sz="1800" spc="-20" dirty="0">
                <a:solidFill>
                  <a:srgbClr val="2E3841"/>
                </a:solidFill>
                <a:latin typeface="Montserrat SemiBold" pitchFamily="2" charset="0"/>
                <a:cs typeface="Arial Black"/>
              </a:rPr>
              <a:t>now?</a:t>
            </a:r>
            <a:r>
              <a:rPr sz="1800" dirty="0">
                <a:solidFill>
                  <a:srgbClr val="2E3841"/>
                </a:solidFill>
                <a:latin typeface="Montserrat SemiBold" pitchFamily="2" charset="0"/>
                <a:cs typeface="Arial Black"/>
              </a:rPr>
              <a:t>	</a:t>
            </a:r>
            <a:r>
              <a:rPr sz="1800" spc="-390" dirty="0">
                <a:solidFill>
                  <a:srgbClr val="2E3841"/>
                </a:solidFill>
                <a:latin typeface="Montserrat SemiBold" pitchFamily="2" charset="0"/>
                <a:cs typeface="Arial Black"/>
              </a:rPr>
              <a:t>&amp;</a:t>
            </a:r>
            <a:r>
              <a:rPr sz="1800" dirty="0">
                <a:solidFill>
                  <a:srgbClr val="2E3841"/>
                </a:solidFill>
                <a:latin typeface="Montserrat SemiBold" pitchFamily="2" charset="0"/>
                <a:cs typeface="Arial Black"/>
              </a:rPr>
              <a:t>	Are</a:t>
            </a:r>
            <a:r>
              <a:rPr sz="1800" spc="-45" dirty="0">
                <a:solidFill>
                  <a:srgbClr val="2E3841"/>
                </a:solidFill>
                <a:latin typeface="Montserrat SemiBold" pitchFamily="2" charset="0"/>
                <a:cs typeface="Arial Black"/>
              </a:rPr>
              <a:t> </a:t>
            </a:r>
            <a:r>
              <a:rPr sz="1800" dirty="0">
                <a:solidFill>
                  <a:srgbClr val="2E3841"/>
                </a:solidFill>
                <a:latin typeface="Montserrat SemiBold" pitchFamily="2" charset="0"/>
                <a:cs typeface="Arial Black"/>
              </a:rPr>
              <a:t>you</a:t>
            </a:r>
            <a:r>
              <a:rPr sz="1800" spc="-50" dirty="0">
                <a:solidFill>
                  <a:srgbClr val="2E3841"/>
                </a:solidFill>
                <a:latin typeface="Montserrat SemiBold" pitchFamily="2" charset="0"/>
                <a:cs typeface="Arial Black"/>
              </a:rPr>
              <a:t> </a:t>
            </a:r>
            <a:r>
              <a:rPr sz="1800" spc="-20" dirty="0">
                <a:solidFill>
                  <a:srgbClr val="2E3841"/>
                </a:solidFill>
                <a:latin typeface="Montserrat SemiBold" pitchFamily="2" charset="0"/>
                <a:cs typeface="Arial Black"/>
              </a:rPr>
              <a:t>advisable?</a:t>
            </a:r>
            <a:endParaRPr sz="1800" dirty="0">
              <a:latin typeface="Montserrat SemiBold" pitchFamily="2" charset="0"/>
              <a:cs typeface="Arial Black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1058503" y="4707358"/>
            <a:ext cx="423545" cy="423545"/>
            <a:chOff x="1058503" y="4707358"/>
            <a:chExt cx="423545" cy="423545"/>
          </a:xfrm>
        </p:grpSpPr>
        <p:sp>
          <p:nvSpPr>
            <p:cNvPr id="18" name="object 18"/>
            <p:cNvSpPr/>
            <p:nvPr/>
          </p:nvSpPr>
          <p:spPr>
            <a:xfrm>
              <a:off x="1090253" y="4739108"/>
              <a:ext cx="360045" cy="360045"/>
            </a:xfrm>
            <a:custGeom>
              <a:avLst/>
              <a:gdLst/>
              <a:ahLst/>
              <a:cxnLst/>
              <a:rect l="l" t="t" r="r" b="b"/>
              <a:pathLst>
                <a:path w="360044" h="360045">
                  <a:moveTo>
                    <a:pt x="180000" y="0"/>
                  </a:moveTo>
                  <a:lnTo>
                    <a:pt x="132148" y="6429"/>
                  </a:lnTo>
                  <a:lnTo>
                    <a:pt x="89150" y="24575"/>
                  </a:lnTo>
                  <a:lnTo>
                    <a:pt x="52720" y="52720"/>
                  </a:lnTo>
                  <a:lnTo>
                    <a:pt x="24575" y="89150"/>
                  </a:lnTo>
                  <a:lnTo>
                    <a:pt x="6429" y="132148"/>
                  </a:lnTo>
                  <a:lnTo>
                    <a:pt x="0" y="179999"/>
                  </a:lnTo>
                  <a:lnTo>
                    <a:pt x="6429" y="227850"/>
                  </a:lnTo>
                  <a:lnTo>
                    <a:pt x="24575" y="270848"/>
                  </a:lnTo>
                  <a:lnTo>
                    <a:pt x="52720" y="307278"/>
                  </a:lnTo>
                  <a:lnTo>
                    <a:pt x="89150" y="335423"/>
                  </a:lnTo>
                  <a:lnTo>
                    <a:pt x="132148" y="353569"/>
                  </a:lnTo>
                  <a:lnTo>
                    <a:pt x="180000" y="359999"/>
                  </a:lnTo>
                  <a:lnTo>
                    <a:pt x="227851" y="353569"/>
                  </a:lnTo>
                  <a:lnTo>
                    <a:pt x="270849" y="335423"/>
                  </a:lnTo>
                  <a:lnTo>
                    <a:pt x="307279" y="307278"/>
                  </a:lnTo>
                  <a:lnTo>
                    <a:pt x="335424" y="270848"/>
                  </a:lnTo>
                  <a:lnTo>
                    <a:pt x="353569" y="227850"/>
                  </a:lnTo>
                  <a:lnTo>
                    <a:pt x="359999" y="179999"/>
                  </a:lnTo>
                  <a:lnTo>
                    <a:pt x="353569" y="132148"/>
                  </a:lnTo>
                  <a:lnTo>
                    <a:pt x="335424" y="89150"/>
                  </a:lnTo>
                  <a:lnTo>
                    <a:pt x="307279" y="52720"/>
                  </a:lnTo>
                  <a:lnTo>
                    <a:pt x="270849" y="24575"/>
                  </a:lnTo>
                  <a:lnTo>
                    <a:pt x="227851" y="6429"/>
                  </a:lnTo>
                  <a:lnTo>
                    <a:pt x="180000" y="0"/>
                  </a:lnTo>
                  <a:close/>
                </a:path>
              </a:pathLst>
            </a:custGeom>
            <a:solidFill>
              <a:srgbClr val="EAE7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090253" y="4739108"/>
              <a:ext cx="360045" cy="360045"/>
            </a:xfrm>
            <a:custGeom>
              <a:avLst/>
              <a:gdLst/>
              <a:ahLst/>
              <a:cxnLst/>
              <a:rect l="l" t="t" r="r" b="b"/>
              <a:pathLst>
                <a:path w="360044" h="360045">
                  <a:moveTo>
                    <a:pt x="0" y="180000"/>
                  </a:moveTo>
                  <a:lnTo>
                    <a:pt x="6429" y="132148"/>
                  </a:lnTo>
                  <a:lnTo>
                    <a:pt x="24575" y="89150"/>
                  </a:lnTo>
                  <a:lnTo>
                    <a:pt x="52720" y="52720"/>
                  </a:lnTo>
                  <a:lnTo>
                    <a:pt x="89150" y="24575"/>
                  </a:lnTo>
                  <a:lnTo>
                    <a:pt x="132148" y="6429"/>
                  </a:lnTo>
                  <a:lnTo>
                    <a:pt x="180000" y="0"/>
                  </a:lnTo>
                  <a:lnTo>
                    <a:pt x="227851" y="6429"/>
                  </a:lnTo>
                  <a:lnTo>
                    <a:pt x="270849" y="24575"/>
                  </a:lnTo>
                  <a:lnTo>
                    <a:pt x="307279" y="52720"/>
                  </a:lnTo>
                  <a:lnTo>
                    <a:pt x="335424" y="89150"/>
                  </a:lnTo>
                  <a:lnTo>
                    <a:pt x="353570" y="132148"/>
                  </a:lnTo>
                  <a:lnTo>
                    <a:pt x="360000" y="180000"/>
                  </a:lnTo>
                  <a:lnTo>
                    <a:pt x="353570" y="227851"/>
                  </a:lnTo>
                  <a:lnTo>
                    <a:pt x="335424" y="270849"/>
                  </a:lnTo>
                  <a:lnTo>
                    <a:pt x="307279" y="307279"/>
                  </a:lnTo>
                  <a:lnTo>
                    <a:pt x="270849" y="335424"/>
                  </a:lnTo>
                  <a:lnTo>
                    <a:pt x="227851" y="353570"/>
                  </a:lnTo>
                  <a:lnTo>
                    <a:pt x="180000" y="360000"/>
                  </a:lnTo>
                  <a:lnTo>
                    <a:pt x="132148" y="353570"/>
                  </a:lnTo>
                  <a:lnTo>
                    <a:pt x="89150" y="335424"/>
                  </a:lnTo>
                  <a:lnTo>
                    <a:pt x="52720" y="307279"/>
                  </a:lnTo>
                  <a:lnTo>
                    <a:pt x="24575" y="270849"/>
                  </a:lnTo>
                  <a:lnTo>
                    <a:pt x="6429" y="227851"/>
                  </a:lnTo>
                  <a:lnTo>
                    <a:pt x="0" y="180000"/>
                  </a:lnTo>
                  <a:close/>
                </a:path>
              </a:pathLst>
            </a:custGeom>
            <a:ln w="635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1213103" y="4804832"/>
            <a:ext cx="1143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150" dirty="0">
                <a:solidFill>
                  <a:srgbClr val="2E3841"/>
                </a:solidFill>
                <a:latin typeface="Arial Narrow"/>
                <a:cs typeface="Arial Narrow"/>
              </a:rPr>
              <a:t>3</a:t>
            </a:r>
            <a:endParaRPr sz="1200">
              <a:latin typeface="Arial Narrow"/>
              <a:cs typeface="Arial Narrow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1501204E0E8546970714FFE872A97A" ma:contentTypeVersion="16" ma:contentTypeDescription="Create a new document." ma:contentTypeScope="" ma:versionID="3dcb7032a39a2438a215d330f728a50c">
  <xsd:schema xmlns:xsd="http://www.w3.org/2001/XMLSchema" xmlns:xs="http://www.w3.org/2001/XMLSchema" xmlns:p="http://schemas.microsoft.com/office/2006/metadata/properties" xmlns:ns2="754c8679-8c3b-4cb4-ba22-a8d7dbdfdbb4" xmlns:ns3="6e81a57f-e398-47b6-98fd-f6700c6fb7fe" xmlns:ns4="f3b6e03b-ad32-48bd-b642-fb933687addb" targetNamespace="http://schemas.microsoft.com/office/2006/metadata/properties" ma:root="true" ma:fieldsID="7f5ea7cd19af5acac4944f097e308644" ns2:_="" ns3:_="" ns4:_="">
    <xsd:import namespace="754c8679-8c3b-4cb4-ba22-a8d7dbdfdbb4"/>
    <xsd:import namespace="6e81a57f-e398-47b6-98fd-f6700c6fb7fe"/>
    <xsd:import namespace="f3b6e03b-ad32-48bd-b642-fb933687add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4c8679-8c3b-4cb4-ba22-a8d7dbdfdb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37edb66-2f33-4c2f-9104-9fe18fb1b6b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81a57f-e398-47b6-98fd-f6700c6fb7f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b6e03b-ad32-48bd-b642-fb933687addb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5f392f10-55a8-44cb-a09c-740ac177dd52}" ma:internalName="TaxCatchAll" ma:showField="CatchAllData" ma:web="f3b6e03b-ad32-48bd-b642-fb933687add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9D264C0-A2AA-47AB-9497-8D9B829E12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316947F-2DCF-40B2-A3F9-08F016A235E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54c8679-8c3b-4cb4-ba22-a8d7dbdfdbb4"/>
    <ds:schemaRef ds:uri="6e81a57f-e398-47b6-98fd-f6700c6fb7fe"/>
    <ds:schemaRef ds:uri="f3b6e03b-ad32-48bd-b642-fb933687add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28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 Narrow</vt:lpstr>
      <vt:lpstr>Calibri</vt:lpstr>
      <vt:lpstr>Montserrat Medium</vt:lpstr>
      <vt:lpstr>Montserrat SemiBold</vt:lpstr>
      <vt:lpstr>Verdana</vt:lpstr>
      <vt:lpstr>Office Theme</vt:lpstr>
      <vt:lpstr>3 Big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 Big Questions</dc:title>
  <cp:lastModifiedBy>Leanne Manning</cp:lastModifiedBy>
  <cp:revision>1</cp:revision>
  <dcterms:created xsi:type="dcterms:W3CDTF">2022-11-03T22:09:34Z</dcterms:created>
  <dcterms:modified xsi:type="dcterms:W3CDTF">2022-11-09T03:02:29Z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2022-08-19T00:00:00Z</vt:filetime>
  </property>
  <property fmtid="{D5CDD505-2E9C-101B-9397-08002B2CF9AE}" pid="3" name="LastSaved">
    <vt:filetime>2022-11-03T00:00:00Z</vt:filetime>
  </property>
  <property fmtid="{D5CDD505-2E9C-101B-9397-08002B2CF9AE}" pid="4" name="Producer">
    <vt:lpwstr>macOS Version 10.15.7 (Build 19H1824) Quartz PDFContext</vt:lpwstr>
  </property>
</Properties>
</file>