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56500"/>
  <p:notesSz cx="10693400" cy="7556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 h="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w="0"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 h="0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 h="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4" y="1054100"/>
            <a:ext cx="6868159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Big</a:t>
            </a:r>
            <a:r>
              <a:rPr dirty="0" spc="-10"/>
              <a:t> </a:t>
            </a:r>
            <a:r>
              <a:rPr dirty="0"/>
              <a:t>Opportunity</a:t>
            </a:r>
            <a:r>
              <a:rPr dirty="0" spc="-20"/>
              <a:t> </a:t>
            </a:r>
            <a:r>
              <a:rPr dirty="0"/>
              <a:t>vs</a:t>
            </a:r>
            <a:r>
              <a:rPr dirty="0" spc="-15"/>
              <a:t> </a:t>
            </a:r>
            <a:r>
              <a:rPr dirty="0"/>
              <a:t>Small</a:t>
            </a:r>
            <a:r>
              <a:rPr dirty="0" spc="-20"/>
              <a:t> </a:t>
            </a:r>
            <a:r>
              <a:rPr dirty="0" spc="-10"/>
              <a:t>Opportunity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820987" y="1961494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 h="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5495025" y="1871931"/>
            <a:ext cx="0" cy="4951730"/>
          </a:xfrm>
          <a:custGeom>
            <a:avLst/>
            <a:gdLst/>
            <a:ahLst/>
            <a:cxnLst/>
            <a:rect l="l" t="t" r="r" b="b"/>
            <a:pathLst>
              <a:path w="0" h="4951730">
                <a:moveTo>
                  <a:pt x="0" y="0"/>
                </a:moveTo>
                <a:lnTo>
                  <a:pt x="1" y="4951562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246721" y="1871942"/>
            <a:ext cx="2000250" cy="1139190"/>
          </a:xfrm>
          <a:custGeom>
            <a:avLst/>
            <a:gdLst/>
            <a:ahLst/>
            <a:cxnLst/>
            <a:rect l="l" t="t" r="r" b="b"/>
            <a:pathLst>
              <a:path w="2000250" h="1139189">
                <a:moveTo>
                  <a:pt x="363450" y="424647"/>
                </a:moveTo>
                <a:lnTo>
                  <a:pt x="315189" y="426960"/>
                </a:lnTo>
                <a:lnTo>
                  <a:pt x="268096" y="435779"/>
                </a:lnTo>
                <a:lnTo>
                  <a:pt x="222754" y="450801"/>
                </a:lnTo>
                <a:lnTo>
                  <a:pt x="179748" y="471717"/>
                </a:lnTo>
                <a:lnTo>
                  <a:pt x="139662" y="498224"/>
                </a:lnTo>
                <a:lnTo>
                  <a:pt x="103080" y="530013"/>
                </a:lnTo>
                <a:lnTo>
                  <a:pt x="70586" y="566780"/>
                </a:lnTo>
                <a:lnTo>
                  <a:pt x="44233" y="608275"/>
                </a:lnTo>
                <a:lnTo>
                  <a:pt x="23942" y="652244"/>
                </a:lnTo>
                <a:lnTo>
                  <a:pt x="9770" y="698049"/>
                </a:lnTo>
                <a:lnTo>
                  <a:pt x="1770" y="745050"/>
                </a:lnTo>
                <a:lnTo>
                  <a:pt x="0" y="792608"/>
                </a:lnTo>
                <a:lnTo>
                  <a:pt x="4513" y="840081"/>
                </a:lnTo>
                <a:lnTo>
                  <a:pt x="15368" y="886832"/>
                </a:lnTo>
                <a:lnTo>
                  <a:pt x="32618" y="932220"/>
                </a:lnTo>
                <a:lnTo>
                  <a:pt x="56769" y="974762"/>
                </a:lnTo>
                <a:lnTo>
                  <a:pt x="86121" y="1013161"/>
                </a:lnTo>
                <a:lnTo>
                  <a:pt x="120089" y="1047055"/>
                </a:lnTo>
                <a:lnTo>
                  <a:pt x="158090" y="1076082"/>
                </a:lnTo>
                <a:lnTo>
                  <a:pt x="199538" y="1099881"/>
                </a:lnTo>
                <a:lnTo>
                  <a:pt x="243852" y="1118091"/>
                </a:lnTo>
                <a:lnTo>
                  <a:pt x="290445" y="1130350"/>
                </a:lnTo>
                <a:lnTo>
                  <a:pt x="338735" y="1136297"/>
                </a:lnTo>
                <a:lnTo>
                  <a:pt x="338735" y="1138669"/>
                </a:lnTo>
                <a:lnTo>
                  <a:pt x="1715064" y="1138669"/>
                </a:lnTo>
                <a:lnTo>
                  <a:pt x="1761095" y="1134925"/>
                </a:lnTo>
                <a:lnTo>
                  <a:pt x="1804820" y="1124089"/>
                </a:lnTo>
                <a:lnTo>
                  <a:pt x="1845640" y="1106762"/>
                </a:lnTo>
                <a:lnTo>
                  <a:pt x="1882958" y="1083540"/>
                </a:lnTo>
                <a:lnTo>
                  <a:pt x="1916175" y="1055021"/>
                </a:lnTo>
                <a:lnTo>
                  <a:pt x="1944693" y="1021804"/>
                </a:lnTo>
                <a:lnTo>
                  <a:pt x="1967915" y="984487"/>
                </a:lnTo>
                <a:lnTo>
                  <a:pt x="1985243" y="943667"/>
                </a:lnTo>
                <a:lnTo>
                  <a:pt x="1996078" y="899942"/>
                </a:lnTo>
                <a:lnTo>
                  <a:pt x="1999822" y="853911"/>
                </a:lnTo>
                <a:lnTo>
                  <a:pt x="1996144" y="807813"/>
                </a:lnTo>
                <a:lnTo>
                  <a:pt x="1985490" y="763908"/>
                </a:lnTo>
                <a:lnTo>
                  <a:pt x="1968428" y="722822"/>
                </a:lnTo>
                <a:lnTo>
                  <a:pt x="1945529" y="685182"/>
                </a:lnTo>
                <a:lnTo>
                  <a:pt x="1917361" y="651614"/>
                </a:lnTo>
                <a:lnTo>
                  <a:pt x="1884496" y="622745"/>
                </a:lnTo>
                <a:lnTo>
                  <a:pt x="1847501" y="599200"/>
                </a:lnTo>
                <a:lnTo>
                  <a:pt x="1806946" y="581607"/>
                </a:lnTo>
                <a:lnTo>
                  <a:pt x="1763402" y="570591"/>
                </a:lnTo>
                <a:lnTo>
                  <a:pt x="1717436" y="566780"/>
                </a:lnTo>
                <a:lnTo>
                  <a:pt x="1693706" y="566780"/>
                </a:lnTo>
                <a:lnTo>
                  <a:pt x="1690282" y="517619"/>
                </a:lnTo>
                <a:lnTo>
                  <a:pt x="1680258" y="470159"/>
                </a:lnTo>
                <a:lnTo>
                  <a:pt x="1665519" y="429148"/>
                </a:lnTo>
                <a:lnTo>
                  <a:pt x="412296" y="429148"/>
                </a:lnTo>
                <a:lnTo>
                  <a:pt x="363450" y="424647"/>
                </a:lnTo>
                <a:close/>
              </a:path>
              <a:path w="2000250" h="1139189">
                <a:moveTo>
                  <a:pt x="834931" y="0"/>
                </a:moveTo>
                <a:lnTo>
                  <a:pt x="787359" y="3019"/>
                </a:lnTo>
                <a:lnTo>
                  <a:pt x="739770" y="11502"/>
                </a:lnTo>
                <a:lnTo>
                  <a:pt x="693447" y="25336"/>
                </a:lnTo>
                <a:lnTo>
                  <a:pt x="649595" y="44065"/>
                </a:lnTo>
                <a:lnTo>
                  <a:pt x="608513" y="67341"/>
                </a:lnTo>
                <a:lnTo>
                  <a:pt x="570495" y="94820"/>
                </a:lnTo>
                <a:lnTo>
                  <a:pt x="535839" y="126155"/>
                </a:lnTo>
                <a:lnTo>
                  <a:pt x="504842" y="161000"/>
                </a:lnTo>
                <a:lnTo>
                  <a:pt x="477800" y="199009"/>
                </a:lnTo>
                <a:lnTo>
                  <a:pt x="455009" y="239836"/>
                </a:lnTo>
                <a:lnTo>
                  <a:pt x="436767" y="283135"/>
                </a:lnTo>
                <a:lnTo>
                  <a:pt x="423369" y="328559"/>
                </a:lnTo>
                <a:lnTo>
                  <a:pt x="415113" y="375764"/>
                </a:lnTo>
                <a:lnTo>
                  <a:pt x="412296" y="424402"/>
                </a:lnTo>
                <a:lnTo>
                  <a:pt x="412296" y="429148"/>
                </a:lnTo>
                <a:lnTo>
                  <a:pt x="1665519" y="429148"/>
                </a:lnTo>
                <a:lnTo>
                  <a:pt x="1664007" y="424941"/>
                </a:lnTo>
                <a:lnTo>
                  <a:pt x="1641903" y="382504"/>
                </a:lnTo>
                <a:lnTo>
                  <a:pt x="1614320" y="343388"/>
                </a:lnTo>
                <a:lnTo>
                  <a:pt x="1581631" y="308132"/>
                </a:lnTo>
                <a:lnTo>
                  <a:pt x="1544210" y="277276"/>
                </a:lnTo>
                <a:lnTo>
                  <a:pt x="1502042" y="251866"/>
                </a:lnTo>
                <a:lnTo>
                  <a:pt x="1457343" y="232640"/>
                </a:lnTo>
                <a:lnTo>
                  <a:pt x="1219113" y="232189"/>
                </a:lnTo>
                <a:lnTo>
                  <a:pt x="1194364" y="190097"/>
                </a:lnTo>
                <a:lnTo>
                  <a:pt x="1165479" y="151738"/>
                </a:lnTo>
                <a:lnTo>
                  <a:pt x="1132869" y="117285"/>
                </a:lnTo>
                <a:lnTo>
                  <a:pt x="1096948" y="86910"/>
                </a:lnTo>
                <a:lnTo>
                  <a:pt x="1058126" y="60786"/>
                </a:lnTo>
                <a:lnTo>
                  <a:pt x="1016816" y="39088"/>
                </a:lnTo>
                <a:lnTo>
                  <a:pt x="973429" y="21986"/>
                </a:lnTo>
                <a:lnTo>
                  <a:pt x="928378" y="9656"/>
                </a:lnTo>
                <a:lnTo>
                  <a:pt x="882075" y="2269"/>
                </a:lnTo>
                <a:lnTo>
                  <a:pt x="834931" y="0"/>
                </a:lnTo>
                <a:close/>
              </a:path>
              <a:path w="2000250" h="1139189">
                <a:moveTo>
                  <a:pt x="1314695" y="212901"/>
                </a:moveTo>
                <a:lnTo>
                  <a:pt x="1266510" y="219245"/>
                </a:lnTo>
                <a:lnTo>
                  <a:pt x="1219113" y="232189"/>
                </a:lnTo>
                <a:lnTo>
                  <a:pt x="1455723" y="232189"/>
                </a:lnTo>
                <a:lnTo>
                  <a:pt x="1410776" y="219681"/>
                </a:lnTo>
                <a:lnTo>
                  <a:pt x="1363006" y="213074"/>
                </a:lnTo>
                <a:lnTo>
                  <a:pt x="1314695" y="212901"/>
                </a:lnTo>
                <a:close/>
              </a:path>
            </a:pathLst>
          </a:custGeom>
          <a:solidFill>
            <a:srgbClr val="2E38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741732" y="2123439"/>
            <a:ext cx="1010285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1594" marR="54610">
              <a:lnSpc>
                <a:spcPct val="121200"/>
              </a:lnSpc>
              <a:spcBef>
                <a:spcPts val="100"/>
              </a:spcBef>
            </a:pPr>
            <a:r>
              <a:rPr dirty="0" sz="1100" spc="-25" b="1">
                <a:solidFill>
                  <a:srgbClr val="FFFFFF"/>
                </a:solidFill>
                <a:latin typeface="Montserrat SemiBold"/>
                <a:cs typeface="Montserrat SemiBold"/>
              </a:rPr>
              <a:t>Big </a:t>
            </a:r>
            <a:r>
              <a:rPr dirty="0" sz="1100" spc="-10" b="1">
                <a:solidFill>
                  <a:srgbClr val="FFFFFF"/>
                </a:solidFill>
                <a:latin typeface="Montserrat SemiBold"/>
                <a:cs typeface="Montserrat SemiBold"/>
              </a:rPr>
              <a:t>Opportunity</a:t>
            </a:r>
            <a:endParaRPr sz="11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  <a:spcBef>
                <a:spcPts val="880"/>
              </a:spcBef>
            </a:pPr>
            <a:r>
              <a:rPr dirty="0" sz="1100" b="1">
                <a:solidFill>
                  <a:srgbClr val="FFFFFF"/>
                </a:solidFill>
                <a:latin typeface="Montserrat SemiBold"/>
                <a:cs typeface="Montserrat SemiBold"/>
              </a:rPr>
              <a:t>Broad</a:t>
            </a:r>
            <a:r>
              <a:rPr dirty="0" sz="1100" spc="-20" b="1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Montserrat SemiBold"/>
                <a:cs typeface="Montserrat SemiBold"/>
              </a:rPr>
              <a:t>Market</a:t>
            </a:r>
            <a:endParaRPr sz="1100">
              <a:latin typeface="Montserrat SemiBold"/>
              <a:cs typeface="Montserrat SemiBold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6041266" y="1871942"/>
            <a:ext cx="2000250" cy="1139190"/>
          </a:xfrm>
          <a:custGeom>
            <a:avLst/>
            <a:gdLst/>
            <a:ahLst/>
            <a:cxnLst/>
            <a:rect l="l" t="t" r="r" b="b"/>
            <a:pathLst>
              <a:path w="2000250" h="1139189">
                <a:moveTo>
                  <a:pt x="363449" y="424647"/>
                </a:moveTo>
                <a:lnTo>
                  <a:pt x="315188" y="426960"/>
                </a:lnTo>
                <a:lnTo>
                  <a:pt x="268094" y="435779"/>
                </a:lnTo>
                <a:lnTo>
                  <a:pt x="222753" y="450801"/>
                </a:lnTo>
                <a:lnTo>
                  <a:pt x="179747" y="471717"/>
                </a:lnTo>
                <a:lnTo>
                  <a:pt x="139661" y="498224"/>
                </a:lnTo>
                <a:lnTo>
                  <a:pt x="103079" y="530013"/>
                </a:lnTo>
                <a:lnTo>
                  <a:pt x="70585" y="566780"/>
                </a:lnTo>
                <a:lnTo>
                  <a:pt x="44233" y="608275"/>
                </a:lnTo>
                <a:lnTo>
                  <a:pt x="23942" y="652244"/>
                </a:lnTo>
                <a:lnTo>
                  <a:pt x="9770" y="698049"/>
                </a:lnTo>
                <a:lnTo>
                  <a:pt x="1770" y="745050"/>
                </a:lnTo>
                <a:lnTo>
                  <a:pt x="0" y="792608"/>
                </a:lnTo>
                <a:lnTo>
                  <a:pt x="4513" y="840081"/>
                </a:lnTo>
                <a:lnTo>
                  <a:pt x="15368" y="886832"/>
                </a:lnTo>
                <a:lnTo>
                  <a:pt x="32618" y="932220"/>
                </a:lnTo>
                <a:lnTo>
                  <a:pt x="56769" y="974762"/>
                </a:lnTo>
                <a:lnTo>
                  <a:pt x="86121" y="1013161"/>
                </a:lnTo>
                <a:lnTo>
                  <a:pt x="120089" y="1047055"/>
                </a:lnTo>
                <a:lnTo>
                  <a:pt x="158089" y="1076082"/>
                </a:lnTo>
                <a:lnTo>
                  <a:pt x="199538" y="1099881"/>
                </a:lnTo>
                <a:lnTo>
                  <a:pt x="243850" y="1118091"/>
                </a:lnTo>
                <a:lnTo>
                  <a:pt x="290444" y="1130350"/>
                </a:lnTo>
                <a:lnTo>
                  <a:pt x="338733" y="1136297"/>
                </a:lnTo>
                <a:lnTo>
                  <a:pt x="338733" y="1138669"/>
                </a:lnTo>
                <a:lnTo>
                  <a:pt x="1715064" y="1138669"/>
                </a:lnTo>
                <a:lnTo>
                  <a:pt x="1761095" y="1134925"/>
                </a:lnTo>
                <a:lnTo>
                  <a:pt x="1804820" y="1124089"/>
                </a:lnTo>
                <a:lnTo>
                  <a:pt x="1845640" y="1106762"/>
                </a:lnTo>
                <a:lnTo>
                  <a:pt x="1882957" y="1083540"/>
                </a:lnTo>
                <a:lnTo>
                  <a:pt x="1916174" y="1055021"/>
                </a:lnTo>
                <a:lnTo>
                  <a:pt x="1944693" y="1021804"/>
                </a:lnTo>
                <a:lnTo>
                  <a:pt x="1967915" y="984487"/>
                </a:lnTo>
                <a:lnTo>
                  <a:pt x="1985243" y="943667"/>
                </a:lnTo>
                <a:lnTo>
                  <a:pt x="1996078" y="899942"/>
                </a:lnTo>
                <a:lnTo>
                  <a:pt x="1999822" y="853911"/>
                </a:lnTo>
                <a:lnTo>
                  <a:pt x="1996144" y="807813"/>
                </a:lnTo>
                <a:lnTo>
                  <a:pt x="1985489" y="763908"/>
                </a:lnTo>
                <a:lnTo>
                  <a:pt x="1968428" y="722822"/>
                </a:lnTo>
                <a:lnTo>
                  <a:pt x="1945529" y="685182"/>
                </a:lnTo>
                <a:lnTo>
                  <a:pt x="1917361" y="651614"/>
                </a:lnTo>
                <a:lnTo>
                  <a:pt x="1884496" y="622745"/>
                </a:lnTo>
                <a:lnTo>
                  <a:pt x="1847501" y="599200"/>
                </a:lnTo>
                <a:lnTo>
                  <a:pt x="1806946" y="581607"/>
                </a:lnTo>
                <a:lnTo>
                  <a:pt x="1763402" y="570591"/>
                </a:lnTo>
                <a:lnTo>
                  <a:pt x="1717436" y="566780"/>
                </a:lnTo>
                <a:lnTo>
                  <a:pt x="1693706" y="566780"/>
                </a:lnTo>
                <a:lnTo>
                  <a:pt x="1690282" y="517619"/>
                </a:lnTo>
                <a:lnTo>
                  <a:pt x="1680258" y="470159"/>
                </a:lnTo>
                <a:lnTo>
                  <a:pt x="1665519" y="429148"/>
                </a:lnTo>
                <a:lnTo>
                  <a:pt x="412294" y="429148"/>
                </a:lnTo>
                <a:lnTo>
                  <a:pt x="363449" y="424647"/>
                </a:lnTo>
                <a:close/>
              </a:path>
              <a:path w="2000250" h="1139189">
                <a:moveTo>
                  <a:pt x="834930" y="0"/>
                </a:moveTo>
                <a:lnTo>
                  <a:pt x="787358" y="3019"/>
                </a:lnTo>
                <a:lnTo>
                  <a:pt x="739769" y="11502"/>
                </a:lnTo>
                <a:lnTo>
                  <a:pt x="693446" y="25336"/>
                </a:lnTo>
                <a:lnTo>
                  <a:pt x="649594" y="44065"/>
                </a:lnTo>
                <a:lnTo>
                  <a:pt x="608512" y="67341"/>
                </a:lnTo>
                <a:lnTo>
                  <a:pt x="570494" y="94820"/>
                </a:lnTo>
                <a:lnTo>
                  <a:pt x="535839" y="126155"/>
                </a:lnTo>
                <a:lnTo>
                  <a:pt x="504841" y="161000"/>
                </a:lnTo>
                <a:lnTo>
                  <a:pt x="477799" y="199009"/>
                </a:lnTo>
                <a:lnTo>
                  <a:pt x="455008" y="239836"/>
                </a:lnTo>
                <a:lnTo>
                  <a:pt x="436766" y="283135"/>
                </a:lnTo>
                <a:lnTo>
                  <a:pt x="423368" y="328559"/>
                </a:lnTo>
                <a:lnTo>
                  <a:pt x="415112" y="375764"/>
                </a:lnTo>
                <a:lnTo>
                  <a:pt x="412294" y="424402"/>
                </a:lnTo>
                <a:lnTo>
                  <a:pt x="412294" y="429148"/>
                </a:lnTo>
                <a:lnTo>
                  <a:pt x="1665519" y="429148"/>
                </a:lnTo>
                <a:lnTo>
                  <a:pt x="1664007" y="424941"/>
                </a:lnTo>
                <a:lnTo>
                  <a:pt x="1641903" y="382504"/>
                </a:lnTo>
                <a:lnTo>
                  <a:pt x="1614320" y="343388"/>
                </a:lnTo>
                <a:lnTo>
                  <a:pt x="1581631" y="308132"/>
                </a:lnTo>
                <a:lnTo>
                  <a:pt x="1544210" y="277276"/>
                </a:lnTo>
                <a:lnTo>
                  <a:pt x="1502042" y="251866"/>
                </a:lnTo>
                <a:lnTo>
                  <a:pt x="1457343" y="232640"/>
                </a:lnTo>
                <a:lnTo>
                  <a:pt x="1219111" y="232189"/>
                </a:lnTo>
                <a:lnTo>
                  <a:pt x="1194363" y="190097"/>
                </a:lnTo>
                <a:lnTo>
                  <a:pt x="1165478" y="151738"/>
                </a:lnTo>
                <a:lnTo>
                  <a:pt x="1132868" y="117285"/>
                </a:lnTo>
                <a:lnTo>
                  <a:pt x="1096947" y="86910"/>
                </a:lnTo>
                <a:lnTo>
                  <a:pt x="1058125" y="60786"/>
                </a:lnTo>
                <a:lnTo>
                  <a:pt x="1016815" y="39088"/>
                </a:lnTo>
                <a:lnTo>
                  <a:pt x="973428" y="21986"/>
                </a:lnTo>
                <a:lnTo>
                  <a:pt x="928377" y="9656"/>
                </a:lnTo>
                <a:lnTo>
                  <a:pt x="882074" y="2269"/>
                </a:lnTo>
                <a:lnTo>
                  <a:pt x="834930" y="0"/>
                </a:lnTo>
                <a:close/>
              </a:path>
              <a:path w="2000250" h="1139189">
                <a:moveTo>
                  <a:pt x="1314695" y="212901"/>
                </a:moveTo>
                <a:lnTo>
                  <a:pt x="1266509" y="219245"/>
                </a:lnTo>
                <a:lnTo>
                  <a:pt x="1219111" y="232189"/>
                </a:lnTo>
                <a:lnTo>
                  <a:pt x="1455723" y="232189"/>
                </a:lnTo>
                <a:lnTo>
                  <a:pt x="1410776" y="219681"/>
                </a:lnTo>
                <a:lnTo>
                  <a:pt x="1363005" y="213074"/>
                </a:lnTo>
                <a:lnTo>
                  <a:pt x="1314695" y="212901"/>
                </a:lnTo>
                <a:close/>
              </a:path>
            </a:pathLst>
          </a:custGeom>
          <a:solidFill>
            <a:srgbClr val="2E38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6617239" y="2048933"/>
            <a:ext cx="54800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 b="1">
                <a:solidFill>
                  <a:srgbClr val="FFFFFF"/>
                </a:solidFill>
                <a:latin typeface="Montserrat SemiBold"/>
                <a:cs typeface="Montserrat SemiBold"/>
              </a:rPr>
              <a:t>Smaller</a:t>
            </a:r>
            <a:endParaRPr sz="1100">
              <a:latin typeface="Montserrat SemiBold"/>
              <a:cs typeface="Montserrat SemiBold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7185564" y="2206641"/>
            <a:ext cx="267335" cy="0"/>
          </a:xfrm>
          <a:custGeom>
            <a:avLst/>
            <a:gdLst/>
            <a:ahLst/>
            <a:cxnLst/>
            <a:rect l="l" t="t" r="r" b="b"/>
            <a:pathLst>
              <a:path w="267334" h="0">
                <a:moveTo>
                  <a:pt x="0" y="0"/>
                </a:moveTo>
                <a:lnTo>
                  <a:pt x="266715" y="0"/>
                </a:lnTo>
              </a:path>
            </a:pathLst>
          </a:custGeom>
          <a:ln w="10617">
            <a:solidFill>
              <a:srgbClr val="2D37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6542627" y="2243667"/>
            <a:ext cx="1000125" cy="659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3025">
              <a:lnSpc>
                <a:spcPct val="100000"/>
              </a:lnSpc>
              <a:spcBef>
                <a:spcPts val="100"/>
              </a:spcBef>
            </a:pPr>
            <a:r>
              <a:rPr dirty="0" sz="1100" spc="-10" b="1">
                <a:solidFill>
                  <a:srgbClr val="FFFFFF"/>
                </a:solidFill>
                <a:latin typeface="Montserrat SemiBold"/>
                <a:cs typeface="Montserrat SemiBold"/>
              </a:rPr>
              <a:t>Opportunity</a:t>
            </a:r>
            <a:endParaRPr sz="1100">
              <a:latin typeface="Montserrat SemiBold"/>
              <a:cs typeface="Montserrat SemiBold"/>
            </a:endParaRPr>
          </a:p>
          <a:p>
            <a:pPr marL="66675" marR="5080" indent="-53975">
              <a:lnSpc>
                <a:spcPct val="111100"/>
              </a:lnSpc>
              <a:spcBef>
                <a:spcPts val="730"/>
              </a:spcBef>
            </a:pPr>
            <a:r>
              <a:rPr dirty="0" sz="1100" spc="-20" b="1">
                <a:solidFill>
                  <a:srgbClr val="FFFFFF"/>
                </a:solidFill>
                <a:latin typeface="Montserrat SemiBold"/>
                <a:cs typeface="Montserrat SemiBold"/>
              </a:rPr>
              <a:t>Big</a:t>
            </a:r>
            <a:r>
              <a:rPr dirty="0" sz="1100" spc="-65" b="1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dirty="0" sz="1100" b="1">
                <a:solidFill>
                  <a:srgbClr val="FFFFFF"/>
                </a:solidFill>
                <a:latin typeface="Montserrat SemiBold"/>
                <a:cs typeface="Montserrat SemiBold"/>
              </a:rPr>
              <a:t>4</a:t>
            </a:r>
            <a:r>
              <a:rPr dirty="0" sz="1100" spc="-55" b="1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dirty="0" sz="1100" b="1">
                <a:solidFill>
                  <a:srgbClr val="FFFFFF"/>
                </a:solidFill>
                <a:latin typeface="Montserrat SemiBold"/>
                <a:cs typeface="Montserrat SemiBold"/>
              </a:rPr>
              <a:t>+</a:t>
            </a:r>
            <a:r>
              <a:rPr dirty="0" sz="1100" spc="-40" b="1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dirty="0" sz="1100" spc="-35" b="1">
                <a:solidFill>
                  <a:srgbClr val="FFFFFF"/>
                </a:solidFill>
                <a:latin typeface="Montserrat SemiBold"/>
                <a:cs typeface="Montserrat SemiBold"/>
              </a:rPr>
              <a:t>Family </a:t>
            </a:r>
            <a:r>
              <a:rPr dirty="0" sz="1100" spc="-25" b="1">
                <a:solidFill>
                  <a:srgbClr val="FFFFFF"/>
                </a:solidFill>
                <a:latin typeface="Montserrat SemiBold"/>
                <a:cs typeface="Montserrat SemiBold"/>
              </a:rPr>
              <a:t>Office</a:t>
            </a:r>
            <a:r>
              <a:rPr dirty="0" sz="1100" spc="-40" b="1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Montserrat SemiBold"/>
                <a:cs typeface="Montserrat SemiBold"/>
              </a:rPr>
              <a:t>Space</a:t>
            </a:r>
            <a:endParaRPr sz="1100">
              <a:latin typeface="Montserrat SemiBold"/>
              <a:cs typeface="Montserrat SemiBold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547880" y="2329178"/>
            <a:ext cx="1449070" cy="466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9079" marR="5080" indent="-247015">
              <a:lnSpc>
                <a:spcPct val="120400"/>
              </a:lnSpc>
              <a:spcBef>
                <a:spcPts val="100"/>
              </a:spcBef>
            </a:pPr>
            <a:r>
              <a:rPr dirty="0" sz="1200" b="0">
                <a:solidFill>
                  <a:srgbClr val="2E3841"/>
                </a:solidFill>
                <a:latin typeface="Montserrat Medium"/>
                <a:cs typeface="Montserrat Medium"/>
              </a:rPr>
              <a:t>Advisory</a:t>
            </a:r>
            <a:r>
              <a:rPr dirty="0" sz="1200" spc="-20" b="0">
                <a:solidFill>
                  <a:srgbClr val="2E3841"/>
                </a:solidFill>
                <a:latin typeface="Montserrat Medium"/>
                <a:cs typeface="Montserrat Medium"/>
              </a:rPr>
              <a:t> </a:t>
            </a:r>
            <a:r>
              <a:rPr dirty="0" sz="1200" b="0">
                <a:solidFill>
                  <a:srgbClr val="2E3841"/>
                </a:solidFill>
                <a:latin typeface="Montserrat Medium"/>
                <a:cs typeface="Montserrat Medium"/>
              </a:rPr>
              <a:t>or</a:t>
            </a:r>
            <a:r>
              <a:rPr dirty="0" sz="1200" spc="-15" b="0">
                <a:solidFill>
                  <a:srgbClr val="2E3841"/>
                </a:solidFill>
                <a:latin typeface="Montserrat Medium"/>
                <a:cs typeface="Montserrat Medium"/>
              </a:rPr>
              <a:t> </a:t>
            </a:r>
            <a:r>
              <a:rPr dirty="0" sz="1200" spc="-10" b="0">
                <a:solidFill>
                  <a:srgbClr val="2E3841"/>
                </a:solidFill>
                <a:latin typeface="Montserrat Medium"/>
                <a:cs typeface="Montserrat Medium"/>
              </a:rPr>
              <a:t>Family </a:t>
            </a:r>
            <a:r>
              <a:rPr dirty="0" sz="1200" b="0">
                <a:solidFill>
                  <a:srgbClr val="2E3841"/>
                </a:solidFill>
                <a:latin typeface="Montserrat Medium"/>
                <a:cs typeface="Montserrat Medium"/>
              </a:rPr>
              <a:t>Board</a:t>
            </a:r>
            <a:r>
              <a:rPr dirty="0" sz="1200" spc="-30" b="0">
                <a:solidFill>
                  <a:srgbClr val="2E3841"/>
                </a:solidFill>
                <a:latin typeface="Montserrat Medium"/>
                <a:cs typeface="Montserrat Medium"/>
              </a:rPr>
              <a:t> </a:t>
            </a:r>
            <a:r>
              <a:rPr dirty="0" sz="1200" spc="-10" b="0">
                <a:solidFill>
                  <a:srgbClr val="2E3841"/>
                </a:solidFill>
                <a:latin typeface="Montserrat Medium"/>
                <a:cs typeface="Montserrat Medium"/>
              </a:rPr>
              <a:t>Roles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571684" y="3330850"/>
            <a:ext cx="3235325" cy="3235325"/>
          </a:xfrm>
          <a:custGeom>
            <a:avLst/>
            <a:gdLst/>
            <a:ahLst/>
            <a:cxnLst/>
            <a:rect l="l" t="t" r="r" b="b"/>
            <a:pathLst>
              <a:path w="3235325" h="3235325">
                <a:moveTo>
                  <a:pt x="1617451" y="0"/>
                </a:moveTo>
                <a:lnTo>
                  <a:pt x="1568897" y="714"/>
                </a:lnTo>
                <a:lnTo>
                  <a:pt x="1520699" y="2846"/>
                </a:lnTo>
                <a:lnTo>
                  <a:pt x="1472876" y="6373"/>
                </a:lnTo>
                <a:lnTo>
                  <a:pt x="1425448" y="11277"/>
                </a:lnTo>
                <a:lnTo>
                  <a:pt x="1378436" y="17537"/>
                </a:lnTo>
                <a:lnTo>
                  <a:pt x="1331860" y="25133"/>
                </a:lnTo>
                <a:lnTo>
                  <a:pt x="1285739" y="34046"/>
                </a:lnTo>
                <a:lnTo>
                  <a:pt x="1240093" y="44255"/>
                </a:lnTo>
                <a:lnTo>
                  <a:pt x="1194944" y="55740"/>
                </a:lnTo>
                <a:lnTo>
                  <a:pt x="1150310" y="68481"/>
                </a:lnTo>
                <a:lnTo>
                  <a:pt x="1106211" y="82458"/>
                </a:lnTo>
                <a:lnTo>
                  <a:pt x="1062669" y="97652"/>
                </a:lnTo>
                <a:lnTo>
                  <a:pt x="1019702" y="114042"/>
                </a:lnTo>
                <a:lnTo>
                  <a:pt x="977330" y="131608"/>
                </a:lnTo>
                <a:lnTo>
                  <a:pt x="935574" y="150330"/>
                </a:lnTo>
                <a:lnTo>
                  <a:pt x="894454" y="170188"/>
                </a:lnTo>
                <a:lnTo>
                  <a:pt x="853990" y="191162"/>
                </a:lnTo>
                <a:lnTo>
                  <a:pt x="814202" y="213232"/>
                </a:lnTo>
                <a:lnTo>
                  <a:pt x="775109" y="236379"/>
                </a:lnTo>
                <a:lnTo>
                  <a:pt x="736732" y="260581"/>
                </a:lnTo>
                <a:lnTo>
                  <a:pt x="699091" y="285819"/>
                </a:lnTo>
                <a:lnTo>
                  <a:pt x="662205" y="312074"/>
                </a:lnTo>
                <a:lnTo>
                  <a:pt x="626096" y="339324"/>
                </a:lnTo>
                <a:lnTo>
                  <a:pt x="590782" y="367551"/>
                </a:lnTo>
                <a:lnTo>
                  <a:pt x="556284" y="396733"/>
                </a:lnTo>
                <a:lnTo>
                  <a:pt x="522622" y="426852"/>
                </a:lnTo>
                <a:lnTo>
                  <a:pt x="489816" y="457886"/>
                </a:lnTo>
                <a:lnTo>
                  <a:pt x="457886" y="489816"/>
                </a:lnTo>
                <a:lnTo>
                  <a:pt x="426851" y="522622"/>
                </a:lnTo>
                <a:lnTo>
                  <a:pt x="396733" y="556284"/>
                </a:lnTo>
                <a:lnTo>
                  <a:pt x="367551" y="590782"/>
                </a:lnTo>
                <a:lnTo>
                  <a:pt x="339324" y="626096"/>
                </a:lnTo>
                <a:lnTo>
                  <a:pt x="312074" y="662206"/>
                </a:lnTo>
                <a:lnTo>
                  <a:pt x="285819" y="699091"/>
                </a:lnTo>
                <a:lnTo>
                  <a:pt x="260581" y="736732"/>
                </a:lnTo>
                <a:lnTo>
                  <a:pt x="236379" y="775109"/>
                </a:lnTo>
                <a:lnTo>
                  <a:pt x="213232" y="814202"/>
                </a:lnTo>
                <a:lnTo>
                  <a:pt x="191162" y="853991"/>
                </a:lnTo>
                <a:lnTo>
                  <a:pt x="170188" y="894455"/>
                </a:lnTo>
                <a:lnTo>
                  <a:pt x="150330" y="935575"/>
                </a:lnTo>
                <a:lnTo>
                  <a:pt x="131608" y="977331"/>
                </a:lnTo>
                <a:lnTo>
                  <a:pt x="114042" y="1019702"/>
                </a:lnTo>
                <a:lnTo>
                  <a:pt x="97652" y="1062669"/>
                </a:lnTo>
                <a:lnTo>
                  <a:pt x="82458" y="1106212"/>
                </a:lnTo>
                <a:lnTo>
                  <a:pt x="68481" y="1150310"/>
                </a:lnTo>
                <a:lnTo>
                  <a:pt x="55740" y="1194945"/>
                </a:lnTo>
                <a:lnTo>
                  <a:pt x="44255" y="1240094"/>
                </a:lnTo>
                <a:lnTo>
                  <a:pt x="34046" y="1285740"/>
                </a:lnTo>
                <a:lnTo>
                  <a:pt x="25133" y="1331861"/>
                </a:lnTo>
                <a:lnTo>
                  <a:pt x="17537" y="1378437"/>
                </a:lnTo>
                <a:lnTo>
                  <a:pt x="11277" y="1425449"/>
                </a:lnTo>
                <a:lnTo>
                  <a:pt x="6373" y="1472877"/>
                </a:lnTo>
                <a:lnTo>
                  <a:pt x="2846" y="1520700"/>
                </a:lnTo>
                <a:lnTo>
                  <a:pt x="714" y="1568898"/>
                </a:lnTo>
                <a:lnTo>
                  <a:pt x="0" y="1617452"/>
                </a:lnTo>
                <a:lnTo>
                  <a:pt x="714" y="1666006"/>
                </a:lnTo>
                <a:lnTo>
                  <a:pt x="2846" y="1714205"/>
                </a:lnTo>
                <a:lnTo>
                  <a:pt x="6373" y="1762028"/>
                </a:lnTo>
                <a:lnTo>
                  <a:pt x="11277" y="1809456"/>
                </a:lnTo>
                <a:lnTo>
                  <a:pt x="17537" y="1856468"/>
                </a:lnTo>
                <a:lnTo>
                  <a:pt x="25133" y="1903044"/>
                </a:lnTo>
                <a:lnTo>
                  <a:pt x="34046" y="1949165"/>
                </a:lnTo>
                <a:lnTo>
                  <a:pt x="44255" y="1994810"/>
                </a:lnTo>
                <a:lnTo>
                  <a:pt x="55740" y="2039960"/>
                </a:lnTo>
                <a:lnTo>
                  <a:pt x="68481" y="2084594"/>
                </a:lnTo>
                <a:lnTo>
                  <a:pt x="82458" y="2128692"/>
                </a:lnTo>
                <a:lnTo>
                  <a:pt x="97652" y="2172235"/>
                </a:lnTo>
                <a:lnTo>
                  <a:pt x="114042" y="2215202"/>
                </a:lnTo>
                <a:lnTo>
                  <a:pt x="131608" y="2257574"/>
                </a:lnTo>
                <a:lnTo>
                  <a:pt x="150330" y="2299329"/>
                </a:lnTo>
                <a:lnTo>
                  <a:pt x="170188" y="2340449"/>
                </a:lnTo>
                <a:lnTo>
                  <a:pt x="191162" y="2380913"/>
                </a:lnTo>
                <a:lnTo>
                  <a:pt x="213232" y="2420702"/>
                </a:lnTo>
                <a:lnTo>
                  <a:pt x="236379" y="2459795"/>
                </a:lnTo>
                <a:lnTo>
                  <a:pt x="260581" y="2498172"/>
                </a:lnTo>
                <a:lnTo>
                  <a:pt x="285819" y="2535813"/>
                </a:lnTo>
                <a:lnTo>
                  <a:pt x="312074" y="2572698"/>
                </a:lnTo>
                <a:lnTo>
                  <a:pt x="339324" y="2608808"/>
                </a:lnTo>
                <a:lnTo>
                  <a:pt x="367551" y="2644122"/>
                </a:lnTo>
                <a:lnTo>
                  <a:pt x="396733" y="2678619"/>
                </a:lnTo>
                <a:lnTo>
                  <a:pt x="426851" y="2712281"/>
                </a:lnTo>
                <a:lnTo>
                  <a:pt x="457886" y="2745088"/>
                </a:lnTo>
                <a:lnTo>
                  <a:pt x="489816" y="2777018"/>
                </a:lnTo>
                <a:lnTo>
                  <a:pt x="522622" y="2808052"/>
                </a:lnTo>
                <a:lnTo>
                  <a:pt x="556284" y="2838170"/>
                </a:lnTo>
                <a:lnTo>
                  <a:pt x="590782" y="2867353"/>
                </a:lnTo>
                <a:lnTo>
                  <a:pt x="626096" y="2895579"/>
                </a:lnTo>
                <a:lnTo>
                  <a:pt x="662205" y="2922830"/>
                </a:lnTo>
                <a:lnTo>
                  <a:pt x="699091" y="2949084"/>
                </a:lnTo>
                <a:lnTo>
                  <a:pt x="736732" y="2974323"/>
                </a:lnTo>
                <a:lnTo>
                  <a:pt x="775109" y="2998525"/>
                </a:lnTo>
                <a:lnTo>
                  <a:pt x="814202" y="3021671"/>
                </a:lnTo>
                <a:lnTo>
                  <a:pt x="853990" y="3043742"/>
                </a:lnTo>
                <a:lnTo>
                  <a:pt x="894454" y="3064716"/>
                </a:lnTo>
                <a:lnTo>
                  <a:pt x="935574" y="3084574"/>
                </a:lnTo>
                <a:lnTo>
                  <a:pt x="977330" y="3103296"/>
                </a:lnTo>
                <a:lnTo>
                  <a:pt x="1019702" y="3120862"/>
                </a:lnTo>
                <a:lnTo>
                  <a:pt x="1062669" y="3137252"/>
                </a:lnTo>
                <a:lnTo>
                  <a:pt x="1106211" y="3152445"/>
                </a:lnTo>
                <a:lnTo>
                  <a:pt x="1150310" y="3166423"/>
                </a:lnTo>
                <a:lnTo>
                  <a:pt x="1194944" y="3179164"/>
                </a:lnTo>
                <a:lnTo>
                  <a:pt x="1240093" y="3190649"/>
                </a:lnTo>
                <a:lnTo>
                  <a:pt x="1285739" y="3200858"/>
                </a:lnTo>
                <a:lnTo>
                  <a:pt x="1331860" y="3209770"/>
                </a:lnTo>
                <a:lnTo>
                  <a:pt x="1378436" y="3217367"/>
                </a:lnTo>
                <a:lnTo>
                  <a:pt x="1425448" y="3223627"/>
                </a:lnTo>
                <a:lnTo>
                  <a:pt x="1472876" y="3228531"/>
                </a:lnTo>
                <a:lnTo>
                  <a:pt x="1520699" y="3232058"/>
                </a:lnTo>
                <a:lnTo>
                  <a:pt x="1568897" y="3234189"/>
                </a:lnTo>
                <a:lnTo>
                  <a:pt x="1617451" y="3234904"/>
                </a:lnTo>
                <a:lnTo>
                  <a:pt x="1666005" y="3234189"/>
                </a:lnTo>
                <a:lnTo>
                  <a:pt x="1714204" y="3232058"/>
                </a:lnTo>
                <a:lnTo>
                  <a:pt x="1762027" y="3228531"/>
                </a:lnTo>
                <a:lnTo>
                  <a:pt x="1809454" y="3223627"/>
                </a:lnTo>
                <a:lnTo>
                  <a:pt x="1856466" y="3217367"/>
                </a:lnTo>
                <a:lnTo>
                  <a:pt x="1903043" y="3209770"/>
                </a:lnTo>
                <a:lnTo>
                  <a:pt x="1949164" y="3200858"/>
                </a:lnTo>
                <a:lnTo>
                  <a:pt x="1994809" y="3190649"/>
                </a:lnTo>
                <a:lnTo>
                  <a:pt x="2039959" y="3179164"/>
                </a:lnTo>
                <a:lnTo>
                  <a:pt x="2084593" y="3166423"/>
                </a:lnTo>
                <a:lnTo>
                  <a:pt x="2128691" y="3152445"/>
                </a:lnTo>
                <a:lnTo>
                  <a:pt x="2172234" y="3137252"/>
                </a:lnTo>
                <a:lnTo>
                  <a:pt x="2215201" y="3120862"/>
                </a:lnTo>
                <a:lnTo>
                  <a:pt x="2257572" y="3103296"/>
                </a:lnTo>
                <a:lnTo>
                  <a:pt x="2299328" y="3084574"/>
                </a:lnTo>
                <a:lnTo>
                  <a:pt x="2340448" y="3064716"/>
                </a:lnTo>
                <a:lnTo>
                  <a:pt x="2380912" y="3043742"/>
                </a:lnTo>
                <a:lnTo>
                  <a:pt x="2420701" y="3021671"/>
                </a:lnTo>
                <a:lnTo>
                  <a:pt x="2459794" y="2998525"/>
                </a:lnTo>
                <a:lnTo>
                  <a:pt x="2498171" y="2974323"/>
                </a:lnTo>
                <a:lnTo>
                  <a:pt x="2535812" y="2949084"/>
                </a:lnTo>
                <a:lnTo>
                  <a:pt x="2572697" y="2922830"/>
                </a:lnTo>
                <a:lnTo>
                  <a:pt x="2608807" y="2895579"/>
                </a:lnTo>
                <a:lnTo>
                  <a:pt x="2644120" y="2867353"/>
                </a:lnTo>
                <a:lnTo>
                  <a:pt x="2678618" y="2838170"/>
                </a:lnTo>
                <a:lnTo>
                  <a:pt x="2712280" y="2808052"/>
                </a:lnTo>
                <a:lnTo>
                  <a:pt x="2745086" y="2777018"/>
                </a:lnTo>
                <a:lnTo>
                  <a:pt x="2777017" y="2745088"/>
                </a:lnTo>
                <a:lnTo>
                  <a:pt x="2808051" y="2712281"/>
                </a:lnTo>
                <a:lnTo>
                  <a:pt x="2838169" y="2678619"/>
                </a:lnTo>
                <a:lnTo>
                  <a:pt x="2867352" y="2644122"/>
                </a:lnTo>
                <a:lnTo>
                  <a:pt x="2895578" y="2608808"/>
                </a:lnTo>
                <a:lnTo>
                  <a:pt x="2922829" y="2572698"/>
                </a:lnTo>
                <a:lnTo>
                  <a:pt x="2949083" y="2535813"/>
                </a:lnTo>
                <a:lnTo>
                  <a:pt x="2974321" y="2498172"/>
                </a:lnTo>
                <a:lnTo>
                  <a:pt x="2998524" y="2459795"/>
                </a:lnTo>
                <a:lnTo>
                  <a:pt x="3021670" y="2420702"/>
                </a:lnTo>
                <a:lnTo>
                  <a:pt x="3043740" y="2380913"/>
                </a:lnTo>
                <a:lnTo>
                  <a:pt x="3064715" y="2340449"/>
                </a:lnTo>
                <a:lnTo>
                  <a:pt x="3084573" y="2299329"/>
                </a:lnTo>
                <a:lnTo>
                  <a:pt x="3103295" y="2257574"/>
                </a:lnTo>
                <a:lnTo>
                  <a:pt x="3120861" y="2215202"/>
                </a:lnTo>
                <a:lnTo>
                  <a:pt x="3137250" y="2172235"/>
                </a:lnTo>
                <a:lnTo>
                  <a:pt x="3152444" y="2128692"/>
                </a:lnTo>
                <a:lnTo>
                  <a:pt x="3166422" y="2084594"/>
                </a:lnTo>
                <a:lnTo>
                  <a:pt x="3179163" y="2039960"/>
                </a:lnTo>
                <a:lnTo>
                  <a:pt x="3190648" y="1994810"/>
                </a:lnTo>
                <a:lnTo>
                  <a:pt x="3200857" y="1949165"/>
                </a:lnTo>
                <a:lnTo>
                  <a:pt x="3209769" y="1903044"/>
                </a:lnTo>
                <a:lnTo>
                  <a:pt x="3217366" y="1856468"/>
                </a:lnTo>
                <a:lnTo>
                  <a:pt x="3223626" y="1809456"/>
                </a:lnTo>
                <a:lnTo>
                  <a:pt x="3228529" y="1762028"/>
                </a:lnTo>
                <a:lnTo>
                  <a:pt x="3232057" y="1714205"/>
                </a:lnTo>
                <a:lnTo>
                  <a:pt x="3234188" y="1666006"/>
                </a:lnTo>
                <a:lnTo>
                  <a:pt x="3234903" y="1617452"/>
                </a:lnTo>
                <a:lnTo>
                  <a:pt x="3234188" y="1568898"/>
                </a:lnTo>
                <a:lnTo>
                  <a:pt x="3232057" y="1520700"/>
                </a:lnTo>
                <a:lnTo>
                  <a:pt x="3228529" y="1472877"/>
                </a:lnTo>
                <a:lnTo>
                  <a:pt x="3223626" y="1425449"/>
                </a:lnTo>
                <a:lnTo>
                  <a:pt x="3217366" y="1378437"/>
                </a:lnTo>
                <a:lnTo>
                  <a:pt x="3209769" y="1331861"/>
                </a:lnTo>
                <a:lnTo>
                  <a:pt x="3200857" y="1285740"/>
                </a:lnTo>
                <a:lnTo>
                  <a:pt x="3190648" y="1240094"/>
                </a:lnTo>
                <a:lnTo>
                  <a:pt x="3179163" y="1194945"/>
                </a:lnTo>
                <a:lnTo>
                  <a:pt x="3166422" y="1150310"/>
                </a:lnTo>
                <a:lnTo>
                  <a:pt x="3152444" y="1106212"/>
                </a:lnTo>
                <a:lnTo>
                  <a:pt x="3137250" y="1062669"/>
                </a:lnTo>
                <a:lnTo>
                  <a:pt x="3120861" y="1019702"/>
                </a:lnTo>
                <a:lnTo>
                  <a:pt x="3103295" y="977331"/>
                </a:lnTo>
                <a:lnTo>
                  <a:pt x="3084573" y="935575"/>
                </a:lnTo>
                <a:lnTo>
                  <a:pt x="3064715" y="894455"/>
                </a:lnTo>
                <a:lnTo>
                  <a:pt x="3043740" y="853991"/>
                </a:lnTo>
                <a:lnTo>
                  <a:pt x="3021670" y="814202"/>
                </a:lnTo>
                <a:lnTo>
                  <a:pt x="2998524" y="775109"/>
                </a:lnTo>
                <a:lnTo>
                  <a:pt x="2974321" y="736732"/>
                </a:lnTo>
                <a:lnTo>
                  <a:pt x="2949083" y="699091"/>
                </a:lnTo>
                <a:lnTo>
                  <a:pt x="2922829" y="662206"/>
                </a:lnTo>
                <a:lnTo>
                  <a:pt x="2895578" y="626096"/>
                </a:lnTo>
                <a:lnTo>
                  <a:pt x="2867352" y="590782"/>
                </a:lnTo>
                <a:lnTo>
                  <a:pt x="2838169" y="556284"/>
                </a:lnTo>
                <a:lnTo>
                  <a:pt x="2808051" y="522622"/>
                </a:lnTo>
                <a:lnTo>
                  <a:pt x="2777017" y="489816"/>
                </a:lnTo>
                <a:lnTo>
                  <a:pt x="2745086" y="457886"/>
                </a:lnTo>
                <a:lnTo>
                  <a:pt x="2712280" y="426852"/>
                </a:lnTo>
                <a:lnTo>
                  <a:pt x="2678618" y="396733"/>
                </a:lnTo>
                <a:lnTo>
                  <a:pt x="2644120" y="367551"/>
                </a:lnTo>
                <a:lnTo>
                  <a:pt x="2608807" y="339324"/>
                </a:lnTo>
                <a:lnTo>
                  <a:pt x="2572697" y="312074"/>
                </a:lnTo>
                <a:lnTo>
                  <a:pt x="2535812" y="285819"/>
                </a:lnTo>
                <a:lnTo>
                  <a:pt x="2498171" y="260581"/>
                </a:lnTo>
                <a:lnTo>
                  <a:pt x="2459794" y="236379"/>
                </a:lnTo>
                <a:lnTo>
                  <a:pt x="2420701" y="213232"/>
                </a:lnTo>
                <a:lnTo>
                  <a:pt x="2380912" y="191162"/>
                </a:lnTo>
                <a:lnTo>
                  <a:pt x="2340448" y="170188"/>
                </a:lnTo>
                <a:lnTo>
                  <a:pt x="2299328" y="150330"/>
                </a:lnTo>
                <a:lnTo>
                  <a:pt x="2257572" y="131608"/>
                </a:lnTo>
                <a:lnTo>
                  <a:pt x="2215201" y="114042"/>
                </a:lnTo>
                <a:lnTo>
                  <a:pt x="2172234" y="97652"/>
                </a:lnTo>
                <a:lnTo>
                  <a:pt x="2128691" y="82458"/>
                </a:lnTo>
                <a:lnTo>
                  <a:pt x="2084593" y="68481"/>
                </a:lnTo>
                <a:lnTo>
                  <a:pt x="2039959" y="55740"/>
                </a:lnTo>
                <a:lnTo>
                  <a:pt x="1994809" y="44255"/>
                </a:lnTo>
                <a:lnTo>
                  <a:pt x="1949164" y="34046"/>
                </a:lnTo>
                <a:lnTo>
                  <a:pt x="1903043" y="25133"/>
                </a:lnTo>
                <a:lnTo>
                  <a:pt x="1856466" y="17537"/>
                </a:lnTo>
                <a:lnTo>
                  <a:pt x="1809454" y="11277"/>
                </a:lnTo>
                <a:lnTo>
                  <a:pt x="1762027" y="6373"/>
                </a:lnTo>
                <a:lnTo>
                  <a:pt x="1714204" y="2846"/>
                </a:lnTo>
                <a:lnTo>
                  <a:pt x="1666005" y="714"/>
                </a:lnTo>
                <a:lnTo>
                  <a:pt x="1617451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2488950" y="3844712"/>
            <a:ext cx="1390015" cy="44894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200" spc="-10" b="1">
                <a:solidFill>
                  <a:srgbClr val="FFFFFF"/>
                </a:solidFill>
                <a:latin typeface="Montserrat"/>
                <a:cs typeface="Montserrat"/>
              </a:rPr>
              <a:t>Individual</a:t>
            </a:r>
            <a:endParaRPr sz="12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dirty="0" sz="1200" b="0">
                <a:solidFill>
                  <a:srgbClr val="FFFFFF"/>
                </a:solidFill>
                <a:latin typeface="Montserrat Medium"/>
                <a:cs typeface="Montserrat Medium"/>
              </a:rPr>
              <a:t>Typically</a:t>
            </a:r>
            <a:r>
              <a:rPr dirty="0" sz="1200" spc="-10" b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dirty="0" sz="1200" b="0">
                <a:solidFill>
                  <a:srgbClr val="FFFFFF"/>
                </a:solidFill>
                <a:latin typeface="Montserrat Medium"/>
                <a:cs typeface="Montserrat Medium"/>
              </a:rPr>
              <a:t>1</a:t>
            </a:r>
            <a:r>
              <a:rPr dirty="0" sz="1200" spc="-5" b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dirty="0" sz="1200" spc="-10" b="0">
                <a:solidFill>
                  <a:srgbClr val="FFFFFF"/>
                </a:solidFill>
                <a:latin typeface="Montserrat Medium"/>
                <a:cs typeface="Montserrat Medium"/>
              </a:rPr>
              <a:t>adviser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509588" y="5411045"/>
            <a:ext cx="1347470" cy="67754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200" spc="-10" b="1">
                <a:solidFill>
                  <a:srgbClr val="FFFFFF"/>
                </a:solidFill>
                <a:latin typeface="Montserrat"/>
                <a:cs typeface="Montserrat"/>
              </a:rPr>
              <a:t>Business</a:t>
            </a:r>
            <a:endParaRPr sz="12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dirty="0" sz="1200" b="0">
                <a:solidFill>
                  <a:srgbClr val="FFFFFF"/>
                </a:solidFill>
                <a:latin typeface="Montserrat Medium"/>
                <a:cs typeface="Montserrat Medium"/>
              </a:rPr>
              <a:t>May</a:t>
            </a:r>
            <a:r>
              <a:rPr dirty="0" sz="1200" spc="-10" b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dirty="0" sz="1200" b="0">
                <a:solidFill>
                  <a:srgbClr val="FFFFFF"/>
                </a:solidFill>
                <a:latin typeface="Montserrat Medium"/>
                <a:cs typeface="Montserrat Medium"/>
              </a:rPr>
              <a:t>have</a:t>
            </a:r>
            <a:r>
              <a:rPr dirty="0" sz="1200" spc="-5" b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dirty="0" sz="1200" spc="-10" b="0">
                <a:solidFill>
                  <a:srgbClr val="FFFFFF"/>
                </a:solidFill>
                <a:latin typeface="Montserrat Medium"/>
                <a:cs typeface="Montserrat Medium"/>
              </a:rPr>
              <a:t>several</a:t>
            </a:r>
            <a:endParaRPr sz="1200">
              <a:latin typeface="Montserrat Medium"/>
              <a:cs typeface="Montserrat Medium"/>
            </a:endParaRPr>
          </a:p>
          <a:p>
            <a:pPr algn="ctr" marL="635">
              <a:lnSpc>
                <a:spcPct val="100000"/>
              </a:lnSpc>
              <a:spcBef>
                <a:spcPts val="360"/>
              </a:spcBef>
            </a:pPr>
            <a:r>
              <a:rPr dirty="0" sz="1200" spc="-10" b="0">
                <a:solidFill>
                  <a:srgbClr val="FFFFFF"/>
                </a:solidFill>
                <a:latin typeface="Montserrat Medium"/>
                <a:cs typeface="Montserrat Medium"/>
              </a:rPr>
              <a:t>advisers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628650" y="4505114"/>
            <a:ext cx="1109980" cy="69469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 indent="274955">
              <a:lnSpc>
                <a:spcPct val="122700"/>
              </a:lnSpc>
              <a:spcBef>
                <a:spcPts val="65"/>
              </a:spcBef>
            </a:pPr>
            <a:r>
              <a:rPr dirty="0" sz="1200" spc="-10" b="1">
                <a:solidFill>
                  <a:srgbClr val="FFFFFF"/>
                </a:solidFill>
                <a:latin typeface="Montserrat"/>
                <a:cs typeface="Montserrat"/>
              </a:rPr>
              <a:t>Family </a:t>
            </a:r>
            <a:r>
              <a:rPr dirty="0" sz="1200" b="0">
                <a:solidFill>
                  <a:srgbClr val="FFFFFF"/>
                </a:solidFill>
                <a:latin typeface="Montserrat Medium"/>
                <a:cs typeface="Montserrat Medium"/>
              </a:rPr>
              <a:t>May</a:t>
            </a:r>
            <a:r>
              <a:rPr dirty="0" sz="1200" spc="-5" b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dirty="0" sz="1200" b="0">
                <a:solidFill>
                  <a:srgbClr val="FFFFFF"/>
                </a:solidFill>
                <a:latin typeface="Montserrat Medium"/>
                <a:cs typeface="Montserrat Medium"/>
              </a:rPr>
              <a:t>need</a:t>
            </a:r>
            <a:r>
              <a:rPr dirty="0" sz="1200" spc="-5" b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dirty="0" sz="1200" b="0">
                <a:solidFill>
                  <a:srgbClr val="FFFFFF"/>
                </a:solidFill>
                <a:latin typeface="Montserrat Medium"/>
                <a:cs typeface="Montserrat Medium"/>
              </a:rPr>
              <a:t>1 </a:t>
            </a:r>
            <a:r>
              <a:rPr dirty="0" sz="1200" spc="-35" b="0">
                <a:solidFill>
                  <a:srgbClr val="FFFFFF"/>
                </a:solidFill>
                <a:latin typeface="Montserrat Medium"/>
                <a:cs typeface="Montserrat Medium"/>
              </a:rPr>
              <a:t>or </a:t>
            </a:r>
            <a:r>
              <a:rPr dirty="0" sz="1200" b="0">
                <a:solidFill>
                  <a:srgbClr val="FFFFFF"/>
                </a:solidFill>
                <a:latin typeface="Montserrat Medium"/>
                <a:cs typeface="Montserrat Medium"/>
              </a:rPr>
              <a:t>more</a:t>
            </a:r>
            <a:r>
              <a:rPr dirty="0" sz="1200" spc="-10" b="0">
                <a:solidFill>
                  <a:srgbClr val="FFFFFF"/>
                </a:solidFill>
                <a:latin typeface="Montserrat Medium"/>
                <a:cs typeface="Montserrat Medium"/>
              </a:rPr>
              <a:t> advisers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3785939" y="2967468"/>
            <a:ext cx="461645" cy="695960"/>
          </a:xfrm>
          <a:custGeom>
            <a:avLst/>
            <a:gdLst/>
            <a:ahLst/>
            <a:cxnLst/>
            <a:rect l="l" t="t" r="r" b="b"/>
            <a:pathLst>
              <a:path w="461645" h="695960">
                <a:moveTo>
                  <a:pt x="433806" y="20912"/>
                </a:moveTo>
                <a:lnTo>
                  <a:pt x="421993" y="24679"/>
                </a:lnTo>
                <a:lnTo>
                  <a:pt x="0" y="686885"/>
                </a:lnTo>
                <a:lnTo>
                  <a:pt x="13387" y="695416"/>
                </a:lnTo>
                <a:lnTo>
                  <a:pt x="435381" y="33211"/>
                </a:lnTo>
                <a:lnTo>
                  <a:pt x="433806" y="20912"/>
                </a:lnTo>
                <a:close/>
              </a:path>
              <a:path w="461645" h="695960">
                <a:moveTo>
                  <a:pt x="447925" y="6193"/>
                </a:moveTo>
                <a:lnTo>
                  <a:pt x="433773" y="6193"/>
                </a:lnTo>
                <a:lnTo>
                  <a:pt x="447161" y="14725"/>
                </a:lnTo>
                <a:lnTo>
                  <a:pt x="435381" y="33211"/>
                </a:lnTo>
                <a:lnTo>
                  <a:pt x="445753" y="114199"/>
                </a:lnTo>
                <a:lnTo>
                  <a:pt x="449729" y="117273"/>
                </a:lnTo>
                <a:lnTo>
                  <a:pt x="458426" y="116159"/>
                </a:lnTo>
                <a:lnTo>
                  <a:pt x="461500" y="112182"/>
                </a:lnTo>
                <a:lnTo>
                  <a:pt x="447925" y="6193"/>
                </a:lnTo>
                <a:close/>
              </a:path>
              <a:path w="461645" h="695960">
                <a:moveTo>
                  <a:pt x="447132" y="0"/>
                </a:moveTo>
                <a:lnTo>
                  <a:pt x="339380" y="34361"/>
                </a:lnTo>
                <a:lnTo>
                  <a:pt x="337074" y="38826"/>
                </a:lnTo>
                <a:lnTo>
                  <a:pt x="339737" y="47180"/>
                </a:lnTo>
                <a:lnTo>
                  <a:pt x="344203" y="49485"/>
                </a:lnTo>
                <a:lnTo>
                  <a:pt x="421993" y="24679"/>
                </a:lnTo>
                <a:lnTo>
                  <a:pt x="433773" y="6193"/>
                </a:lnTo>
                <a:lnTo>
                  <a:pt x="447925" y="6193"/>
                </a:lnTo>
                <a:lnTo>
                  <a:pt x="447132" y="0"/>
                </a:lnTo>
                <a:close/>
              </a:path>
              <a:path w="461645" h="695960">
                <a:moveTo>
                  <a:pt x="442044" y="11464"/>
                </a:moveTo>
                <a:lnTo>
                  <a:pt x="432596" y="11464"/>
                </a:lnTo>
                <a:lnTo>
                  <a:pt x="442882" y="18018"/>
                </a:lnTo>
                <a:lnTo>
                  <a:pt x="433806" y="20912"/>
                </a:lnTo>
                <a:lnTo>
                  <a:pt x="435381" y="33211"/>
                </a:lnTo>
                <a:lnTo>
                  <a:pt x="447161" y="14725"/>
                </a:lnTo>
                <a:lnTo>
                  <a:pt x="442044" y="11464"/>
                </a:lnTo>
                <a:close/>
              </a:path>
              <a:path w="461645" h="695960">
                <a:moveTo>
                  <a:pt x="433773" y="6193"/>
                </a:moveTo>
                <a:lnTo>
                  <a:pt x="421993" y="24679"/>
                </a:lnTo>
                <a:lnTo>
                  <a:pt x="433806" y="20912"/>
                </a:lnTo>
                <a:lnTo>
                  <a:pt x="432596" y="11464"/>
                </a:lnTo>
                <a:lnTo>
                  <a:pt x="442044" y="11464"/>
                </a:lnTo>
                <a:lnTo>
                  <a:pt x="433773" y="6193"/>
                </a:lnTo>
                <a:close/>
              </a:path>
              <a:path w="461645" h="695960">
                <a:moveTo>
                  <a:pt x="432596" y="11464"/>
                </a:moveTo>
                <a:lnTo>
                  <a:pt x="433806" y="20912"/>
                </a:lnTo>
                <a:lnTo>
                  <a:pt x="442882" y="18018"/>
                </a:lnTo>
                <a:lnTo>
                  <a:pt x="432596" y="11464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7742934" y="3218713"/>
            <a:ext cx="2237105" cy="2237105"/>
          </a:xfrm>
          <a:custGeom>
            <a:avLst/>
            <a:gdLst/>
            <a:ahLst/>
            <a:cxnLst/>
            <a:rect l="l" t="t" r="r" b="b"/>
            <a:pathLst>
              <a:path w="2237104" h="2237104">
                <a:moveTo>
                  <a:pt x="1118442" y="0"/>
                </a:moveTo>
                <a:lnTo>
                  <a:pt x="1069926" y="1033"/>
                </a:lnTo>
                <a:lnTo>
                  <a:pt x="1021938" y="4105"/>
                </a:lnTo>
                <a:lnTo>
                  <a:pt x="974520" y="9174"/>
                </a:lnTo>
                <a:lnTo>
                  <a:pt x="927714" y="16197"/>
                </a:lnTo>
                <a:lnTo>
                  <a:pt x="881562" y="25133"/>
                </a:lnTo>
                <a:lnTo>
                  <a:pt x="836105" y="35940"/>
                </a:lnTo>
                <a:lnTo>
                  <a:pt x="791387" y="48576"/>
                </a:lnTo>
                <a:lnTo>
                  <a:pt x="747448" y="62999"/>
                </a:lnTo>
                <a:lnTo>
                  <a:pt x="704331" y="79167"/>
                </a:lnTo>
                <a:lnTo>
                  <a:pt x="662077" y="97038"/>
                </a:lnTo>
                <a:lnTo>
                  <a:pt x="620729" y="116569"/>
                </a:lnTo>
                <a:lnTo>
                  <a:pt x="580329" y="137720"/>
                </a:lnTo>
                <a:lnTo>
                  <a:pt x="540918" y="160448"/>
                </a:lnTo>
                <a:lnTo>
                  <a:pt x="502539" y="184711"/>
                </a:lnTo>
                <a:lnTo>
                  <a:pt x="465233" y="210467"/>
                </a:lnTo>
                <a:lnTo>
                  <a:pt x="429042" y="237674"/>
                </a:lnTo>
                <a:lnTo>
                  <a:pt x="394009" y="266291"/>
                </a:lnTo>
                <a:lnTo>
                  <a:pt x="360176" y="296274"/>
                </a:lnTo>
                <a:lnTo>
                  <a:pt x="327583" y="327583"/>
                </a:lnTo>
                <a:lnTo>
                  <a:pt x="296275" y="360176"/>
                </a:lnTo>
                <a:lnTo>
                  <a:pt x="266291" y="394009"/>
                </a:lnTo>
                <a:lnTo>
                  <a:pt x="237674" y="429042"/>
                </a:lnTo>
                <a:lnTo>
                  <a:pt x="210467" y="465232"/>
                </a:lnTo>
                <a:lnTo>
                  <a:pt x="184711" y="502538"/>
                </a:lnTo>
                <a:lnTo>
                  <a:pt x="160448" y="540918"/>
                </a:lnTo>
                <a:lnTo>
                  <a:pt x="137720" y="580328"/>
                </a:lnTo>
                <a:lnTo>
                  <a:pt x="116570" y="620729"/>
                </a:lnTo>
                <a:lnTo>
                  <a:pt x="97038" y="662077"/>
                </a:lnTo>
                <a:lnTo>
                  <a:pt x="79167" y="704330"/>
                </a:lnTo>
                <a:lnTo>
                  <a:pt x="62999" y="747447"/>
                </a:lnTo>
                <a:lnTo>
                  <a:pt x="48576" y="791386"/>
                </a:lnTo>
                <a:lnTo>
                  <a:pt x="35940" y="836105"/>
                </a:lnTo>
                <a:lnTo>
                  <a:pt x="25133" y="881561"/>
                </a:lnTo>
                <a:lnTo>
                  <a:pt x="16197" y="927713"/>
                </a:lnTo>
                <a:lnTo>
                  <a:pt x="9174" y="974519"/>
                </a:lnTo>
                <a:lnTo>
                  <a:pt x="4105" y="1021937"/>
                </a:lnTo>
                <a:lnTo>
                  <a:pt x="1033" y="1069925"/>
                </a:lnTo>
                <a:lnTo>
                  <a:pt x="0" y="1118440"/>
                </a:lnTo>
                <a:lnTo>
                  <a:pt x="1033" y="1166956"/>
                </a:lnTo>
                <a:lnTo>
                  <a:pt x="4105" y="1214944"/>
                </a:lnTo>
                <a:lnTo>
                  <a:pt x="9174" y="1262361"/>
                </a:lnTo>
                <a:lnTo>
                  <a:pt x="16197" y="1309167"/>
                </a:lnTo>
                <a:lnTo>
                  <a:pt x="25133" y="1355319"/>
                </a:lnTo>
                <a:lnTo>
                  <a:pt x="35940" y="1400776"/>
                </a:lnTo>
                <a:lnTo>
                  <a:pt x="48576" y="1445494"/>
                </a:lnTo>
                <a:lnTo>
                  <a:pt x="62999" y="1489433"/>
                </a:lnTo>
                <a:lnTo>
                  <a:pt x="79167" y="1532550"/>
                </a:lnTo>
                <a:lnTo>
                  <a:pt x="97038" y="1574804"/>
                </a:lnTo>
                <a:lnTo>
                  <a:pt x="116570" y="1616152"/>
                </a:lnTo>
                <a:lnTo>
                  <a:pt x="137720" y="1656552"/>
                </a:lnTo>
                <a:lnTo>
                  <a:pt x="160448" y="1695963"/>
                </a:lnTo>
                <a:lnTo>
                  <a:pt x="184711" y="1734342"/>
                </a:lnTo>
                <a:lnTo>
                  <a:pt x="210467" y="1771648"/>
                </a:lnTo>
                <a:lnTo>
                  <a:pt x="237674" y="1807838"/>
                </a:lnTo>
                <a:lnTo>
                  <a:pt x="266291" y="1842871"/>
                </a:lnTo>
                <a:lnTo>
                  <a:pt x="296275" y="1876705"/>
                </a:lnTo>
                <a:lnTo>
                  <a:pt x="327583" y="1909297"/>
                </a:lnTo>
                <a:lnTo>
                  <a:pt x="360176" y="1940606"/>
                </a:lnTo>
                <a:lnTo>
                  <a:pt x="394009" y="1970590"/>
                </a:lnTo>
                <a:lnTo>
                  <a:pt x="429042" y="1999206"/>
                </a:lnTo>
                <a:lnTo>
                  <a:pt x="465233" y="2026413"/>
                </a:lnTo>
                <a:lnTo>
                  <a:pt x="502539" y="2052169"/>
                </a:lnTo>
                <a:lnTo>
                  <a:pt x="540918" y="2076432"/>
                </a:lnTo>
                <a:lnTo>
                  <a:pt x="580329" y="2099160"/>
                </a:lnTo>
                <a:lnTo>
                  <a:pt x="620729" y="2120311"/>
                </a:lnTo>
                <a:lnTo>
                  <a:pt x="662077" y="2139843"/>
                </a:lnTo>
                <a:lnTo>
                  <a:pt x="704331" y="2157713"/>
                </a:lnTo>
                <a:lnTo>
                  <a:pt x="747448" y="2173881"/>
                </a:lnTo>
                <a:lnTo>
                  <a:pt x="791387" y="2188304"/>
                </a:lnTo>
                <a:lnTo>
                  <a:pt x="836105" y="2200940"/>
                </a:lnTo>
                <a:lnTo>
                  <a:pt x="881562" y="2211747"/>
                </a:lnTo>
                <a:lnTo>
                  <a:pt x="927714" y="2220683"/>
                </a:lnTo>
                <a:lnTo>
                  <a:pt x="974520" y="2227707"/>
                </a:lnTo>
                <a:lnTo>
                  <a:pt x="1021938" y="2232776"/>
                </a:lnTo>
                <a:lnTo>
                  <a:pt x="1069926" y="2235848"/>
                </a:lnTo>
                <a:lnTo>
                  <a:pt x="1118442" y="2236881"/>
                </a:lnTo>
                <a:lnTo>
                  <a:pt x="1166957" y="2235848"/>
                </a:lnTo>
                <a:lnTo>
                  <a:pt x="1214945" y="2232776"/>
                </a:lnTo>
                <a:lnTo>
                  <a:pt x="1262363" y="2227707"/>
                </a:lnTo>
                <a:lnTo>
                  <a:pt x="1309169" y="2220683"/>
                </a:lnTo>
                <a:lnTo>
                  <a:pt x="1355321" y="2211747"/>
                </a:lnTo>
                <a:lnTo>
                  <a:pt x="1400777" y="2200940"/>
                </a:lnTo>
                <a:lnTo>
                  <a:pt x="1445496" y="2188304"/>
                </a:lnTo>
                <a:lnTo>
                  <a:pt x="1489434" y="2173881"/>
                </a:lnTo>
                <a:lnTo>
                  <a:pt x="1532552" y="2157713"/>
                </a:lnTo>
                <a:lnTo>
                  <a:pt x="1574805" y="2139843"/>
                </a:lnTo>
                <a:lnTo>
                  <a:pt x="1616153" y="2120311"/>
                </a:lnTo>
                <a:lnTo>
                  <a:pt x="1656553" y="2099160"/>
                </a:lnTo>
                <a:lnTo>
                  <a:pt x="1695964" y="2076432"/>
                </a:lnTo>
                <a:lnTo>
                  <a:pt x="1734344" y="2052169"/>
                </a:lnTo>
                <a:lnTo>
                  <a:pt x="1771649" y="2026413"/>
                </a:lnTo>
                <a:lnTo>
                  <a:pt x="1807840" y="1999206"/>
                </a:lnTo>
                <a:lnTo>
                  <a:pt x="1842873" y="1970590"/>
                </a:lnTo>
                <a:lnTo>
                  <a:pt x="1876706" y="1940606"/>
                </a:lnTo>
                <a:lnTo>
                  <a:pt x="1909298" y="1909297"/>
                </a:lnTo>
                <a:lnTo>
                  <a:pt x="1940607" y="1876705"/>
                </a:lnTo>
                <a:lnTo>
                  <a:pt x="1970591" y="1842871"/>
                </a:lnTo>
                <a:lnTo>
                  <a:pt x="1999207" y="1807838"/>
                </a:lnTo>
                <a:lnTo>
                  <a:pt x="2026415" y="1771648"/>
                </a:lnTo>
                <a:lnTo>
                  <a:pt x="2052171" y="1734342"/>
                </a:lnTo>
                <a:lnTo>
                  <a:pt x="2076434" y="1695963"/>
                </a:lnTo>
                <a:lnTo>
                  <a:pt x="2099161" y="1656552"/>
                </a:lnTo>
                <a:lnTo>
                  <a:pt x="2120312" y="1616152"/>
                </a:lnTo>
                <a:lnTo>
                  <a:pt x="2139844" y="1574804"/>
                </a:lnTo>
                <a:lnTo>
                  <a:pt x="2157715" y="1532550"/>
                </a:lnTo>
                <a:lnTo>
                  <a:pt x="2173882" y="1489433"/>
                </a:lnTo>
                <a:lnTo>
                  <a:pt x="2188305" y="1445494"/>
                </a:lnTo>
                <a:lnTo>
                  <a:pt x="2200941" y="1400776"/>
                </a:lnTo>
                <a:lnTo>
                  <a:pt x="2211748" y="1355319"/>
                </a:lnTo>
                <a:lnTo>
                  <a:pt x="2220685" y="1309167"/>
                </a:lnTo>
                <a:lnTo>
                  <a:pt x="2227708" y="1262361"/>
                </a:lnTo>
                <a:lnTo>
                  <a:pt x="2232777" y="1214944"/>
                </a:lnTo>
                <a:lnTo>
                  <a:pt x="2235849" y="1166956"/>
                </a:lnTo>
                <a:lnTo>
                  <a:pt x="2236882" y="1118440"/>
                </a:lnTo>
                <a:lnTo>
                  <a:pt x="2235849" y="1069925"/>
                </a:lnTo>
                <a:lnTo>
                  <a:pt x="2232777" y="1021937"/>
                </a:lnTo>
                <a:lnTo>
                  <a:pt x="2227708" y="974519"/>
                </a:lnTo>
                <a:lnTo>
                  <a:pt x="2220685" y="927713"/>
                </a:lnTo>
                <a:lnTo>
                  <a:pt x="2211748" y="881561"/>
                </a:lnTo>
                <a:lnTo>
                  <a:pt x="2200941" y="836105"/>
                </a:lnTo>
                <a:lnTo>
                  <a:pt x="2188305" y="791386"/>
                </a:lnTo>
                <a:lnTo>
                  <a:pt x="2173882" y="747447"/>
                </a:lnTo>
                <a:lnTo>
                  <a:pt x="2157715" y="704330"/>
                </a:lnTo>
                <a:lnTo>
                  <a:pt x="2139844" y="662077"/>
                </a:lnTo>
                <a:lnTo>
                  <a:pt x="2120312" y="620729"/>
                </a:lnTo>
                <a:lnTo>
                  <a:pt x="2099161" y="580328"/>
                </a:lnTo>
                <a:lnTo>
                  <a:pt x="2076434" y="540918"/>
                </a:lnTo>
                <a:lnTo>
                  <a:pt x="2052171" y="502538"/>
                </a:lnTo>
                <a:lnTo>
                  <a:pt x="2026415" y="465232"/>
                </a:lnTo>
                <a:lnTo>
                  <a:pt x="1999207" y="429042"/>
                </a:lnTo>
                <a:lnTo>
                  <a:pt x="1970591" y="394009"/>
                </a:lnTo>
                <a:lnTo>
                  <a:pt x="1940607" y="360176"/>
                </a:lnTo>
                <a:lnTo>
                  <a:pt x="1909298" y="327583"/>
                </a:lnTo>
                <a:lnTo>
                  <a:pt x="1876706" y="296274"/>
                </a:lnTo>
                <a:lnTo>
                  <a:pt x="1842873" y="266291"/>
                </a:lnTo>
                <a:lnTo>
                  <a:pt x="1807840" y="237674"/>
                </a:lnTo>
                <a:lnTo>
                  <a:pt x="1771649" y="210467"/>
                </a:lnTo>
                <a:lnTo>
                  <a:pt x="1734344" y="184711"/>
                </a:lnTo>
                <a:lnTo>
                  <a:pt x="1695964" y="160448"/>
                </a:lnTo>
                <a:lnTo>
                  <a:pt x="1656553" y="137720"/>
                </a:lnTo>
                <a:lnTo>
                  <a:pt x="1616153" y="116569"/>
                </a:lnTo>
                <a:lnTo>
                  <a:pt x="1574805" y="97038"/>
                </a:lnTo>
                <a:lnTo>
                  <a:pt x="1532552" y="79167"/>
                </a:lnTo>
                <a:lnTo>
                  <a:pt x="1489434" y="62999"/>
                </a:lnTo>
                <a:lnTo>
                  <a:pt x="1445496" y="48576"/>
                </a:lnTo>
                <a:lnTo>
                  <a:pt x="1400777" y="35940"/>
                </a:lnTo>
                <a:lnTo>
                  <a:pt x="1355321" y="25133"/>
                </a:lnTo>
                <a:lnTo>
                  <a:pt x="1309169" y="16197"/>
                </a:lnTo>
                <a:lnTo>
                  <a:pt x="1262363" y="9174"/>
                </a:lnTo>
                <a:lnTo>
                  <a:pt x="1214945" y="4105"/>
                </a:lnTo>
                <a:lnTo>
                  <a:pt x="1166957" y="1033"/>
                </a:lnTo>
                <a:lnTo>
                  <a:pt x="111844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8192245" y="4098712"/>
            <a:ext cx="1338580" cy="448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41300">
              <a:lnSpc>
                <a:spcPct val="115700"/>
              </a:lnSpc>
              <a:spcBef>
                <a:spcPts val="100"/>
              </a:spcBef>
            </a:pPr>
            <a:r>
              <a:rPr dirty="0" sz="1200" spc="-10" b="0">
                <a:solidFill>
                  <a:srgbClr val="FFFFFF"/>
                </a:solidFill>
                <a:latin typeface="Montserrat Medium"/>
                <a:cs typeface="Montserrat Medium"/>
              </a:rPr>
              <a:t>Significant </a:t>
            </a:r>
            <a:r>
              <a:rPr dirty="0" sz="1200" b="0">
                <a:solidFill>
                  <a:srgbClr val="FFFFFF"/>
                </a:solidFill>
                <a:latin typeface="Montserrat Medium"/>
                <a:cs typeface="Montserrat Medium"/>
              </a:rPr>
              <a:t>complex</a:t>
            </a:r>
            <a:r>
              <a:rPr dirty="0" sz="1200" spc="-35" b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dirty="0" sz="1200" spc="-10" b="0">
                <a:solidFill>
                  <a:srgbClr val="FFFFFF"/>
                </a:solidFill>
                <a:latin typeface="Montserrat Medium"/>
                <a:cs typeface="Montserrat Medium"/>
              </a:rPr>
              <a:t>families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6068550" y="4517651"/>
            <a:ext cx="1592580" cy="1592580"/>
          </a:xfrm>
          <a:custGeom>
            <a:avLst/>
            <a:gdLst/>
            <a:ahLst/>
            <a:cxnLst/>
            <a:rect l="l" t="t" r="r" b="b"/>
            <a:pathLst>
              <a:path w="1592579" h="1592579">
                <a:moveTo>
                  <a:pt x="796152" y="0"/>
                </a:moveTo>
                <a:lnTo>
                  <a:pt x="747653" y="1452"/>
                </a:lnTo>
                <a:lnTo>
                  <a:pt x="699922" y="5756"/>
                </a:lnTo>
                <a:lnTo>
                  <a:pt x="653043" y="12827"/>
                </a:lnTo>
                <a:lnTo>
                  <a:pt x="607099" y="22581"/>
                </a:lnTo>
                <a:lnTo>
                  <a:pt x="562173" y="34936"/>
                </a:lnTo>
                <a:lnTo>
                  <a:pt x="518349" y="49809"/>
                </a:lnTo>
                <a:lnTo>
                  <a:pt x="475709" y="67115"/>
                </a:lnTo>
                <a:lnTo>
                  <a:pt x="434338" y="86773"/>
                </a:lnTo>
                <a:lnTo>
                  <a:pt x="394319" y="108698"/>
                </a:lnTo>
                <a:lnTo>
                  <a:pt x="355734" y="132807"/>
                </a:lnTo>
                <a:lnTo>
                  <a:pt x="318667" y="159017"/>
                </a:lnTo>
                <a:lnTo>
                  <a:pt x="283201" y="187245"/>
                </a:lnTo>
                <a:lnTo>
                  <a:pt x="249420" y="217407"/>
                </a:lnTo>
                <a:lnTo>
                  <a:pt x="217407" y="249420"/>
                </a:lnTo>
                <a:lnTo>
                  <a:pt x="187245" y="283201"/>
                </a:lnTo>
                <a:lnTo>
                  <a:pt x="159017" y="318667"/>
                </a:lnTo>
                <a:lnTo>
                  <a:pt x="132807" y="355734"/>
                </a:lnTo>
                <a:lnTo>
                  <a:pt x="108698" y="394319"/>
                </a:lnTo>
                <a:lnTo>
                  <a:pt x="86773" y="434338"/>
                </a:lnTo>
                <a:lnTo>
                  <a:pt x="67115" y="475709"/>
                </a:lnTo>
                <a:lnTo>
                  <a:pt x="49809" y="518349"/>
                </a:lnTo>
                <a:lnTo>
                  <a:pt x="34936" y="562173"/>
                </a:lnTo>
                <a:lnTo>
                  <a:pt x="22581" y="607099"/>
                </a:lnTo>
                <a:lnTo>
                  <a:pt x="12827" y="653043"/>
                </a:lnTo>
                <a:lnTo>
                  <a:pt x="5756" y="699922"/>
                </a:lnTo>
                <a:lnTo>
                  <a:pt x="1452" y="747653"/>
                </a:lnTo>
                <a:lnTo>
                  <a:pt x="0" y="796152"/>
                </a:lnTo>
                <a:lnTo>
                  <a:pt x="1452" y="844652"/>
                </a:lnTo>
                <a:lnTo>
                  <a:pt x="5756" y="892383"/>
                </a:lnTo>
                <a:lnTo>
                  <a:pt x="12827" y="939262"/>
                </a:lnTo>
                <a:lnTo>
                  <a:pt x="22581" y="985206"/>
                </a:lnTo>
                <a:lnTo>
                  <a:pt x="34936" y="1030132"/>
                </a:lnTo>
                <a:lnTo>
                  <a:pt x="49809" y="1073956"/>
                </a:lnTo>
                <a:lnTo>
                  <a:pt x="67115" y="1116595"/>
                </a:lnTo>
                <a:lnTo>
                  <a:pt x="86773" y="1157967"/>
                </a:lnTo>
                <a:lnTo>
                  <a:pt x="108698" y="1197986"/>
                </a:lnTo>
                <a:lnTo>
                  <a:pt x="132807" y="1236571"/>
                </a:lnTo>
                <a:lnTo>
                  <a:pt x="159017" y="1273638"/>
                </a:lnTo>
                <a:lnTo>
                  <a:pt x="187245" y="1309104"/>
                </a:lnTo>
                <a:lnTo>
                  <a:pt x="217407" y="1342885"/>
                </a:lnTo>
                <a:lnTo>
                  <a:pt x="249420" y="1374899"/>
                </a:lnTo>
                <a:lnTo>
                  <a:pt x="283201" y="1405061"/>
                </a:lnTo>
                <a:lnTo>
                  <a:pt x="318667" y="1433289"/>
                </a:lnTo>
                <a:lnTo>
                  <a:pt x="355734" y="1459499"/>
                </a:lnTo>
                <a:lnTo>
                  <a:pt x="394319" y="1483608"/>
                </a:lnTo>
                <a:lnTo>
                  <a:pt x="434338" y="1505533"/>
                </a:lnTo>
                <a:lnTo>
                  <a:pt x="475709" y="1525190"/>
                </a:lnTo>
                <a:lnTo>
                  <a:pt x="518349" y="1542497"/>
                </a:lnTo>
                <a:lnTo>
                  <a:pt x="562173" y="1557370"/>
                </a:lnTo>
                <a:lnTo>
                  <a:pt x="607099" y="1569725"/>
                </a:lnTo>
                <a:lnTo>
                  <a:pt x="653043" y="1579479"/>
                </a:lnTo>
                <a:lnTo>
                  <a:pt x="699922" y="1586550"/>
                </a:lnTo>
                <a:lnTo>
                  <a:pt x="747653" y="1590853"/>
                </a:lnTo>
                <a:lnTo>
                  <a:pt x="796152" y="1592306"/>
                </a:lnTo>
                <a:lnTo>
                  <a:pt x="844652" y="1590853"/>
                </a:lnTo>
                <a:lnTo>
                  <a:pt x="892383" y="1586550"/>
                </a:lnTo>
                <a:lnTo>
                  <a:pt x="939262" y="1579479"/>
                </a:lnTo>
                <a:lnTo>
                  <a:pt x="985206" y="1569725"/>
                </a:lnTo>
                <a:lnTo>
                  <a:pt x="1030132" y="1557370"/>
                </a:lnTo>
                <a:lnTo>
                  <a:pt x="1073957" y="1542497"/>
                </a:lnTo>
                <a:lnTo>
                  <a:pt x="1116596" y="1525190"/>
                </a:lnTo>
                <a:lnTo>
                  <a:pt x="1157967" y="1505533"/>
                </a:lnTo>
                <a:lnTo>
                  <a:pt x="1197987" y="1483608"/>
                </a:lnTo>
                <a:lnTo>
                  <a:pt x="1236572" y="1459499"/>
                </a:lnTo>
                <a:lnTo>
                  <a:pt x="1273639" y="1433289"/>
                </a:lnTo>
                <a:lnTo>
                  <a:pt x="1309105" y="1405061"/>
                </a:lnTo>
                <a:lnTo>
                  <a:pt x="1342886" y="1374899"/>
                </a:lnTo>
                <a:lnTo>
                  <a:pt x="1374899" y="1342885"/>
                </a:lnTo>
                <a:lnTo>
                  <a:pt x="1405061" y="1309104"/>
                </a:lnTo>
                <a:lnTo>
                  <a:pt x="1433289" y="1273638"/>
                </a:lnTo>
                <a:lnTo>
                  <a:pt x="1459499" y="1236571"/>
                </a:lnTo>
                <a:lnTo>
                  <a:pt x="1483608" y="1197986"/>
                </a:lnTo>
                <a:lnTo>
                  <a:pt x="1505533" y="1157967"/>
                </a:lnTo>
                <a:lnTo>
                  <a:pt x="1525191" y="1116595"/>
                </a:lnTo>
                <a:lnTo>
                  <a:pt x="1542497" y="1073956"/>
                </a:lnTo>
                <a:lnTo>
                  <a:pt x="1557370" y="1030132"/>
                </a:lnTo>
                <a:lnTo>
                  <a:pt x="1569725" y="985206"/>
                </a:lnTo>
                <a:lnTo>
                  <a:pt x="1579479" y="939262"/>
                </a:lnTo>
                <a:lnTo>
                  <a:pt x="1586550" y="892383"/>
                </a:lnTo>
                <a:lnTo>
                  <a:pt x="1590853" y="844652"/>
                </a:lnTo>
                <a:lnTo>
                  <a:pt x="1592306" y="796152"/>
                </a:lnTo>
                <a:lnTo>
                  <a:pt x="1590853" y="747653"/>
                </a:lnTo>
                <a:lnTo>
                  <a:pt x="1586550" y="699922"/>
                </a:lnTo>
                <a:lnTo>
                  <a:pt x="1579479" y="653043"/>
                </a:lnTo>
                <a:lnTo>
                  <a:pt x="1569725" y="607099"/>
                </a:lnTo>
                <a:lnTo>
                  <a:pt x="1557370" y="562173"/>
                </a:lnTo>
                <a:lnTo>
                  <a:pt x="1542497" y="518349"/>
                </a:lnTo>
                <a:lnTo>
                  <a:pt x="1525191" y="475709"/>
                </a:lnTo>
                <a:lnTo>
                  <a:pt x="1505533" y="434338"/>
                </a:lnTo>
                <a:lnTo>
                  <a:pt x="1483608" y="394319"/>
                </a:lnTo>
                <a:lnTo>
                  <a:pt x="1459499" y="355734"/>
                </a:lnTo>
                <a:lnTo>
                  <a:pt x="1433289" y="318667"/>
                </a:lnTo>
                <a:lnTo>
                  <a:pt x="1405061" y="283201"/>
                </a:lnTo>
                <a:lnTo>
                  <a:pt x="1374899" y="249420"/>
                </a:lnTo>
                <a:lnTo>
                  <a:pt x="1342886" y="217407"/>
                </a:lnTo>
                <a:lnTo>
                  <a:pt x="1309105" y="187245"/>
                </a:lnTo>
                <a:lnTo>
                  <a:pt x="1273639" y="159017"/>
                </a:lnTo>
                <a:lnTo>
                  <a:pt x="1236572" y="132807"/>
                </a:lnTo>
                <a:lnTo>
                  <a:pt x="1197987" y="108698"/>
                </a:lnTo>
                <a:lnTo>
                  <a:pt x="1157967" y="86773"/>
                </a:lnTo>
                <a:lnTo>
                  <a:pt x="1116596" y="67115"/>
                </a:lnTo>
                <a:lnTo>
                  <a:pt x="1073957" y="49809"/>
                </a:lnTo>
                <a:lnTo>
                  <a:pt x="1030132" y="34936"/>
                </a:lnTo>
                <a:lnTo>
                  <a:pt x="985206" y="22581"/>
                </a:lnTo>
                <a:lnTo>
                  <a:pt x="939262" y="12827"/>
                </a:lnTo>
                <a:lnTo>
                  <a:pt x="892383" y="5756"/>
                </a:lnTo>
                <a:lnTo>
                  <a:pt x="844652" y="1452"/>
                </a:lnTo>
                <a:lnTo>
                  <a:pt x="79615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6559108" y="5063914"/>
            <a:ext cx="610870" cy="466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3020">
              <a:lnSpc>
                <a:spcPct val="120400"/>
              </a:lnSpc>
              <a:spcBef>
                <a:spcPts val="100"/>
              </a:spcBef>
            </a:pPr>
            <a:r>
              <a:rPr dirty="0" sz="1200" spc="-10" b="0">
                <a:solidFill>
                  <a:srgbClr val="FFFFFF"/>
                </a:solidFill>
                <a:latin typeface="Montserrat Medium"/>
                <a:cs typeface="Montserrat Medium"/>
              </a:rPr>
              <a:t>Family Council</a:t>
            </a:r>
            <a:endParaRPr sz="1200">
              <a:latin typeface="Montserrat Medium"/>
              <a:cs typeface="Montserrat Medium"/>
            </a:endParaRPr>
          </a:p>
        </p:txBody>
      </p:sp>
      <p:sp>
        <p:nvSpPr>
          <p:cNvPr id="21" name="object 21" descr=""/>
          <p:cNvSpPr/>
          <p:nvPr/>
        </p:nvSpPr>
        <p:spPr>
          <a:xfrm>
            <a:off x="7571358" y="4832479"/>
            <a:ext cx="325755" cy="207010"/>
          </a:xfrm>
          <a:custGeom>
            <a:avLst/>
            <a:gdLst/>
            <a:ahLst/>
            <a:cxnLst/>
            <a:rect l="l" t="t" r="r" b="b"/>
            <a:pathLst>
              <a:path w="325754" h="207010">
                <a:moveTo>
                  <a:pt x="45421" y="78075"/>
                </a:moveTo>
                <a:lnTo>
                  <a:pt x="40824" y="80107"/>
                </a:lnTo>
                <a:lnTo>
                  <a:pt x="0" y="185581"/>
                </a:lnTo>
                <a:lnTo>
                  <a:pt x="111107" y="206716"/>
                </a:lnTo>
                <a:lnTo>
                  <a:pt x="115261" y="203889"/>
                </a:lnTo>
                <a:lnTo>
                  <a:pt x="116900" y="195276"/>
                </a:lnTo>
                <a:lnTo>
                  <a:pt x="114073" y="191121"/>
                </a:lnTo>
                <a:lnTo>
                  <a:pt x="89798" y="186503"/>
                </a:lnTo>
                <a:lnTo>
                  <a:pt x="14693" y="186503"/>
                </a:lnTo>
                <a:lnTo>
                  <a:pt x="6988" y="172623"/>
                </a:lnTo>
                <a:lnTo>
                  <a:pt x="26157" y="161982"/>
                </a:lnTo>
                <a:lnTo>
                  <a:pt x="55628" y="85838"/>
                </a:lnTo>
                <a:lnTo>
                  <a:pt x="53597" y="81240"/>
                </a:lnTo>
                <a:lnTo>
                  <a:pt x="45421" y="78075"/>
                </a:lnTo>
                <a:close/>
              </a:path>
              <a:path w="325754" h="207010">
                <a:moveTo>
                  <a:pt x="26157" y="161982"/>
                </a:moveTo>
                <a:lnTo>
                  <a:pt x="6988" y="172623"/>
                </a:lnTo>
                <a:lnTo>
                  <a:pt x="14693" y="186503"/>
                </a:lnTo>
                <a:lnTo>
                  <a:pt x="22033" y="182429"/>
                </a:lnTo>
                <a:lnTo>
                  <a:pt x="18243" y="182429"/>
                </a:lnTo>
                <a:lnTo>
                  <a:pt x="12324" y="171766"/>
                </a:lnTo>
                <a:lnTo>
                  <a:pt x="22370" y="171766"/>
                </a:lnTo>
                <a:lnTo>
                  <a:pt x="26157" y="161982"/>
                </a:lnTo>
                <a:close/>
              </a:path>
              <a:path w="325754" h="207010">
                <a:moveTo>
                  <a:pt x="33861" y="175863"/>
                </a:moveTo>
                <a:lnTo>
                  <a:pt x="14693" y="186503"/>
                </a:lnTo>
                <a:lnTo>
                  <a:pt x="89798" y="186503"/>
                </a:lnTo>
                <a:lnTo>
                  <a:pt x="33861" y="175863"/>
                </a:lnTo>
                <a:close/>
              </a:path>
              <a:path w="325754" h="207010">
                <a:moveTo>
                  <a:pt x="12324" y="171766"/>
                </a:moveTo>
                <a:lnTo>
                  <a:pt x="18243" y="182429"/>
                </a:lnTo>
                <a:lnTo>
                  <a:pt x="21681" y="173546"/>
                </a:lnTo>
                <a:lnTo>
                  <a:pt x="12324" y="171766"/>
                </a:lnTo>
                <a:close/>
              </a:path>
              <a:path w="325754" h="207010">
                <a:moveTo>
                  <a:pt x="21681" y="173546"/>
                </a:moveTo>
                <a:lnTo>
                  <a:pt x="18243" y="182429"/>
                </a:lnTo>
                <a:lnTo>
                  <a:pt x="22033" y="182429"/>
                </a:lnTo>
                <a:lnTo>
                  <a:pt x="33861" y="175863"/>
                </a:lnTo>
                <a:lnTo>
                  <a:pt x="21681" y="173546"/>
                </a:lnTo>
                <a:close/>
              </a:path>
              <a:path w="325754" h="207010">
                <a:moveTo>
                  <a:pt x="317959" y="0"/>
                </a:moveTo>
                <a:lnTo>
                  <a:pt x="26157" y="161982"/>
                </a:lnTo>
                <a:lnTo>
                  <a:pt x="21681" y="173546"/>
                </a:lnTo>
                <a:lnTo>
                  <a:pt x="33861" y="175863"/>
                </a:lnTo>
                <a:lnTo>
                  <a:pt x="325664" y="13879"/>
                </a:lnTo>
                <a:lnTo>
                  <a:pt x="317959" y="0"/>
                </a:lnTo>
                <a:close/>
              </a:path>
              <a:path w="325754" h="207010">
                <a:moveTo>
                  <a:pt x="22370" y="171766"/>
                </a:moveTo>
                <a:lnTo>
                  <a:pt x="12324" y="171766"/>
                </a:lnTo>
                <a:lnTo>
                  <a:pt x="21681" y="173546"/>
                </a:lnTo>
                <a:lnTo>
                  <a:pt x="22370" y="171766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 txBox="1"/>
          <p:nvPr/>
        </p:nvSpPr>
        <p:spPr>
          <a:xfrm>
            <a:off x="6309660" y="6198446"/>
            <a:ext cx="1059180" cy="466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5420" marR="5080" indent="-173355">
              <a:lnSpc>
                <a:spcPct val="120400"/>
              </a:lnSpc>
              <a:spcBef>
                <a:spcPts val="100"/>
              </a:spcBef>
            </a:pPr>
            <a:r>
              <a:rPr dirty="0" sz="1200" b="0">
                <a:solidFill>
                  <a:srgbClr val="2E3841"/>
                </a:solidFill>
                <a:latin typeface="Montserrat Medium"/>
                <a:cs typeface="Montserrat Medium"/>
              </a:rPr>
              <a:t>Separation</a:t>
            </a:r>
            <a:r>
              <a:rPr dirty="0" sz="1200" spc="-30" b="0">
                <a:solidFill>
                  <a:srgbClr val="2E3841"/>
                </a:solidFill>
                <a:latin typeface="Montserrat Medium"/>
                <a:cs typeface="Montserrat Medium"/>
              </a:rPr>
              <a:t> </a:t>
            </a:r>
            <a:r>
              <a:rPr dirty="0" sz="1200" spc="-25" b="0">
                <a:solidFill>
                  <a:srgbClr val="2E3841"/>
                </a:solidFill>
                <a:latin typeface="Montserrat Medium"/>
                <a:cs typeface="Montserrat Medium"/>
              </a:rPr>
              <a:t>of </a:t>
            </a:r>
            <a:r>
              <a:rPr dirty="0" sz="1200" spc="-10" b="0">
                <a:solidFill>
                  <a:srgbClr val="2E3841"/>
                </a:solidFill>
                <a:latin typeface="Montserrat Medium"/>
                <a:cs typeface="Montserrat Medium"/>
              </a:rPr>
              <a:t>Business</a:t>
            </a:r>
            <a:endParaRPr sz="1200"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43CFD6C-16A6-4FF6-AF4C-C563D964F386}"/>
</file>

<file path=customXml/itemProps2.xml><?xml version="1.0" encoding="utf-8"?>
<ds:datastoreItem xmlns:ds="http://schemas.openxmlformats.org/officeDocument/2006/customXml" ds:itemID="{3A199648-5CC7-4535-AE9C-7589DCAA3925}"/>
</file>

<file path=customXml/itemProps3.xml><?xml version="1.0" encoding="utf-8"?>
<ds:datastoreItem xmlns:ds="http://schemas.openxmlformats.org/officeDocument/2006/customXml" ds:itemID="{918214D1-101E-45B9-AA9B-AFE4B3648D5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2022-11-03T05:09:41Z</dcterms:created>
  <dcterms:modified xsi:type="dcterms:W3CDTF">2022-11-03T05:09:41Z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2022-08-17T00:00:00Z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</Properties>
</file>