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DB407BE-88B0-4A1D-9641-C0B10795C064}"/>
    <pc:docChg chg="undo custSel modSld">
      <pc:chgData name="Leanne Manning" userId="730c7ce9-f6b4-453e-88a2-34d7f1a5ff9e" providerId="ADAL" clId="{BDB407BE-88B0-4A1D-9641-C0B10795C064}" dt="2022-11-09T05:47:13.021" v="19" actId="20577"/>
      <pc:docMkLst>
        <pc:docMk/>
      </pc:docMkLst>
      <pc:sldChg chg="modSp mod">
        <pc:chgData name="Leanne Manning" userId="730c7ce9-f6b4-453e-88a2-34d7f1a5ff9e" providerId="ADAL" clId="{BDB407BE-88B0-4A1D-9641-C0B10795C064}" dt="2022-11-09T05:47:13.021" v="19" actId="20577"/>
        <pc:sldMkLst>
          <pc:docMk/>
          <pc:sldMk cId="0" sldId="256"/>
        </pc:sldMkLst>
        <pc:spChg chg="mod">
          <ac:chgData name="Leanne Manning" userId="730c7ce9-f6b4-453e-88a2-34d7f1a5ff9e" providerId="ADAL" clId="{BDB407BE-88B0-4A1D-9641-C0B10795C064}" dt="2022-11-09T05:44:40.742" v="0" actId="2711"/>
          <ac:spMkLst>
            <pc:docMk/>
            <pc:sldMk cId="0" sldId="256"/>
            <ac:spMk id="4" creationId="{00000000-0000-0000-0000-000000000000}"/>
          </ac:spMkLst>
        </pc:spChg>
        <pc:graphicFrameChg chg="modGraphic">
          <ac:chgData name="Leanne Manning" userId="730c7ce9-f6b4-453e-88a2-34d7f1a5ff9e" providerId="ADAL" clId="{BDB407BE-88B0-4A1D-9641-C0B10795C064}" dt="2022-11-09T05:47:13.021" v="19" actId="20577"/>
          <ac:graphicFrameMkLst>
            <pc:docMk/>
            <pc:sldMk cId="0" sldId="256"/>
            <ac:graphicFrameMk id="2" creationId="{00000000-0000-0000-0000-000000000000}"/>
          </ac:graphicFrameMkLst>
        </pc:graphicFrameChg>
        <pc:graphicFrameChg chg="modGraphic">
          <ac:chgData name="Leanne Manning" userId="730c7ce9-f6b4-453e-88a2-34d7f1a5ff9e" providerId="ADAL" clId="{BDB407BE-88B0-4A1D-9641-C0B10795C064}" dt="2022-11-09T05:46:09.384" v="7" actId="6559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03708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94930"/>
              </p:ext>
            </p:extLst>
          </p:nvPr>
        </p:nvGraphicFramePr>
        <p:xfrm>
          <a:off x="1244600" y="2044700"/>
          <a:ext cx="4121220" cy="4435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5306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85" dirty="0">
                          <a:solidFill>
                            <a:srgbClr val="FFFFFF"/>
                          </a:solidFill>
                          <a:latin typeface="Montserrat SemiBold" pitchFamily="2" charset="0"/>
                          <a:cs typeface="Arial Black"/>
                        </a:rPr>
                        <a:t>SIGNIFICANT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Montserrat SemiBold" pitchFamily="2" charset="0"/>
                          <a:cs typeface="Arial Black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Montserrat SemiBold" pitchFamily="2" charset="0"/>
                          <a:cs typeface="Arial Black"/>
                        </a:rPr>
                        <a:t>INDIVIDUAL</a:t>
                      </a:r>
                      <a:endParaRPr sz="1400" dirty="0">
                        <a:latin typeface="Montserrat SemiBold" pitchFamily="2" charset="0"/>
                        <a:cs typeface="Arial Black"/>
                      </a:endParaRPr>
                    </a:p>
                  </a:txBody>
                  <a:tcPr marL="0" marR="0" marT="139700" marB="0"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37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Time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Poor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72390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932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875"/>
                        </a:spcBef>
                        <a:tabLst>
                          <a:tab pos="1498600" algn="l"/>
                        </a:tabLst>
                      </a:pPr>
                      <a:r>
                        <a:rPr sz="1650" spc="-15" baseline="17676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Unhealthy</a:t>
                      </a:r>
                      <a:r>
                        <a:rPr sz="1650" baseline="17676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	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"/>
                        </a:rPr>
                        <a:t>•</a:t>
                      </a:r>
                      <a:r>
                        <a:rPr sz="1100" spc="185" dirty="0">
                          <a:solidFill>
                            <a:srgbClr val="FFFFFF"/>
                          </a:solidFill>
                          <a:latin typeface="Montserrat" pitchFamily="2" charset="0"/>
                          <a:cs typeface="Arial"/>
                        </a:rPr>
                        <a:t> 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Ideal</a:t>
                      </a:r>
                      <a:r>
                        <a:rPr sz="1100" spc="-8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Week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Wheel</a:t>
                      </a:r>
                      <a:r>
                        <a:rPr sz="1100" spc="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of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Life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41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Large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or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growing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operator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Manager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480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Control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issues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41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one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talk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May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need/afford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41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Need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"sense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maker"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marR="391795" indent="-171450">
                        <a:lnSpc>
                          <a:spcPts val="173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one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1100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their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"tent"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8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across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their</a:t>
                      </a:r>
                      <a:r>
                        <a:rPr sz="1100" spc="-8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life</a:t>
                      </a:r>
                      <a:r>
                        <a:rPr sz="1100" spc="-7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issues,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including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497965" indent="0">
                        <a:lnSpc>
                          <a:spcPct val="100000"/>
                        </a:lnSpc>
                        <a:spcBef>
                          <a:spcPts val="225"/>
                        </a:spcBef>
                        <a:buFont typeface="Arial"/>
                        <a:buNone/>
                        <a:tabLst>
                          <a:tab pos="1670685" algn="l"/>
                        </a:tabLst>
                      </a:pPr>
                      <a:r>
                        <a:rPr lang="en-AU" sz="1100" spc="-1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    </a:t>
                      </a:r>
                      <a:r>
                        <a:rPr sz="1100" spc="-1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marR="818515" indent="-171450">
                        <a:lnSpc>
                          <a:spcPct val="131300"/>
                        </a:lnSpc>
                        <a:spcBef>
                          <a:spcPts val="70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Someone</a:t>
                      </a:r>
                      <a:r>
                        <a:rPr sz="1100" spc="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to</a:t>
                      </a:r>
                      <a:r>
                        <a:rPr sz="1100" spc="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bounce</a:t>
                      </a:r>
                      <a:r>
                        <a:rPr sz="1100" spc="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all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r>
                        <a:rPr sz="1100" spc="-9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ideas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1670050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167068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May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need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accountability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1125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 cap="flat" cmpd="sng" algn="ctr">
                      <a:solidFill>
                        <a:srgbClr val="EAE7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006269"/>
              </p:ext>
            </p:extLst>
          </p:nvPr>
        </p:nvGraphicFramePr>
        <p:xfrm>
          <a:off x="5581708" y="2044700"/>
          <a:ext cx="4114800" cy="4435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6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70" dirty="0">
                          <a:solidFill>
                            <a:srgbClr val="FFFFFF"/>
                          </a:solidFill>
                          <a:latin typeface="Montserrat SemiBold" pitchFamily="2" charset="0"/>
                          <a:cs typeface="Arial Black"/>
                        </a:rPr>
                        <a:t>BUSINESS</a:t>
                      </a:r>
                      <a:endParaRPr sz="1400" dirty="0">
                        <a:latin typeface="Montserrat SemiBold" pitchFamily="2" charset="0"/>
                        <a:cs typeface="Arial Black"/>
                      </a:endParaRPr>
                    </a:p>
                  </a:txBody>
                  <a:tcPr marL="0" marR="0" marT="139700" marB="0"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Montserrat SemiBold" pitchFamily="2" charset="0"/>
                          <a:cs typeface="Arial Black"/>
                        </a:rPr>
                        <a:t>FRANTIC</a:t>
                      </a:r>
                      <a:endParaRPr sz="1400" dirty="0">
                        <a:latin typeface="Montserrat SemiBold" pitchFamily="2" charset="0"/>
                        <a:cs typeface="Arial Black"/>
                      </a:endParaRPr>
                    </a:p>
                  </a:txBody>
                  <a:tcPr marL="0" marR="0" marT="139700" marB="0"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120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Time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Poor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39700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1100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8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-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4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red,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blue,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black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marR="418465" indent="-171450">
                        <a:lnSpc>
                          <a:spcPct val="126299"/>
                        </a:lnSpc>
                        <a:spcBef>
                          <a:spcPts val="6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Accountability</a:t>
                      </a:r>
                      <a:r>
                        <a:rPr sz="1100" spc="-5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3yr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 1yr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90 Day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409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1100" spc="-9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Day</a:t>
                      </a:r>
                      <a:r>
                        <a:rPr sz="1100" spc="-8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Rocks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39700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730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Business</a:t>
                      </a:r>
                      <a:endParaRPr sz="11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44145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113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People</a:t>
                      </a:r>
                      <a:r>
                        <a:rPr sz="1100" spc="-4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3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Risks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Taxation/Structure</a:t>
                      </a:r>
                      <a:r>
                        <a:rPr sz="1100" spc="1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Review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409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Financials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350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1100" spc="8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1100" spc="8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Lens,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marR="618490">
                        <a:lnSpc>
                          <a:spcPct val="13130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Avoid</a:t>
                      </a:r>
                      <a:r>
                        <a:rPr sz="1100" spc="-7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7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Transfer</a:t>
                      </a:r>
                      <a:r>
                        <a:rPr sz="1100" spc="-7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Retain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5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–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Reduce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44145" marB="0">
                    <a:lnT w="6350">
                      <a:solidFill>
                        <a:srgbClr val="EAE7E4"/>
                      </a:solidFill>
                      <a:prstDash val="solid"/>
                    </a:lnT>
                    <a:lnB w="6350">
                      <a:solidFill>
                        <a:srgbClr val="EAE7E4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Personally</a:t>
                      </a:r>
                      <a:endParaRPr sz="110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45415" marB="0">
                    <a:lnT w="6350">
                      <a:solidFill>
                        <a:srgbClr val="EAE7E4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tc>
                  <a:txBody>
                    <a:bodyPr/>
                    <a:lstStyle/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114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2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Ideal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2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week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1100" spc="-8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‘Lens'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41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Wills</a:t>
                      </a:r>
                      <a:r>
                        <a:rPr sz="1100" spc="-6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7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1100" spc="-6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Estate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Asset</a:t>
                      </a:r>
                      <a:r>
                        <a:rPr sz="1100" spc="-9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Protection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  <a:p>
                      <a:pPr marL="473709" indent="-172085">
                        <a:lnSpc>
                          <a:spcPct val="100000"/>
                        </a:lnSpc>
                        <a:spcBef>
                          <a:spcPts val="480"/>
                        </a:spcBef>
                        <a:buFont typeface="Arial"/>
                        <a:buChar char="•"/>
                        <a:tabLst>
                          <a:tab pos="474345" algn="l"/>
                        </a:tabLst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Finances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well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Montserrat" pitchFamily="2" charset="0"/>
                          <a:cs typeface="Verdana"/>
                        </a:rPr>
                        <a:t>organised</a:t>
                      </a:r>
                      <a:endParaRPr sz="11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45415" marB="0">
                    <a:lnT w="6350">
                      <a:solidFill>
                        <a:srgbClr val="EAE7E4"/>
                      </a:solidFill>
                      <a:prstDash val="solid"/>
                    </a:lnT>
                    <a:solidFill>
                      <a:srgbClr val="B68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SemiBold" pitchFamily="2" charset="0"/>
              </a:rPr>
              <a:t>Case</a:t>
            </a:r>
            <a:r>
              <a:rPr spc="-215" dirty="0">
                <a:latin typeface="Montserrat SemiBold" pitchFamily="2" charset="0"/>
              </a:rPr>
              <a:t> </a:t>
            </a:r>
            <a:r>
              <a:rPr spc="-20" dirty="0">
                <a:latin typeface="Montserrat SemiBold" pitchFamily="2" charset="0"/>
              </a:rPr>
              <a:t>Study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CB63F8-7B12-45F3-9613-C3A48BD0EE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FFFDA-697D-4D82-A3AC-ABDE87879A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127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Montserrat SemiBold</vt:lpstr>
      <vt:lpstr>Verdana</vt:lpstr>
      <vt:lpstr>Office Theme</vt:lpstr>
      <vt:lpstr>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cp:lastModifiedBy>Leanne Manning</cp:lastModifiedBy>
  <cp:revision>1</cp:revision>
  <dcterms:created xsi:type="dcterms:W3CDTF">2022-11-03T23:42:35Z</dcterms:created>
  <dcterms:modified xsi:type="dcterms:W3CDTF">2022-11-09T05:47:17Z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