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3ECB56D2-559E-4A0B-BADC-AE1F4A9265BA}"/>
    <pc:docChg chg="modSld">
      <pc:chgData name="Leanne Manning" userId="730c7ce9-f6b4-453e-88a2-34d7f1a5ff9e" providerId="ADAL" clId="{3ECB56D2-559E-4A0B-BADC-AE1F4A9265BA}" dt="2022-11-09T03:16:57.605" v="37" actId="113"/>
      <pc:docMkLst>
        <pc:docMk/>
      </pc:docMkLst>
      <pc:sldChg chg="modSp mod">
        <pc:chgData name="Leanne Manning" userId="730c7ce9-f6b4-453e-88a2-34d7f1a5ff9e" providerId="ADAL" clId="{3ECB56D2-559E-4A0B-BADC-AE1F4A9265BA}" dt="2022-11-09T03:16:57.605" v="37" actId="113"/>
        <pc:sldMkLst>
          <pc:docMk/>
          <pc:sldMk cId="0" sldId="256"/>
        </pc:sldMkLst>
        <pc:spChg chg="mod">
          <ac:chgData name="Leanne Manning" userId="730c7ce9-f6b4-453e-88a2-34d7f1a5ff9e" providerId="ADAL" clId="{3ECB56D2-559E-4A0B-BADC-AE1F4A9265BA}" dt="2022-11-09T03:13:57.751" v="27" actId="2711"/>
          <ac:spMkLst>
            <pc:docMk/>
            <pc:sldMk cId="0" sldId="256"/>
            <ac:spMk id="2" creationId="{00000000-0000-0000-0000-000000000000}"/>
          </ac:spMkLst>
        </pc:spChg>
        <pc:graphicFrameChg chg="modGraphic">
          <ac:chgData name="Leanne Manning" userId="730c7ce9-f6b4-453e-88a2-34d7f1a5ff9e" providerId="ADAL" clId="{3ECB56D2-559E-4A0B-BADC-AE1F4A9265BA}" dt="2022-11-09T03:16:57.605" v="37" actId="113"/>
          <ac:graphicFrameMkLst>
            <pc:docMk/>
            <pc:sldMk cId="0" sldId="256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5204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Montserrat Medium" pitchFamily="2" charset="0"/>
              </a:rPr>
              <a:t>Chaos</a:t>
            </a:r>
            <a:r>
              <a:rPr spc="-145" dirty="0">
                <a:latin typeface="Montserrat Medium" pitchFamily="2" charset="0"/>
              </a:rPr>
              <a:t> </a:t>
            </a:r>
            <a:r>
              <a:rPr spc="60" dirty="0">
                <a:latin typeface="Montserrat Medium" pitchFamily="2" charset="0"/>
              </a:rPr>
              <a:t>to</a:t>
            </a:r>
            <a:r>
              <a:rPr spc="-140" dirty="0">
                <a:latin typeface="Montserrat Medium" pitchFamily="2" charset="0"/>
              </a:rPr>
              <a:t> </a:t>
            </a:r>
            <a:r>
              <a:rPr spc="-10" dirty="0">
                <a:latin typeface="Montserrat Medium" pitchFamily="2" charset="0"/>
              </a:rPr>
              <a:t>Greatness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12244"/>
              </p:ext>
            </p:extLst>
          </p:nvPr>
        </p:nvGraphicFramePr>
        <p:xfrm>
          <a:off x="1179514" y="1702598"/>
          <a:ext cx="8639174" cy="53289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7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7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CHAOS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44767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MEDIOCRITY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EMERGING</a:t>
                      </a:r>
                      <a:r>
                        <a:rPr sz="900" b="1" spc="5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BUSINESS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GREAT</a:t>
                      </a:r>
                      <a:r>
                        <a:rPr sz="900" b="1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BUSINESS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LASTING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GREATNESS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2379"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Take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Any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Client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Systems/Processes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Negligible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Value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Proposition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472440" indent="-99695">
                        <a:lnSpc>
                          <a:spcPct val="117300"/>
                        </a:lnSpc>
                        <a:spcBef>
                          <a:spcPts val="27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Run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Around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</a:t>
                      </a:r>
                      <a:r>
                        <a:rPr sz="900" dirty="0" err="1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ike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A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Headless Chook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Everything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234315" indent="-99695">
                        <a:lnSpc>
                          <a:spcPct val="1173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Family</a:t>
                      </a:r>
                      <a:r>
                        <a:rPr sz="900" spc="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Member</a:t>
                      </a:r>
                      <a:r>
                        <a:rPr sz="900" spc="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 Books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316865" indent="-99695">
                        <a:lnSpc>
                          <a:spcPct val="1173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Doing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Lots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 Red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Tax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Issues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Marketing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Putting</a:t>
                      </a:r>
                      <a:r>
                        <a:rPr sz="900" spc="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Out</a:t>
                      </a:r>
                      <a:r>
                        <a:rPr sz="900" spc="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Fires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Reactive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415925" indent="-99695">
                        <a:lnSpc>
                          <a:spcPct val="123500"/>
                        </a:lnSpc>
                        <a:spcBef>
                          <a:spcPts val="13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Decisions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Made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On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Office</a:t>
                      </a:r>
                      <a:r>
                        <a:rPr sz="900" spc="-7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Looks</a:t>
                      </a:r>
                      <a:r>
                        <a:rPr sz="900" spc="-7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Cheap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Some</a:t>
                      </a:r>
                      <a:r>
                        <a:rPr sz="900" spc="-7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On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The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Tools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Cash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Flow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Inconsistent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Beige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Unclear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Unclear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Positioning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Possible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Low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-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Level Staff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Unclear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Job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Roles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Duplication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Things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Get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Missed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Low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Red/Blue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Person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Dependent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First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Brick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Wall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Functional</a:t>
                      </a:r>
                      <a:r>
                        <a:rPr sz="900" spc="8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Roles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Some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Black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Activity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Branding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Positioning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Referrals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CVP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Outsource/Insource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Cash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Flow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Steady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Less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Dependent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173355" indent="-99695">
                        <a:lnSpc>
                          <a:spcPct val="123500"/>
                        </a:lnSpc>
                        <a:spcBef>
                          <a:spcPts val="1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Free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Part- time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698500" indent="-99695">
                        <a:lnSpc>
                          <a:spcPct val="123500"/>
                        </a:lnSpc>
                        <a:spcBef>
                          <a:spcPts val="13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Has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Coach/Mentor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Debt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Second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Brick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Wall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Values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Identified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marR="448945" indent="-99695">
                        <a:lnSpc>
                          <a:spcPct val="117300"/>
                        </a:lnSpc>
                        <a:spcBef>
                          <a:spcPts val="7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And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Followed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Functionality</a:t>
                      </a:r>
                      <a:r>
                        <a:rPr sz="900" spc="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Positioning</a:t>
                      </a:r>
                      <a:r>
                        <a:rPr sz="900" spc="1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Known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Branding</a:t>
                      </a:r>
                      <a:r>
                        <a:rPr sz="900" spc="7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Recognisable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Clear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CVP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Owner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Freed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Up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Management</a:t>
                      </a:r>
                      <a:r>
                        <a:rPr sz="900" spc="1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Strong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Distribution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Pricing</a:t>
                      </a:r>
                      <a:r>
                        <a:rPr sz="900" spc="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&amp;</a:t>
                      </a:r>
                      <a:r>
                        <a:rPr sz="900" spc="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Packaging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</a:t>
                      </a:r>
                      <a:r>
                        <a:rPr lang="en-AU"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-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Level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Staff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Employer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Of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Choice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386715" indent="-99695">
                        <a:lnSpc>
                          <a:spcPct val="123500"/>
                        </a:lnSpc>
                        <a:spcBef>
                          <a:spcPts val="13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Financial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Systems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&amp;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Reporting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Mature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Team</a:t>
                      </a:r>
                      <a:r>
                        <a:rPr sz="900" spc="-7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Ethos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Advisory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Values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Lived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9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Systems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Followed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Strong</a:t>
                      </a:r>
                      <a:r>
                        <a:rPr sz="900" spc="-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Culture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Inspiring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Vision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Higher</a:t>
                      </a:r>
                      <a:r>
                        <a:rPr sz="900" spc="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Purpose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Mentoring/Coaching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170815" indent="-99695">
                        <a:lnSpc>
                          <a:spcPct val="1111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Development</a:t>
                      </a:r>
                      <a:r>
                        <a:rPr sz="900" spc="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Plans</a:t>
                      </a:r>
                      <a:r>
                        <a:rPr sz="900" spc="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For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Staff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Cash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Flow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High</a:t>
                      </a:r>
                      <a:r>
                        <a:rPr sz="900" spc="8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Performing</a:t>
                      </a:r>
                      <a:r>
                        <a:rPr sz="900" spc="7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Team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Talent</a:t>
                      </a:r>
                      <a:r>
                        <a:rPr sz="900" spc="-6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Magnet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Professional</a:t>
                      </a:r>
                      <a:r>
                        <a:rPr sz="900" spc="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Leader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Saleable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marR="650240" indent="-99695">
                        <a:lnSpc>
                          <a:spcPct val="117300"/>
                        </a:lnSpc>
                        <a:spcBef>
                          <a:spcPts val="27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Other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Business Opportunities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Succession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Debt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Free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4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Full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Contribute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To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Society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40">
                <a:tc gridSpan="5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OWNER’S</a:t>
                      </a:r>
                      <a:r>
                        <a:rPr sz="900" b="1" spc="27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FEELINGS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160"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Stressed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Pressured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Scared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Pressure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Trapped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Apathy?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Safe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Relieved/Relaxed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Energised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Relaxed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Confident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Pay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Back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Proud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Satisfied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 Black"/>
                        </a:rPr>
                        <a:t>Fulfilled</a:t>
                      </a:r>
                      <a:endParaRPr sz="900" b="1" dirty="0">
                        <a:latin typeface="Montserrat" pitchFamily="2" charset="0"/>
                        <a:cs typeface="Arial Black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EB4501-C324-47DC-8F73-4A39310C32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160177-A249-4CC4-A332-0DE5C497E2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244</Words>
  <Application>Microsoft Office PowerPoint</Application>
  <PresentationFormat>Custom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Montserrat</vt:lpstr>
      <vt:lpstr>Montserrat Medium</vt:lpstr>
      <vt:lpstr>Verdana</vt:lpstr>
      <vt:lpstr>Office Theme</vt:lpstr>
      <vt:lpstr>Chaos to Greatness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Chaos to Greatness</dc:title>
  <cp:lastModifiedBy>Leanne Manning</cp:lastModifiedBy>
  <cp:revision>1</cp:revision>
  <dcterms:created xsi:type="dcterms:W3CDTF">2022-11-03T23:19:47Z</dcterms:created>
  <dcterms:modified xsi:type="dcterms:W3CDTF">2022-11-09T03:17:06Z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2022-08-16T00:00:00Z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