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B029878B-C20E-4A83-BC33-60437A8258A3}"/>
    <pc:docChg chg="modSld">
      <pc:chgData name="Leanne Manning" userId="730c7ce9-f6b4-453e-88a2-34d7f1a5ff9e" providerId="ADAL" clId="{B029878B-C20E-4A83-BC33-60437A8258A3}" dt="2022-11-09T03:19:19.844" v="4" actId="948"/>
      <pc:docMkLst>
        <pc:docMk/>
      </pc:docMkLst>
      <pc:sldChg chg="modSp mod">
        <pc:chgData name="Leanne Manning" userId="730c7ce9-f6b4-453e-88a2-34d7f1a5ff9e" providerId="ADAL" clId="{B029878B-C20E-4A83-BC33-60437A8258A3}" dt="2022-11-09T03:19:19.844" v="4" actId="948"/>
        <pc:sldMkLst>
          <pc:docMk/>
          <pc:sldMk cId="0" sldId="256"/>
        </pc:sldMkLst>
        <pc:spChg chg="mod">
          <ac:chgData name="Leanne Manning" userId="730c7ce9-f6b4-453e-88a2-34d7f1a5ff9e" providerId="ADAL" clId="{B029878B-C20E-4A83-BC33-60437A8258A3}" dt="2022-11-09T03:18:06.594" v="1" actId="14100"/>
          <ac:spMkLst>
            <pc:docMk/>
            <pc:sldMk cId="0" sldId="256"/>
            <ac:spMk id="31" creationId="{00000000-0000-0000-0000-000000000000}"/>
          </ac:spMkLst>
        </pc:spChg>
        <pc:spChg chg="mod">
          <ac:chgData name="Leanne Manning" userId="730c7ce9-f6b4-453e-88a2-34d7f1a5ff9e" providerId="ADAL" clId="{B029878B-C20E-4A83-BC33-60437A8258A3}" dt="2022-11-09T03:18:22.503" v="2" actId="2711"/>
          <ac:spMkLst>
            <pc:docMk/>
            <pc:sldMk cId="0" sldId="256"/>
            <ac:spMk id="43" creationId="{00000000-0000-0000-0000-000000000000}"/>
          </ac:spMkLst>
        </pc:spChg>
        <pc:spChg chg="mod">
          <ac:chgData name="Leanne Manning" userId="730c7ce9-f6b4-453e-88a2-34d7f1a5ff9e" providerId="ADAL" clId="{B029878B-C20E-4A83-BC33-60437A8258A3}" dt="2022-11-09T03:19:19.844" v="4" actId="948"/>
          <ac:spMkLst>
            <pc:docMk/>
            <pc:sldMk cId="0" sldId="256"/>
            <ac:spMk id="5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802047" y="1862667"/>
            <a:ext cx="3556635" cy="4892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168783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9668" y="1862667"/>
            <a:ext cx="2129790" cy="1640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E3841"/>
                </a:solidFill>
                <a:latin typeface="Verdana"/>
                <a:cs typeface="Verdana"/>
              </a:rPr>
              <a:t>Personal</a:t>
            </a:r>
            <a:r>
              <a:rPr sz="1100" spc="-45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70" dirty="0">
                <a:solidFill>
                  <a:srgbClr val="2E3841"/>
                </a:solidFill>
                <a:latin typeface="Verdana"/>
                <a:cs typeface="Verdana"/>
              </a:rPr>
              <a:t>&amp;</a:t>
            </a:r>
            <a:r>
              <a:rPr sz="1100" spc="-50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Verdana"/>
                <a:cs typeface="Verdana"/>
              </a:rPr>
              <a:t>Client</a:t>
            </a:r>
            <a:r>
              <a:rPr sz="1100" spc="-55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Verdana"/>
                <a:cs typeface="Verdana"/>
              </a:rPr>
              <a:t>Frameworks</a:t>
            </a:r>
            <a:endParaRPr sz="1100" dirty="0">
              <a:latin typeface="Verdana"/>
              <a:cs typeface="Verdana"/>
            </a:endParaRPr>
          </a:p>
          <a:p>
            <a:pPr marL="291465" marR="652145">
              <a:lnSpc>
                <a:spcPct val="164100"/>
              </a:lnSpc>
              <a:spcBef>
                <a:spcPts val="565"/>
              </a:spcBef>
            </a:pPr>
            <a:r>
              <a:rPr sz="1100" dirty="0">
                <a:solidFill>
                  <a:srgbClr val="2E3841"/>
                </a:solidFill>
                <a:latin typeface="Verdana"/>
                <a:cs typeface="Verdana"/>
              </a:rPr>
              <a:t>Wheel</a:t>
            </a:r>
            <a:r>
              <a:rPr sz="1100" spc="5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Verdana"/>
                <a:cs typeface="Verdana"/>
              </a:rPr>
              <a:t>of</a:t>
            </a:r>
            <a:r>
              <a:rPr sz="1100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2E3841"/>
                </a:solidFill>
                <a:latin typeface="Verdana"/>
                <a:cs typeface="Verdana"/>
              </a:rPr>
              <a:t>Life </a:t>
            </a:r>
            <a:r>
              <a:rPr sz="1100" spc="-25" dirty="0">
                <a:solidFill>
                  <a:srgbClr val="2E3841"/>
                </a:solidFill>
                <a:latin typeface="Verdana"/>
                <a:cs typeface="Verdana"/>
              </a:rPr>
              <a:t>Ideal</a:t>
            </a:r>
            <a:r>
              <a:rPr sz="1100" spc="-65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2E3841"/>
                </a:solidFill>
                <a:latin typeface="Verdana"/>
                <a:cs typeface="Verdana"/>
              </a:rPr>
              <a:t>Week </a:t>
            </a:r>
            <a:r>
              <a:rPr sz="1100" dirty="0">
                <a:solidFill>
                  <a:srgbClr val="2E3841"/>
                </a:solidFill>
                <a:latin typeface="Verdana"/>
                <a:cs typeface="Verdana"/>
              </a:rPr>
              <a:t>Feelings</a:t>
            </a:r>
            <a:r>
              <a:rPr sz="1100" spc="5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2E3841"/>
                </a:solidFill>
                <a:latin typeface="Verdana"/>
                <a:cs typeface="Verdana"/>
              </a:rPr>
              <a:t>Model </a:t>
            </a:r>
            <a:r>
              <a:rPr sz="1100" spc="-10" dirty="0">
                <a:solidFill>
                  <a:srgbClr val="2E3841"/>
                </a:solidFill>
                <a:latin typeface="Verdana"/>
                <a:cs typeface="Verdana"/>
              </a:rPr>
              <a:t>Content/Context </a:t>
            </a:r>
            <a:r>
              <a:rPr sz="1100" spc="-30" dirty="0">
                <a:solidFill>
                  <a:srgbClr val="2E3841"/>
                </a:solidFill>
                <a:latin typeface="Verdana"/>
                <a:cs typeface="Verdana"/>
              </a:rPr>
              <a:t>“Lens”</a:t>
            </a:r>
            <a:r>
              <a:rPr sz="1100" spc="-70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Verdana"/>
                <a:cs typeface="Verdana"/>
              </a:rPr>
              <a:t>or</a:t>
            </a:r>
            <a:r>
              <a:rPr sz="1100" spc="-85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2E3841"/>
                </a:solidFill>
                <a:latin typeface="Verdana"/>
                <a:cs typeface="Verdana"/>
              </a:rPr>
              <a:t>rock</a:t>
            </a:r>
            <a:endParaRPr sz="1100" dirty="0">
              <a:latin typeface="Verdana"/>
              <a:cs typeface="Verdan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624149" y="1814567"/>
            <a:ext cx="790575" cy="1684020"/>
            <a:chOff x="5624149" y="1814567"/>
            <a:chExt cx="790575" cy="1684020"/>
          </a:xfrm>
        </p:grpSpPr>
        <p:sp>
          <p:nvSpPr>
            <p:cNvPr id="4" name="object 4"/>
            <p:cNvSpPr/>
            <p:nvPr/>
          </p:nvSpPr>
          <p:spPr>
            <a:xfrm>
              <a:off x="5636849" y="1827267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42163" y="2213348"/>
              <a:ext cx="172533" cy="172533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924849" y="1971267"/>
              <a:ext cx="323850" cy="1440815"/>
            </a:xfrm>
            <a:custGeom>
              <a:avLst/>
              <a:gdLst/>
              <a:ahLst/>
              <a:cxnLst/>
              <a:rect l="l" t="t" r="r" b="b"/>
              <a:pathLst>
                <a:path w="323850" h="1440814">
                  <a:moveTo>
                    <a:pt x="0" y="0"/>
                  </a:moveTo>
                  <a:lnTo>
                    <a:pt x="161832" y="0"/>
                  </a:lnTo>
                  <a:lnTo>
                    <a:pt x="161832" y="1440457"/>
                  </a:lnTo>
                  <a:lnTo>
                    <a:pt x="323664" y="1440457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513" y="2508022"/>
              <a:ext cx="160020" cy="160020"/>
            </a:xfrm>
            <a:custGeom>
              <a:avLst/>
              <a:gdLst/>
              <a:ahLst/>
              <a:cxnLst/>
              <a:rect l="l" t="t" r="r" b="b"/>
              <a:pathLst>
                <a:path w="160020" h="160019">
                  <a:moveTo>
                    <a:pt x="0" y="79916"/>
                  </a:moveTo>
                  <a:lnTo>
                    <a:pt x="6280" y="48809"/>
                  </a:lnTo>
                  <a:lnTo>
                    <a:pt x="23406" y="23406"/>
                  </a:lnTo>
                  <a:lnTo>
                    <a:pt x="48809" y="6280"/>
                  </a:lnTo>
                  <a:lnTo>
                    <a:pt x="79916" y="0"/>
                  </a:lnTo>
                  <a:lnTo>
                    <a:pt x="111023" y="6280"/>
                  </a:lnTo>
                  <a:lnTo>
                    <a:pt x="136426" y="23406"/>
                  </a:lnTo>
                  <a:lnTo>
                    <a:pt x="153552" y="48809"/>
                  </a:lnTo>
                  <a:lnTo>
                    <a:pt x="159833" y="79916"/>
                  </a:lnTo>
                  <a:lnTo>
                    <a:pt x="153552" y="111023"/>
                  </a:lnTo>
                  <a:lnTo>
                    <a:pt x="136426" y="136426"/>
                  </a:lnTo>
                  <a:lnTo>
                    <a:pt x="111023" y="153552"/>
                  </a:lnTo>
                  <a:lnTo>
                    <a:pt x="79916" y="159833"/>
                  </a:lnTo>
                  <a:lnTo>
                    <a:pt x="48809" y="153552"/>
                  </a:lnTo>
                  <a:lnTo>
                    <a:pt x="23406" y="136426"/>
                  </a:lnTo>
                  <a:lnTo>
                    <a:pt x="6280" y="111023"/>
                  </a:lnTo>
                  <a:lnTo>
                    <a:pt x="0" y="79916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513" y="2779871"/>
              <a:ext cx="160020" cy="160020"/>
            </a:xfrm>
            <a:custGeom>
              <a:avLst/>
              <a:gdLst/>
              <a:ahLst/>
              <a:cxnLst/>
              <a:rect l="l" t="t" r="r" b="b"/>
              <a:pathLst>
                <a:path w="160020" h="160019">
                  <a:moveTo>
                    <a:pt x="0" y="79916"/>
                  </a:moveTo>
                  <a:lnTo>
                    <a:pt x="6280" y="48809"/>
                  </a:lnTo>
                  <a:lnTo>
                    <a:pt x="23406" y="23406"/>
                  </a:lnTo>
                  <a:lnTo>
                    <a:pt x="48809" y="6280"/>
                  </a:lnTo>
                  <a:lnTo>
                    <a:pt x="79916" y="0"/>
                  </a:lnTo>
                  <a:lnTo>
                    <a:pt x="111023" y="6280"/>
                  </a:lnTo>
                  <a:lnTo>
                    <a:pt x="136426" y="23406"/>
                  </a:lnTo>
                  <a:lnTo>
                    <a:pt x="153552" y="48809"/>
                  </a:lnTo>
                  <a:lnTo>
                    <a:pt x="159833" y="79916"/>
                  </a:lnTo>
                  <a:lnTo>
                    <a:pt x="153552" y="111023"/>
                  </a:lnTo>
                  <a:lnTo>
                    <a:pt x="136426" y="136426"/>
                  </a:lnTo>
                  <a:lnTo>
                    <a:pt x="111023" y="153552"/>
                  </a:lnTo>
                  <a:lnTo>
                    <a:pt x="79916" y="159833"/>
                  </a:lnTo>
                  <a:lnTo>
                    <a:pt x="48809" y="153552"/>
                  </a:lnTo>
                  <a:lnTo>
                    <a:pt x="23406" y="136426"/>
                  </a:lnTo>
                  <a:lnTo>
                    <a:pt x="6280" y="111023"/>
                  </a:lnTo>
                  <a:lnTo>
                    <a:pt x="0" y="79916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42163" y="3045369"/>
              <a:ext cx="172533" cy="17253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103522" y="2858537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69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103522" y="2586690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69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103522" y="2298364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69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42163" y="3325456"/>
              <a:ext cx="172533" cy="172533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6103522" y="3130387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69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1196528" y="1809305"/>
            <a:ext cx="513715" cy="313690"/>
            <a:chOff x="1196528" y="1809305"/>
            <a:chExt cx="513715" cy="313690"/>
          </a:xfrm>
        </p:grpSpPr>
        <p:sp>
          <p:nvSpPr>
            <p:cNvPr id="16" name="object 16"/>
            <p:cNvSpPr/>
            <p:nvPr/>
          </p:nvSpPr>
          <p:spPr>
            <a:xfrm>
              <a:off x="1437003" y="1959142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09228" y="1822005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5"/>
                  </a:lnTo>
                  <a:lnTo>
                    <a:pt x="7341" y="98485"/>
                  </a:lnTo>
                  <a:lnTo>
                    <a:pt x="0" y="144000"/>
                  </a:lnTo>
                  <a:lnTo>
                    <a:pt x="7341" y="189515"/>
                  </a:lnTo>
                  <a:lnTo>
                    <a:pt x="27783" y="229044"/>
                  </a:lnTo>
                  <a:lnTo>
                    <a:pt x="58955" y="260216"/>
                  </a:lnTo>
                  <a:lnTo>
                    <a:pt x="98485" y="280659"/>
                  </a:lnTo>
                  <a:lnTo>
                    <a:pt x="144000" y="288000"/>
                  </a:lnTo>
                  <a:lnTo>
                    <a:pt x="189515" y="280659"/>
                  </a:lnTo>
                  <a:lnTo>
                    <a:pt x="229044" y="260216"/>
                  </a:lnTo>
                  <a:lnTo>
                    <a:pt x="260216" y="229044"/>
                  </a:lnTo>
                  <a:lnTo>
                    <a:pt x="280659" y="189515"/>
                  </a:lnTo>
                  <a:lnTo>
                    <a:pt x="288000" y="144000"/>
                  </a:lnTo>
                  <a:lnTo>
                    <a:pt x="280659" y="98485"/>
                  </a:lnTo>
                  <a:lnTo>
                    <a:pt x="260216" y="58955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09228" y="1822005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196528" y="2236042"/>
            <a:ext cx="513715" cy="313690"/>
            <a:chOff x="1196528" y="2236042"/>
            <a:chExt cx="513715" cy="313690"/>
          </a:xfrm>
        </p:grpSpPr>
        <p:sp>
          <p:nvSpPr>
            <p:cNvPr id="20" name="object 20"/>
            <p:cNvSpPr/>
            <p:nvPr/>
          </p:nvSpPr>
          <p:spPr>
            <a:xfrm>
              <a:off x="1437003" y="2386817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209228" y="224874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5"/>
                  </a:lnTo>
                  <a:lnTo>
                    <a:pt x="7341" y="98485"/>
                  </a:lnTo>
                  <a:lnTo>
                    <a:pt x="0" y="144000"/>
                  </a:lnTo>
                  <a:lnTo>
                    <a:pt x="7341" y="189515"/>
                  </a:lnTo>
                  <a:lnTo>
                    <a:pt x="27783" y="229044"/>
                  </a:lnTo>
                  <a:lnTo>
                    <a:pt x="58955" y="260216"/>
                  </a:lnTo>
                  <a:lnTo>
                    <a:pt x="98485" y="280659"/>
                  </a:lnTo>
                  <a:lnTo>
                    <a:pt x="144000" y="288000"/>
                  </a:lnTo>
                  <a:lnTo>
                    <a:pt x="189515" y="280659"/>
                  </a:lnTo>
                  <a:lnTo>
                    <a:pt x="229044" y="260216"/>
                  </a:lnTo>
                  <a:lnTo>
                    <a:pt x="260216" y="229044"/>
                  </a:lnTo>
                  <a:lnTo>
                    <a:pt x="280659" y="189515"/>
                  </a:lnTo>
                  <a:lnTo>
                    <a:pt x="288000" y="144000"/>
                  </a:lnTo>
                  <a:lnTo>
                    <a:pt x="280659" y="98485"/>
                  </a:lnTo>
                  <a:lnTo>
                    <a:pt x="260216" y="58955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209228" y="224874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1196528" y="2662778"/>
            <a:ext cx="513715" cy="313690"/>
            <a:chOff x="1196528" y="2662778"/>
            <a:chExt cx="513715" cy="313690"/>
          </a:xfrm>
        </p:grpSpPr>
        <p:sp>
          <p:nvSpPr>
            <p:cNvPr id="24" name="object 24"/>
            <p:cNvSpPr/>
            <p:nvPr/>
          </p:nvSpPr>
          <p:spPr>
            <a:xfrm>
              <a:off x="1437003" y="2824119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209228" y="2675478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5"/>
                  </a:lnTo>
                  <a:lnTo>
                    <a:pt x="7341" y="98484"/>
                  </a:lnTo>
                  <a:lnTo>
                    <a:pt x="0" y="144000"/>
                  </a:lnTo>
                  <a:lnTo>
                    <a:pt x="7341" y="189515"/>
                  </a:lnTo>
                  <a:lnTo>
                    <a:pt x="27783" y="229044"/>
                  </a:lnTo>
                  <a:lnTo>
                    <a:pt x="58955" y="260215"/>
                  </a:lnTo>
                  <a:lnTo>
                    <a:pt x="98485" y="280658"/>
                  </a:lnTo>
                  <a:lnTo>
                    <a:pt x="144000" y="287999"/>
                  </a:lnTo>
                  <a:lnTo>
                    <a:pt x="189515" y="280658"/>
                  </a:lnTo>
                  <a:lnTo>
                    <a:pt x="229044" y="260215"/>
                  </a:lnTo>
                  <a:lnTo>
                    <a:pt x="260216" y="229044"/>
                  </a:lnTo>
                  <a:lnTo>
                    <a:pt x="280659" y="189515"/>
                  </a:lnTo>
                  <a:lnTo>
                    <a:pt x="288000" y="144000"/>
                  </a:lnTo>
                  <a:lnTo>
                    <a:pt x="280659" y="98484"/>
                  </a:lnTo>
                  <a:lnTo>
                    <a:pt x="260216" y="58955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09228" y="2675478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1196528" y="3089513"/>
            <a:ext cx="513715" cy="313690"/>
            <a:chOff x="1196528" y="3089513"/>
            <a:chExt cx="513715" cy="313690"/>
          </a:xfrm>
        </p:grpSpPr>
        <p:sp>
          <p:nvSpPr>
            <p:cNvPr id="28" name="object 28"/>
            <p:cNvSpPr/>
            <p:nvPr/>
          </p:nvSpPr>
          <p:spPr>
            <a:xfrm>
              <a:off x="1437003" y="3242170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09228" y="3102213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144000" y="0"/>
                  </a:moveTo>
                  <a:lnTo>
                    <a:pt x="98485" y="7341"/>
                  </a:lnTo>
                  <a:lnTo>
                    <a:pt x="58955" y="27783"/>
                  </a:lnTo>
                  <a:lnTo>
                    <a:pt x="27783" y="58955"/>
                  </a:lnTo>
                  <a:lnTo>
                    <a:pt x="7341" y="98485"/>
                  </a:lnTo>
                  <a:lnTo>
                    <a:pt x="0" y="144000"/>
                  </a:lnTo>
                  <a:lnTo>
                    <a:pt x="7341" y="189515"/>
                  </a:lnTo>
                  <a:lnTo>
                    <a:pt x="27783" y="229044"/>
                  </a:lnTo>
                  <a:lnTo>
                    <a:pt x="58955" y="260216"/>
                  </a:lnTo>
                  <a:lnTo>
                    <a:pt x="98485" y="280659"/>
                  </a:lnTo>
                  <a:lnTo>
                    <a:pt x="144000" y="288000"/>
                  </a:lnTo>
                  <a:lnTo>
                    <a:pt x="189515" y="280659"/>
                  </a:lnTo>
                  <a:lnTo>
                    <a:pt x="229044" y="260216"/>
                  </a:lnTo>
                  <a:lnTo>
                    <a:pt x="260216" y="229044"/>
                  </a:lnTo>
                  <a:lnTo>
                    <a:pt x="280659" y="189515"/>
                  </a:lnTo>
                  <a:lnTo>
                    <a:pt x="288000" y="144000"/>
                  </a:lnTo>
                  <a:lnTo>
                    <a:pt x="280659" y="98485"/>
                  </a:lnTo>
                  <a:lnTo>
                    <a:pt x="260216" y="58955"/>
                  </a:lnTo>
                  <a:lnTo>
                    <a:pt x="229044" y="27783"/>
                  </a:lnTo>
                  <a:lnTo>
                    <a:pt x="189515" y="7341"/>
                  </a:lnTo>
                  <a:lnTo>
                    <a:pt x="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209228" y="3102213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1169456" y="1054100"/>
            <a:ext cx="22722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latin typeface="Montserrat SemiBold" pitchFamily="2" charset="0"/>
              </a:rPr>
              <a:t>Checklist</a:t>
            </a:r>
          </a:p>
        </p:txBody>
      </p:sp>
      <p:sp>
        <p:nvSpPr>
          <p:cNvPr id="32" name="object 32"/>
          <p:cNvSpPr/>
          <p:nvPr/>
        </p:nvSpPr>
        <p:spPr>
          <a:xfrm>
            <a:off x="820987" y="1959142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1196528" y="3527318"/>
            <a:ext cx="790575" cy="1403350"/>
            <a:chOff x="1196528" y="3527318"/>
            <a:chExt cx="790575" cy="1403350"/>
          </a:xfrm>
        </p:grpSpPr>
        <p:sp>
          <p:nvSpPr>
            <p:cNvPr id="34" name="object 34"/>
            <p:cNvSpPr/>
            <p:nvPr/>
          </p:nvSpPr>
          <p:spPr>
            <a:xfrm>
              <a:off x="1209228" y="3540018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14541" y="3926099"/>
              <a:ext cx="172533" cy="172533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1497228" y="3684018"/>
              <a:ext cx="323850" cy="1160780"/>
            </a:xfrm>
            <a:custGeom>
              <a:avLst/>
              <a:gdLst/>
              <a:ahLst/>
              <a:cxnLst/>
              <a:rect l="l" t="t" r="r" b="b"/>
              <a:pathLst>
                <a:path w="323850" h="1160779">
                  <a:moveTo>
                    <a:pt x="0" y="0"/>
                  </a:moveTo>
                  <a:lnTo>
                    <a:pt x="161832" y="0"/>
                  </a:lnTo>
                  <a:lnTo>
                    <a:pt x="161832" y="1160370"/>
                  </a:lnTo>
                  <a:lnTo>
                    <a:pt x="323664" y="116037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820891" y="4220772"/>
              <a:ext cx="160020" cy="160020"/>
            </a:xfrm>
            <a:custGeom>
              <a:avLst/>
              <a:gdLst/>
              <a:ahLst/>
              <a:cxnLst/>
              <a:rect l="l" t="t" r="r" b="b"/>
              <a:pathLst>
                <a:path w="160019" h="160020">
                  <a:moveTo>
                    <a:pt x="0" y="79916"/>
                  </a:moveTo>
                  <a:lnTo>
                    <a:pt x="6280" y="48809"/>
                  </a:lnTo>
                  <a:lnTo>
                    <a:pt x="23406" y="23406"/>
                  </a:lnTo>
                  <a:lnTo>
                    <a:pt x="48809" y="6280"/>
                  </a:lnTo>
                  <a:lnTo>
                    <a:pt x="79916" y="0"/>
                  </a:lnTo>
                  <a:lnTo>
                    <a:pt x="111023" y="6280"/>
                  </a:lnTo>
                  <a:lnTo>
                    <a:pt x="136426" y="23406"/>
                  </a:lnTo>
                  <a:lnTo>
                    <a:pt x="153552" y="48809"/>
                  </a:lnTo>
                  <a:lnTo>
                    <a:pt x="159833" y="79916"/>
                  </a:lnTo>
                  <a:lnTo>
                    <a:pt x="153552" y="111023"/>
                  </a:lnTo>
                  <a:lnTo>
                    <a:pt x="136426" y="136426"/>
                  </a:lnTo>
                  <a:lnTo>
                    <a:pt x="111023" y="153552"/>
                  </a:lnTo>
                  <a:lnTo>
                    <a:pt x="79916" y="159833"/>
                  </a:lnTo>
                  <a:lnTo>
                    <a:pt x="48809" y="153552"/>
                  </a:lnTo>
                  <a:lnTo>
                    <a:pt x="23406" y="136426"/>
                  </a:lnTo>
                  <a:lnTo>
                    <a:pt x="6280" y="111023"/>
                  </a:lnTo>
                  <a:lnTo>
                    <a:pt x="0" y="79916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820891" y="4492622"/>
              <a:ext cx="160020" cy="160020"/>
            </a:xfrm>
            <a:custGeom>
              <a:avLst/>
              <a:gdLst/>
              <a:ahLst/>
              <a:cxnLst/>
              <a:rect l="l" t="t" r="r" b="b"/>
              <a:pathLst>
                <a:path w="160019" h="160020">
                  <a:moveTo>
                    <a:pt x="0" y="79916"/>
                  </a:moveTo>
                  <a:lnTo>
                    <a:pt x="6280" y="48809"/>
                  </a:lnTo>
                  <a:lnTo>
                    <a:pt x="23406" y="23406"/>
                  </a:lnTo>
                  <a:lnTo>
                    <a:pt x="48809" y="6280"/>
                  </a:lnTo>
                  <a:lnTo>
                    <a:pt x="79916" y="0"/>
                  </a:lnTo>
                  <a:lnTo>
                    <a:pt x="111023" y="6280"/>
                  </a:lnTo>
                  <a:lnTo>
                    <a:pt x="136426" y="23406"/>
                  </a:lnTo>
                  <a:lnTo>
                    <a:pt x="153552" y="48809"/>
                  </a:lnTo>
                  <a:lnTo>
                    <a:pt x="159833" y="79916"/>
                  </a:lnTo>
                  <a:lnTo>
                    <a:pt x="153552" y="111023"/>
                  </a:lnTo>
                  <a:lnTo>
                    <a:pt x="136426" y="136426"/>
                  </a:lnTo>
                  <a:lnTo>
                    <a:pt x="111023" y="153552"/>
                  </a:lnTo>
                  <a:lnTo>
                    <a:pt x="79916" y="159833"/>
                  </a:lnTo>
                  <a:lnTo>
                    <a:pt x="48809" y="153552"/>
                  </a:lnTo>
                  <a:lnTo>
                    <a:pt x="23406" y="136426"/>
                  </a:lnTo>
                  <a:lnTo>
                    <a:pt x="6280" y="111023"/>
                  </a:lnTo>
                  <a:lnTo>
                    <a:pt x="0" y="79916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14541" y="4758121"/>
              <a:ext cx="172533" cy="172533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1675900" y="4571288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70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675900" y="4299441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70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675900" y="4011116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70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Montserrat" pitchFamily="2" charset="0"/>
              </a:rPr>
              <a:t>Positioning</a:t>
            </a:r>
            <a:r>
              <a:rPr spc="40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Elevator</a:t>
            </a:r>
            <a:r>
              <a:rPr spc="40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pitch</a:t>
            </a:r>
          </a:p>
          <a:p>
            <a:pPr marL="12700" marR="5080">
              <a:lnSpc>
                <a:spcPts val="3400"/>
              </a:lnSpc>
              <a:spcBef>
                <a:spcPts val="390"/>
              </a:spcBef>
            </a:pPr>
            <a:r>
              <a:rPr dirty="0">
                <a:latin typeface="Montserrat" pitchFamily="2" charset="0"/>
              </a:rPr>
              <a:t>Frameworks</a:t>
            </a:r>
            <a:r>
              <a:rPr spc="-30" dirty="0">
                <a:latin typeface="Montserrat" pitchFamily="2" charset="0"/>
              </a:rPr>
              <a:t> </a:t>
            </a:r>
            <a:r>
              <a:rPr dirty="0">
                <a:latin typeface="Montserrat" pitchFamily="2" charset="0"/>
              </a:rPr>
              <a:t>to</a:t>
            </a:r>
            <a:r>
              <a:rPr spc="-30" dirty="0">
                <a:latin typeface="Montserrat" pitchFamily="2" charset="0"/>
              </a:rPr>
              <a:t> </a:t>
            </a:r>
            <a:r>
              <a:rPr dirty="0">
                <a:latin typeface="Montserrat" pitchFamily="2" charset="0"/>
              </a:rPr>
              <a:t>engage</a:t>
            </a:r>
            <a:r>
              <a:rPr spc="-35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individual,</a:t>
            </a:r>
            <a:r>
              <a:rPr spc="-20" dirty="0">
                <a:latin typeface="Montserrat" pitchFamily="2" charset="0"/>
              </a:rPr>
              <a:t> </a:t>
            </a:r>
            <a:r>
              <a:rPr spc="-35" dirty="0">
                <a:latin typeface="Montserrat" pitchFamily="2" charset="0"/>
              </a:rPr>
              <a:t>family,</a:t>
            </a:r>
            <a:r>
              <a:rPr spc="-20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business </a:t>
            </a:r>
            <a:r>
              <a:rPr spc="-130" dirty="0">
                <a:latin typeface="Montserrat" pitchFamily="2" charset="0"/>
              </a:rPr>
              <a:t>10-</a:t>
            </a:r>
            <a:r>
              <a:rPr spc="-90" dirty="0">
                <a:latin typeface="Montserrat" pitchFamily="2" charset="0"/>
              </a:rPr>
              <a:t>3-</a:t>
            </a:r>
            <a:r>
              <a:rPr spc="80" dirty="0">
                <a:latin typeface="Montserrat" pitchFamily="2" charset="0"/>
              </a:rPr>
              <a:t>NOW</a:t>
            </a:r>
            <a:r>
              <a:rPr spc="-75" dirty="0">
                <a:latin typeface="Montserrat" pitchFamily="2" charset="0"/>
              </a:rPr>
              <a:t> </a:t>
            </a:r>
            <a:r>
              <a:rPr spc="-70" dirty="0">
                <a:latin typeface="Montserrat" pitchFamily="2" charset="0"/>
              </a:rPr>
              <a:t>&amp; </a:t>
            </a:r>
            <a:r>
              <a:rPr dirty="0">
                <a:latin typeface="Montserrat" pitchFamily="2" charset="0"/>
              </a:rPr>
              <a:t>4</a:t>
            </a:r>
            <a:r>
              <a:rPr spc="-80" dirty="0">
                <a:latin typeface="Montserrat" pitchFamily="2" charset="0"/>
              </a:rPr>
              <a:t> </a:t>
            </a:r>
            <a:r>
              <a:rPr spc="-25" dirty="0">
                <a:latin typeface="Montserrat" pitchFamily="2" charset="0"/>
              </a:rPr>
              <a:t>L’s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 dirty="0">
              <a:latin typeface="Montserrat" pitchFamily="2" charset="0"/>
            </a:endParaRPr>
          </a:p>
          <a:p>
            <a:pPr marL="12700">
              <a:lnSpc>
                <a:spcPct val="100000"/>
              </a:lnSpc>
            </a:pPr>
            <a:r>
              <a:rPr spc="-90" dirty="0">
                <a:latin typeface="Montserrat" pitchFamily="2" charset="0"/>
              </a:rPr>
              <a:t>3-</a:t>
            </a:r>
            <a:r>
              <a:rPr spc="-200" dirty="0">
                <a:latin typeface="Montserrat" pitchFamily="2" charset="0"/>
              </a:rPr>
              <a:t>1-</a:t>
            </a:r>
            <a:r>
              <a:rPr spc="-10" dirty="0">
                <a:latin typeface="Montserrat" pitchFamily="2" charset="0"/>
              </a:rPr>
              <a:t>90</a:t>
            </a:r>
            <a:r>
              <a:rPr spc="-80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Day</a:t>
            </a:r>
            <a:r>
              <a:rPr spc="-65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Rocks/Business</a:t>
            </a:r>
          </a:p>
          <a:p>
            <a:pPr marL="291465" marR="1852930" indent="-279400">
              <a:lnSpc>
                <a:spcPct val="202000"/>
              </a:lnSpc>
              <a:spcBef>
                <a:spcPts val="800"/>
              </a:spcBef>
            </a:pPr>
            <a:r>
              <a:rPr dirty="0">
                <a:latin typeface="Montserrat" pitchFamily="2" charset="0"/>
              </a:rPr>
              <a:t>Demonstrate</a:t>
            </a:r>
            <a:r>
              <a:rPr spc="35" dirty="0">
                <a:latin typeface="Montserrat" pitchFamily="2" charset="0"/>
              </a:rPr>
              <a:t> </a:t>
            </a:r>
            <a:r>
              <a:rPr spc="-20" dirty="0">
                <a:latin typeface="Montserrat" pitchFamily="2" charset="0"/>
              </a:rPr>
              <a:t>capability: </a:t>
            </a:r>
            <a:r>
              <a:rPr spc="-10" dirty="0">
                <a:latin typeface="Montserrat" pitchFamily="2" charset="0"/>
              </a:rPr>
              <a:t>Estate</a:t>
            </a:r>
          </a:p>
          <a:p>
            <a:pPr marL="291465" marR="1693545">
              <a:lnSpc>
                <a:spcPct val="164100"/>
              </a:lnSpc>
              <a:spcBef>
                <a:spcPts val="35"/>
              </a:spcBef>
            </a:pPr>
            <a:r>
              <a:rPr spc="-10" dirty="0">
                <a:latin typeface="Montserrat" pitchFamily="2" charset="0"/>
              </a:rPr>
              <a:t>Asset</a:t>
            </a:r>
            <a:r>
              <a:rPr spc="-95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Protection Succession Income/equity</a:t>
            </a:r>
            <a:r>
              <a:rPr spc="5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control</a:t>
            </a:r>
          </a:p>
          <a:p>
            <a:pPr marL="291465" marR="2002155" indent="-279400">
              <a:lnSpc>
                <a:spcPct val="202000"/>
              </a:lnSpc>
              <a:spcBef>
                <a:spcPts val="200"/>
              </a:spcBef>
            </a:pPr>
            <a:r>
              <a:rPr dirty="0">
                <a:latin typeface="Montserrat" pitchFamily="2" charset="0"/>
              </a:rPr>
              <a:t>Business</a:t>
            </a:r>
            <a:r>
              <a:rPr spc="-80" dirty="0">
                <a:latin typeface="Montserrat" pitchFamily="2" charset="0"/>
              </a:rPr>
              <a:t> </a:t>
            </a:r>
            <a:r>
              <a:rPr spc="-10" dirty="0">
                <a:latin typeface="Montserrat" pitchFamily="2" charset="0"/>
              </a:rPr>
              <a:t>Frameworks Positioning</a:t>
            </a:r>
          </a:p>
          <a:p>
            <a:pPr marL="291465" marR="2132965">
              <a:lnSpc>
                <a:spcPct val="164100"/>
              </a:lnSpc>
              <a:spcBef>
                <a:spcPts val="35"/>
              </a:spcBef>
            </a:pPr>
            <a:r>
              <a:rPr spc="-30" dirty="0">
                <a:latin typeface="Montserrat" pitchFamily="2" charset="0"/>
              </a:rPr>
              <a:t>Red,</a:t>
            </a:r>
            <a:r>
              <a:rPr spc="-70" dirty="0">
                <a:latin typeface="Montserrat" pitchFamily="2" charset="0"/>
              </a:rPr>
              <a:t> </a:t>
            </a:r>
            <a:r>
              <a:rPr spc="-20" dirty="0">
                <a:latin typeface="Montserrat" pitchFamily="2" charset="0"/>
              </a:rPr>
              <a:t>Blue,</a:t>
            </a:r>
            <a:r>
              <a:rPr spc="-65" dirty="0">
                <a:latin typeface="Montserrat" pitchFamily="2" charset="0"/>
              </a:rPr>
              <a:t> </a:t>
            </a:r>
            <a:r>
              <a:rPr spc="-20" dirty="0">
                <a:latin typeface="Montserrat" pitchFamily="2" charset="0"/>
              </a:rPr>
              <a:t>Black </a:t>
            </a:r>
            <a:r>
              <a:rPr spc="-10" dirty="0">
                <a:latin typeface="Montserrat" pitchFamily="2" charset="0"/>
              </a:rPr>
              <a:t>Functionality Stages</a:t>
            </a:r>
          </a:p>
          <a:p>
            <a:pPr marL="291465">
              <a:lnSpc>
                <a:spcPct val="100000"/>
              </a:lnSpc>
              <a:spcBef>
                <a:spcPts val="880"/>
              </a:spcBef>
            </a:pPr>
            <a:r>
              <a:rPr spc="-25" dirty="0">
                <a:latin typeface="Montserrat" pitchFamily="2" charset="0"/>
              </a:rPr>
              <a:t>EOS</a:t>
            </a:r>
          </a:p>
        </p:txBody>
      </p:sp>
      <p:grpSp>
        <p:nvGrpSpPr>
          <p:cNvPr id="44" name="object 44"/>
          <p:cNvGrpSpPr/>
          <p:nvPr/>
        </p:nvGrpSpPr>
        <p:grpSpPr>
          <a:xfrm>
            <a:off x="1196528" y="5060765"/>
            <a:ext cx="790575" cy="1684020"/>
            <a:chOff x="1196528" y="5060765"/>
            <a:chExt cx="790575" cy="1684020"/>
          </a:xfrm>
        </p:grpSpPr>
        <p:sp>
          <p:nvSpPr>
            <p:cNvPr id="45" name="object 45"/>
            <p:cNvSpPr/>
            <p:nvPr/>
          </p:nvSpPr>
          <p:spPr>
            <a:xfrm>
              <a:off x="1209228" y="5073465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14541" y="5459547"/>
              <a:ext cx="172533" cy="172533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1497228" y="5217466"/>
              <a:ext cx="323850" cy="1440815"/>
            </a:xfrm>
            <a:custGeom>
              <a:avLst/>
              <a:gdLst/>
              <a:ahLst/>
              <a:cxnLst/>
              <a:rect l="l" t="t" r="r" b="b"/>
              <a:pathLst>
                <a:path w="323850" h="1440815">
                  <a:moveTo>
                    <a:pt x="0" y="0"/>
                  </a:moveTo>
                  <a:lnTo>
                    <a:pt x="161832" y="0"/>
                  </a:lnTo>
                  <a:lnTo>
                    <a:pt x="161832" y="1440457"/>
                  </a:lnTo>
                  <a:lnTo>
                    <a:pt x="323664" y="1440457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820891" y="5754221"/>
              <a:ext cx="160020" cy="160020"/>
            </a:xfrm>
            <a:custGeom>
              <a:avLst/>
              <a:gdLst/>
              <a:ahLst/>
              <a:cxnLst/>
              <a:rect l="l" t="t" r="r" b="b"/>
              <a:pathLst>
                <a:path w="160019" h="160020">
                  <a:moveTo>
                    <a:pt x="0" y="79916"/>
                  </a:moveTo>
                  <a:lnTo>
                    <a:pt x="6280" y="48809"/>
                  </a:lnTo>
                  <a:lnTo>
                    <a:pt x="23406" y="23406"/>
                  </a:lnTo>
                  <a:lnTo>
                    <a:pt x="48809" y="6280"/>
                  </a:lnTo>
                  <a:lnTo>
                    <a:pt x="79916" y="0"/>
                  </a:lnTo>
                  <a:lnTo>
                    <a:pt x="111023" y="6280"/>
                  </a:lnTo>
                  <a:lnTo>
                    <a:pt x="136426" y="23406"/>
                  </a:lnTo>
                  <a:lnTo>
                    <a:pt x="153552" y="48809"/>
                  </a:lnTo>
                  <a:lnTo>
                    <a:pt x="159833" y="79916"/>
                  </a:lnTo>
                  <a:lnTo>
                    <a:pt x="153552" y="111023"/>
                  </a:lnTo>
                  <a:lnTo>
                    <a:pt x="136426" y="136426"/>
                  </a:lnTo>
                  <a:lnTo>
                    <a:pt x="111023" y="153552"/>
                  </a:lnTo>
                  <a:lnTo>
                    <a:pt x="79916" y="159833"/>
                  </a:lnTo>
                  <a:lnTo>
                    <a:pt x="48809" y="153552"/>
                  </a:lnTo>
                  <a:lnTo>
                    <a:pt x="23406" y="136426"/>
                  </a:lnTo>
                  <a:lnTo>
                    <a:pt x="6280" y="111023"/>
                  </a:lnTo>
                  <a:lnTo>
                    <a:pt x="0" y="79916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820891" y="6026070"/>
              <a:ext cx="160020" cy="160020"/>
            </a:xfrm>
            <a:custGeom>
              <a:avLst/>
              <a:gdLst/>
              <a:ahLst/>
              <a:cxnLst/>
              <a:rect l="l" t="t" r="r" b="b"/>
              <a:pathLst>
                <a:path w="160019" h="160020">
                  <a:moveTo>
                    <a:pt x="0" y="79916"/>
                  </a:moveTo>
                  <a:lnTo>
                    <a:pt x="6280" y="48809"/>
                  </a:lnTo>
                  <a:lnTo>
                    <a:pt x="23406" y="23406"/>
                  </a:lnTo>
                  <a:lnTo>
                    <a:pt x="48809" y="6280"/>
                  </a:lnTo>
                  <a:lnTo>
                    <a:pt x="79916" y="0"/>
                  </a:lnTo>
                  <a:lnTo>
                    <a:pt x="111023" y="6280"/>
                  </a:lnTo>
                  <a:lnTo>
                    <a:pt x="136426" y="23406"/>
                  </a:lnTo>
                  <a:lnTo>
                    <a:pt x="153552" y="48809"/>
                  </a:lnTo>
                  <a:lnTo>
                    <a:pt x="159833" y="79916"/>
                  </a:lnTo>
                  <a:lnTo>
                    <a:pt x="153552" y="111023"/>
                  </a:lnTo>
                  <a:lnTo>
                    <a:pt x="136426" y="136426"/>
                  </a:lnTo>
                  <a:lnTo>
                    <a:pt x="111023" y="153552"/>
                  </a:lnTo>
                  <a:lnTo>
                    <a:pt x="79916" y="159833"/>
                  </a:lnTo>
                  <a:lnTo>
                    <a:pt x="48809" y="153552"/>
                  </a:lnTo>
                  <a:lnTo>
                    <a:pt x="23406" y="136426"/>
                  </a:lnTo>
                  <a:lnTo>
                    <a:pt x="6280" y="111023"/>
                  </a:lnTo>
                  <a:lnTo>
                    <a:pt x="0" y="79916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14541" y="6291569"/>
              <a:ext cx="172533" cy="172533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1675900" y="6104737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70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675900" y="5832889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70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675900" y="5544563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70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14541" y="6571656"/>
              <a:ext cx="172533" cy="172533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1675900" y="6376586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70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6229668" y="3733800"/>
            <a:ext cx="68897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2E3841"/>
                </a:solidFill>
                <a:latin typeface="Verdana"/>
                <a:cs typeface="Verdana"/>
              </a:rPr>
              <a:t>Collateral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508795" y="4080933"/>
            <a:ext cx="2786380" cy="2132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E3841"/>
                </a:solidFill>
                <a:latin typeface="Verdana"/>
                <a:cs typeface="Verdana"/>
              </a:rPr>
              <a:t>Sample</a:t>
            </a:r>
            <a:r>
              <a:rPr sz="1100" spc="-50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Verdana"/>
                <a:cs typeface="Verdana"/>
              </a:rPr>
              <a:t>board</a:t>
            </a:r>
            <a:r>
              <a:rPr sz="1100" spc="-35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Verdana"/>
                <a:cs typeface="Verdana"/>
              </a:rPr>
              <a:t>notes/plans</a:t>
            </a:r>
            <a:endParaRPr sz="1100" dirty="0">
              <a:latin typeface="Verdana"/>
              <a:cs typeface="Verdana"/>
            </a:endParaRPr>
          </a:p>
          <a:p>
            <a:pPr marL="12700" marR="944880">
              <a:lnSpc>
                <a:spcPct val="166700"/>
              </a:lnSpc>
              <a:spcBef>
                <a:spcPts val="200"/>
              </a:spcBef>
            </a:pPr>
            <a:r>
              <a:rPr sz="1100" dirty="0">
                <a:solidFill>
                  <a:srgbClr val="2E3841"/>
                </a:solidFill>
                <a:latin typeface="Verdana"/>
                <a:cs typeface="Verdana"/>
              </a:rPr>
              <a:t>Engagement</a:t>
            </a:r>
            <a:r>
              <a:rPr sz="1100" spc="250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Verdana"/>
                <a:cs typeface="Verdana"/>
              </a:rPr>
              <a:t>agreements </a:t>
            </a:r>
            <a:r>
              <a:rPr sz="1100" dirty="0">
                <a:solidFill>
                  <a:srgbClr val="2E3841"/>
                </a:solidFill>
                <a:latin typeface="Verdana"/>
                <a:cs typeface="Verdana"/>
              </a:rPr>
              <a:t>Sample</a:t>
            </a:r>
            <a:r>
              <a:rPr sz="1100" spc="-65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Verdana"/>
                <a:cs typeface="Verdana"/>
              </a:rPr>
              <a:t>agendas</a:t>
            </a:r>
            <a:endParaRPr sz="11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100" spc="-25" dirty="0">
                <a:solidFill>
                  <a:srgbClr val="2E3841"/>
                </a:solidFill>
                <a:latin typeface="Verdana"/>
                <a:cs typeface="Verdana"/>
              </a:rPr>
              <a:t>Yearly</a:t>
            </a:r>
            <a:r>
              <a:rPr sz="1100" spc="-60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Verdana"/>
                <a:cs typeface="Verdana"/>
              </a:rPr>
              <a:t>Review</a:t>
            </a:r>
            <a:r>
              <a:rPr sz="1100" spc="-65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2E3841"/>
                </a:solidFill>
                <a:latin typeface="Verdana"/>
                <a:cs typeface="Verdana"/>
              </a:rPr>
              <a:t>plan</a:t>
            </a:r>
            <a:endParaRPr sz="1100" dirty="0">
              <a:latin typeface="Verdana"/>
              <a:cs typeface="Verdana"/>
            </a:endParaRPr>
          </a:p>
          <a:p>
            <a:pPr marL="12700" marR="5080">
              <a:lnSpc>
                <a:spcPct val="166700"/>
              </a:lnSpc>
              <a:spcBef>
                <a:spcPts val="200"/>
              </a:spcBef>
            </a:pPr>
            <a:r>
              <a:rPr sz="1100" dirty="0">
                <a:solidFill>
                  <a:srgbClr val="2E3841"/>
                </a:solidFill>
                <a:latin typeface="Verdana"/>
                <a:cs typeface="Verdana"/>
              </a:rPr>
              <a:t>Thought</a:t>
            </a:r>
            <a:r>
              <a:rPr sz="1100" spc="-30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2E3841"/>
                </a:solidFill>
                <a:latin typeface="Verdana"/>
                <a:cs typeface="Verdana"/>
              </a:rPr>
              <a:t>Provokers,</a:t>
            </a:r>
            <a:r>
              <a:rPr sz="1100" spc="-30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Verdana"/>
                <a:cs typeface="Verdana"/>
              </a:rPr>
              <a:t>Chaos</a:t>
            </a:r>
            <a:r>
              <a:rPr sz="1100" spc="-30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Verdana"/>
                <a:cs typeface="Verdana"/>
              </a:rPr>
              <a:t>to</a:t>
            </a:r>
            <a:r>
              <a:rPr sz="1100" spc="-30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Verdana"/>
                <a:cs typeface="Verdana"/>
              </a:rPr>
              <a:t>Greatness Overview</a:t>
            </a:r>
            <a:r>
              <a:rPr sz="1100" spc="-80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Verdana"/>
                <a:cs typeface="Verdana"/>
              </a:rPr>
              <a:t>of</a:t>
            </a:r>
            <a:r>
              <a:rPr sz="1100" spc="-75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Verdana"/>
                <a:cs typeface="Verdana"/>
              </a:rPr>
              <a:t>Risk</a:t>
            </a:r>
            <a:r>
              <a:rPr sz="1100" spc="-70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Verdana"/>
                <a:cs typeface="Verdana"/>
              </a:rPr>
              <a:t>Management</a:t>
            </a:r>
            <a:endParaRPr sz="1100" dirty="0">
              <a:latin typeface="Verdana"/>
              <a:cs typeface="Verdana"/>
            </a:endParaRPr>
          </a:p>
          <a:p>
            <a:pPr marL="12700" marR="1776730">
              <a:lnSpc>
                <a:spcPct val="166700"/>
              </a:lnSpc>
            </a:pPr>
            <a:r>
              <a:rPr sz="1100" spc="-310" dirty="0">
                <a:solidFill>
                  <a:srgbClr val="2E3841"/>
                </a:solidFill>
                <a:latin typeface="Verdana"/>
                <a:cs typeface="Verdana"/>
              </a:rPr>
              <a:t>1</a:t>
            </a:r>
            <a:r>
              <a:rPr sz="1100" spc="-10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E3841"/>
                </a:solidFill>
                <a:latin typeface="Verdana"/>
                <a:cs typeface="Verdana"/>
              </a:rPr>
              <a:t>Page</a:t>
            </a:r>
            <a:r>
              <a:rPr sz="1100" spc="-15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2E3841"/>
                </a:solidFill>
                <a:latin typeface="Verdana"/>
                <a:cs typeface="Verdana"/>
              </a:rPr>
              <a:t>plan </a:t>
            </a:r>
            <a:r>
              <a:rPr sz="1100" dirty="0">
                <a:solidFill>
                  <a:srgbClr val="2E3841"/>
                </a:solidFill>
                <a:latin typeface="Verdana"/>
                <a:cs typeface="Verdana"/>
              </a:rPr>
              <a:t>Scope</a:t>
            </a:r>
            <a:r>
              <a:rPr sz="1100" spc="-80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2E3841"/>
                </a:solidFill>
                <a:latin typeface="Verdana"/>
                <a:cs typeface="Verdana"/>
              </a:rPr>
              <a:t>of</a:t>
            </a:r>
            <a:r>
              <a:rPr sz="1100" spc="-70" dirty="0">
                <a:solidFill>
                  <a:srgbClr val="2E3841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2E3841"/>
                </a:solidFill>
                <a:latin typeface="Verdana"/>
                <a:cs typeface="Verdana"/>
              </a:rPr>
              <a:t>work</a:t>
            </a:r>
            <a:endParaRPr sz="1100" dirty="0">
              <a:latin typeface="Verdana"/>
              <a:cs typeface="Verdana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5624149" y="3684554"/>
            <a:ext cx="790575" cy="2524125"/>
            <a:chOff x="5624149" y="3684554"/>
            <a:chExt cx="790575" cy="2524125"/>
          </a:xfrm>
        </p:grpSpPr>
        <p:sp>
          <p:nvSpPr>
            <p:cNvPr id="59" name="object 59"/>
            <p:cNvSpPr/>
            <p:nvPr/>
          </p:nvSpPr>
          <p:spPr>
            <a:xfrm>
              <a:off x="5636849" y="3697254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0" y="144000"/>
                  </a:moveTo>
                  <a:lnTo>
                    <a:pt x="7341" y="98484"/>
                  </a:lnTo>
                  <a:lnTo>
                    <a:pt x="27783" y="58955"/>
                  </a:lnTo>
                  <a:lnTo>
                    <a:pt x="58955" y="27783"/>
                  </a:lnTo>
                  <a:lnTo>
                    <a:pt x="98484" y="7341"/>
                  </a:lnTo>
                  <a:lnTo>
                    <a:pt x="144000" y="0"/>
                  </a:lnTo>
                  <a:lnTo>
                    <a:pt x="189515" y="7341"/>
                  </a:lnTo>
                  <a:lnTo>
                    <a:pt x="229044" y="27783"/>
                  </a:lnTo>
                  <a:lnTo>
                    <a:pt x="260216" y="58955"/>
                  </a:lnTo>
                  <a:lnTo>
                    <a:pt x="280658" y="98484"/>
                  </a:lnTo>
                  <a:lnTo>
                    <a:pt x="288000" y="144000"/>
                  </a:lnTo>
                  <a:lnTo>
                    <a:pt x="280658" y="189515"/>
                  </a:lnTo>
                  <a:lnTo>
                    <a:pt x="260216" y="229044"/>
                  </a:lnTo>
                  <a:lnTo>
                    <a:pt x="229044" y="260216"/>
                  </a:lnTo>
                  <a:lnTo>
                    <a:pt x="189515" y="280658"/>
                  </a:lnTo>
                  <a:lnTo>
                    <a:pt x="144000" y="288000"/>
                  </a:lnTo>
                  <a:lnTo>
                    <a:pt x="98484" y="280658"/>
                  </a:lnTo>
                  <a:lnTo>
                    <a:pt x="58955" y="260216"/>
                  </a:lnTo>
                  <a:lnTo>
                    <a:pt x="27783" y="229044"/>
                  </a:lnTo>
                  <a:lnTo>
                    <a:pt x="7341" y="189515"/>
                  </a:lnTo>
                  <a:lnTo>
                    <a:pt x="0" y="144000"/>
                  </a:lnTo>
                  <a:close/>
                </a:path>
              </a:pathLst>
            </a:custGeom>
            <a:ln w="254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42163" y="4083335"/>
              <a:ext cx="172533" cy="172533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5924849" y="3841253"/>
              <a:ext cx="323850" cy="2280920"/>
            </a:xfrm>
            <a:custGeom>
              <a:avLst/>
              <a:gdLst/>
              <a:ahLst/>
              <a:cxnLst/>
              <a:rect l="l" t="t" r="r" b="b"/>
              <a:pathLst>
                <a:path w="323850" h="2280920">
                  <a:moveTo>
                    <a:pt x="0" y="0"/>
                  </a:moveTo>
                  <a:lnTo>
                    <a:pt x="161833" y="0"/>
                  </a:lnTo>
                  <a:lnTo>
                    <a:pt x="161833" y="2280716"/>
                  </a:lnTo>
                  <a:lnTo>
                    <a:pt x="323664" y="2280716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248513" y="4378008"/>
              <a:ext cx="160020" cy="160020"/>
            </a:xfrm>
            <a:custGeom>
              <a:avLst/>
              <a:gdLst/>
              <a:ahLst/>
              <a:cxnLst/>
              <a:rect l="l" t="t" r="r" b="b"/>
              <a:pathLst>
                <a:path w="160020" h="160020">
                  <a:moveTo>
                    <a:pt x="0" y="79916"/>
                  </a:moveTo>
                  <a:lnTo>
                    <a:pt x="6280" y="48809"/>
                  </a:lnTo>
                  <a:lnTo>
                    <a:pt x="23406" y="23406"/>
                  </a:lnTo>
                  <a:lnTo>
                    <a:pt x="48809" y="6280"/>
                  </a:lnTo>
                  <a:lnTo>
                    <a:pt x="79916" y="0"/>
                  </a:lnTo>
                  <a:lnTo>
                    <a:pt x="111023" y="6280"/>
                  </a:lnTo>
                  <a:lnTo>
                    <a:pt x="136426" y="23406"/>
                  </a:lnTo>
                  <a:lnTo>
                    <a:pt x="153552" y="48809"/>
                  </a:lnTo>
                  <a:lnTo>
                    <a:pt x="159833" y="79916"/>
                  </a:lnTo>
                  <a:lnTo>
                    <a:pt x="153552" y="111023"/>
                  </a:lnTo>
                  <a:lnTo>
                    <a:pt x="136426" y="136426"/>
                  </a:lnTo>
                  <a:lnTo>
                    <a:pt x="111023" y="153552"/>
                  </a:lnTo>
                  <a:lnTo>
                    <a:pt x="79916" y="159833"/>
                  </a:lnTo>
                  <a:lnTo>
                    <a:pt x="48809" y="153552"/>
                  </a:lnTo>
                  <a:lnTo>
                    <a:pt x="23406" y="136426"/>
                  </a:lnTo>
                  <a:lnTo>
                    <a:pt x="6280" y="111023"/>
                  </a:lnTo>
                  <a:lnTo>
                    <a:pt x="0" y="79916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248513" y="4649857"/>
              <a:ext cx="160020" cy="160020"/>
            </a:xfrm>
            <a:custGeom>
              <a:avLst/>
              <a:gdLst/>
              <a:ahLst/>
              <a:cxnLst/>
              <a:rect l="l" t="t" r="r" b="b"/>
              <a:pathLst>
                <a:path w="160020" h="160020">
                  <a:moveTo>
                    <a:pt x="0" y="79916"/>
                  </a:moveTo>
                  <a:lnTo>
                    <a:pt x="6280" y="48809"/>
                  </a:lnTo>
                  <a:lnTo>
                    <a:pt x="23406" y="23406"/>
                  </a:lnTo>
                  <a:lnTo>
                    <a:pt x="48809" y="6280"/>
                  </a:lnTo>
                  <a:lnTo>
                    <a:pt x="79916" y="0"/>
                  </a:lnTo>
                  <a:lnTo>
                    <a:pt x="111023" y="6280"/>
                  </a:lnTo>
                  <a:lnTo>
                    <a:pt x="136426" y="23406"/>
                  </a:lnTo>
                  <a:lnTo>
                    <a:pt x="153552" y="48809"/>
                  </a:lnTo>
                  <a:lnTo>
                    <a:pt x="159833" y="79916"/>
                  </a:lnTo>
                  <a:lnTo>
                    <a:pt x="153552" y="111023"/>
                  </a:lnTo>
                  <a:lnTo>
                    <a:pt x="136426" y="136426"/>
                  </a:lnTo>
                  <a:lnTo>
                    <a:pt x="111023" y="153552"/>
                  </a:lnTo>
                  <a:lnTo>
                    <a:pt x="79916" y="159833"/>
                  </a:lnTo>
                  <a:lnTo>
                    <a:pt x="48809" y="153552"/>
                  </a:lnTo>
                  <a:lnTo>
                    <a:pt x="23406" y="136426"/>
                  </a:lnTo>
                  <a:lnTo>
                    <a:pt x="6280" y="111023"/>
                  </a:lnTo>
                  <a:lnTo>
                    <a:pt x="0" y="79916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248513" y="4921707"/>
              <a:ext cx="160020" cy="160020"/>
            </a:xfrm>
            <a:custGeom>
              <a:avLst/>
              <a:gdLst/>
              <a:ahLst/>
              <a:cxnLst/>
              <a:rect l="l" t="t" r="r" b="b"/>
              <a:pathLst>
                <a:path w="160020" h="160020">
                  <a:moveTo>
                    <a:pt x="0" y="79916"/>
                  </a:moveTo>
                  <a:lnTo>
                    <a:pt x="6280" y="48809"/>
                  </a:lnTo>
                  <a:lnTo>
                    <a:pt x="23406" y="23406"/>
                  </a:lnTo>
                  <a:lnTo>
                    <a:pt x="48809" y="6280"/>
                  </a:lnTo>
                  <a:lnTo>
                    <a:pt x="79916" y="0"/>
                  </a:lnTo>
                  <a:lnTo>
                    <a:pt x="111023" y="6280"/>
                  </a:lnTo>
                  <a:lnTo>
                    <a:pt x="136426" y="23406"/>
                  </a:lnTo>
                  <a:lnTo>
                    <a:pt x="153552" y="48809"/>
                  </a:lnTo>
                  <a:lnTo>
                    <a:pt x="159833" y="79916"/>
                  </a:lnTo>
                  <a:lnTo>
                    <a:pt x="153552" y="111023"/>
                  </a:lnTo>
                  <a:lnTo>
                    <a:pt x="136426" y="136426"/>
                  </a:lnTo>
                  <a:lnTo>
                    <a:pt x="111023" y="153552"/>
                  </a:lnTo>
                  <a:lnTo>
                    <a:pt x="79916" y="159833"/>
                  </a:lnTo>
                  <a:lnTo>
                    <a:pt x="48809" y="153552"/>
                  </a:lnTo>
                  <a:lnTo>
                    <a:pt x="23406" y="136426"/>
                  </a:lnTo>
                  <a:lnTo>
                    <a:pt x="6280" y="111023"/>
                  </a:lnTo>
                  <a:lnTo>
                    <a:pt x="0" y="79916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103522" y="4728525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70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103522" y="4456676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70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103522" y="4168352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70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248513" y="5201794"/>
              <a:ext cx="160020" cy="160020"/>
            </a:xfrm>
            <a:custGeom>
              <a:avLst/>
              <a:gdLst/>
              <a:ahLst/>
              <a:cxnLst/>
              <a:rect l="l" t="t" r="r" b="b"/>
              <a:pathLst>
                <a:path w="160020" h="160020">
                  <a:moveTo>
                    <a:pt x="0" y="79916"/>
                  </a:moveTo>
                  <a:lnTo>
                    <a:pt x="6280" y="48809"/>
                  </a:lnTo>
                  <a:lnTo>
                    <a:pt x="23406" y="23406"/>
                  </a:lnTo>
                  <a:lnTo>
                    <a:pt x="48809" y="6280"/>
                  </a:lnTo>
                  <a:lnTo>
                    <a:pt x="79916" y="0"/>
                  </a:lnTo>
                  <a:lnTo>
                    <a:pt x="111023" y="6280"/>
                  </a:lnTo>
                  <a:lnTo>
                    <a:pt x="136426" y="23406"/>
                  </a:lnTo>
                  <a:lnTo>
                    <a:pt x="153552" y="48809"/>
                  </a:lnTo>
                  <a:lnTo>
                    <a:pt x="159833" y="79916"/>
                  </a:lnTo>
                  <a:lnTo>
                    <a:pt x="153552" y="111023"/>
                  </a:lnTo>
                  <a:lnTo>
                    <a:pt x="136426" y="136426"/>
                  </a:lnTo>
                  <a:lnTo>
                    <a:pt x="111023" y="153552"/>
                  </a:lnTo>
                  <a:lnTo>
                    <a:pt x="79916" y="159833"/>
                  </a:lnTo>
                  <a:lnTo>
                    <a:pt x="48809" y="153552"/>
                  </a:lnTo>
                  <a:lnTo>
                    <a:pt x="23406" y="136426"/>
                  </a:lnTo>
                  <a:lnTo>
                    <a:pt x="6280" y="111023"/>
                  </a:lnTo>
                  <a:lnTo>
                    <a:pt x="0" y="79916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103522" y="5000373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70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7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42163" y="6035703"/>
              <a:ext cx="172533" cy="172533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6248513" y="5477696"/>
              <a:ext cx="160020" cy="160020"/>
            </a:xfrm>
            <a:custGeom>
              <a:avLst/>
              <a:gdLst/>
              <a:ahLst/>
              <a:cxnLst/>
              <a:rect l="l" t="t" r="r" b="b"/>
              <a:pathLst>
                <a:path w="160020" h="160020">
                  <a:moveTo>
                    <a:pt x="0" y="79916"/>
                  </a:moveTo>
                  <a:lnTo>
                    <a:pt x="6280" y="48809"/>
                  </a:lnTo>
                  <a:lnTo>
                    <a:pt x="23406" y="23406"/>
                  </a:lnTo>
                  <a:lnTo>
                    <a:pt x="48809" y="6280"/>
                  </a:lnTo>
                  <a:lnTo>
                    <a:pt x="79916" y="0"/>
                  </a:lnTo>
                  <a:lnTo>
                    <a:pt x="111023" y="6280"/>
                  </a:lnTo>
                  <a:lnTo>
                    <a:pt x="136426" y="23406"/>
                  </a:lnTo>
                  <a:lnTo>
                    <a:pt x="153552" y="48809"/>
                  </a:lnTo>
                  <a:lnTo>
                    <a:pt x="159833" y="79916"/>
                  </a:lnTo>
                  <a:lnTo>
                    <a:pt x="153552" y="111023"/>
                  </a:lnTo>
                  <a:lnTo>
                    <a:pt x="136426" y="136426"/>
                  </a:lnTo>
                  <a:lnTo>
                    <a:pt x="111023" y="153552"/>
                  </a:lnTo>
                  <a:lnTo>
                    <a:pt x="79916" y="159833"/>
                  </a:lnTo>
                  <a:lnTo>
                    <a:pt x="48809" y="153552"/>
                  </a:lnTo>
                  <a:lnTo>
                    <a:pt x="23406" y="136426"/>
                  </a:lnTo>
                  <a:lnTo>
                    <a:pt x="6280" y="111023"/>
                  </a:lnTo>
                  <a:lnTo>
                    <a:pt x="0" y="79916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248513" y="5752429"/>
              <a:ext cx="160020" cy="160020"/>
            </a:xfrm>
            <a:custGeom>
              <a:avLst/>
              <a:gdLst/>
              <a:ahLst/>
              <a:cxnLst/>
              <a:rect l="l" t="t" r="r" b="b"/>
              <a:pathLst>
                <a:path w="160020" h="160020">
                  <a:moveTo>
                    <a:pt x="0" y="79916"/>
                  </a:moveTo>
                  <a:lnTo>
                    <a:pt x="6280" y="48809"/>
                  </a:lnTo>
                  <a:lnTo>
                    <a:pt x="23406" y="23406"/>
                  </a:lnTo>
                  <a:lnTo>
                    <a:pt x="48809" y="6280"/>
                  </a:lnTo>
                  <a:lnTo>
                    <a:pt x="79916" y="0"/>
                  </a:lnTo>
                  <a:lnTo>
                    <a:pt x="111023" y="6280"/>
                  </a:lnTo>
                  <a:lnTo>
                    <a:pt x="136426" y="23406"/>
                  </a:lnTo>
                  <a:lnTo>
                    <a:pt x="153552" y="48809"/>
                  </a:lnTo>
                  <a:lnTo>
                    <a:pt x="159833" y="79916"/>
                  </a:lnTo>
                  <a:lnTo>
                    <a:pt x="153552" y="111023"/>
                  </a:lnTo>
                  <a:lnTo>
                    <a:pt x="136426" y="136426"/>
                  </a:lnTo>
                  <a:lnTo>
                    <a:pt x="111023" y="153552"/>
                  </a:lnTo>
                  <a:lnTo>
                    <a:pt x="79916" y="159833"/>
                  </a:lnTo>
                  <a:lnTo>
                    <a:pt x="48809" y="153552"/>
                  </a:lnTo>
                  <a:lnTo>
                    <a:pt x="23406" y="136426"/>
                  </a:lnTo>
                  <a:lnTo>
                    <a:pt x="6280" y="111023"/>
                  </a:lnTo>
                  <a:lnTo>
                    <a:pt x="0" y="79916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103522" y="5280461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70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103522" y="5560547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70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103522" y="5832397"/>
              <a:ext cx="145415" cy="1270"/>
            </a:xfrm>
            <a:custGeom>
              <a:avLst/>
              <a:gdLst/>
              <a:ahLst/>
              <a:cxnLst/>
              <a:rect l="l" t="t" r="r" b="b"/>
              <a:pathLst>
                <a:path w="145414" h="1270">
                  <a:moveTo>
                    <a:pt x="0" y="0"/>
                  </a:moveTo>
                  <a:lnTo>
                    <a:pt x="144991" y="1250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EF85DE-2386-4EAF-96CB-8341CB91D2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CEFBCC-CA18-418B-8C53-37A02E454F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91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Montserrat</vt:lpstr>
      <vt:lpstr>Montserrat SemiBold</vt:lpstr>
      <vt:lpstr>Verdana</vt:lpstr>
      <vt:lpstr>Office Theme</vt:lpstr>
      <vt:lpstr>Checklist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Checklist</dc:title>
  <cp:lastModifiedBy>Leanne Manning</cp:lastModifiedBy>
  <cp:revision>1</cp:revision>
  <dcterms:created xsi:type="dcterms:W3CDTF">2022-11-03T23:20:27Z</dcterms:created>
  <dcterms:modified xsi:type="dcterms:W3CDTF">2022-11-09T03:19:30Z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</Properties>
</file>