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653A0D69-5E3E-4957-BA18-A944E33B2C65}"/>
    <pc:docChg chg="modSld">
      <pc:chgData name="Leanne Manning" userId="730c7ce9-f6b4-453e-88a2-34d7f1a5ff9e" providerId="ADAL" clId="{653A0D69-5E3E-4957-BA18-A944E33B2C65}" dt="2022-11-09T06:13:49.136" v="9" actId="2711"/>
      <pc:docMkLst>
        <pc:docMk/>
      </pc:docMkLst>
      <pc:sldChg chg="modSp mod">
        <pc:chgData name="Leanne Manning" userId="730c7ce9-f6b4-453e-88a2-34d7f1a5ff9e" providerId="ADAL" clId="{653A0D69-5E3E-4957-BA18-A944E33B2C65}" dt="2022-11-09T06:13:49.136" v="9" actId="2711"/>
        <pc:sldMkLst>
          <pc:docMk/>
          <pc:sldMk cId="0" sldId="256"/>
        </pc:sldMkLst>
        <pc:spChg chg="mod">
          <ac:chgData name="Leanne Manning" userId="730c7ce9-f6b4-453e-88a2-34d7f1a5ff9e" providerId="ADAL" clId="{653A0D69-5E3E-4957-BA18-A944E33B2C65}" dt="2022-11-09T06:11:25.673" v="1" actId="14100"/>
          <ac:spMkLst>
            <pc:docMk/>
            <pc:sldMk cId="0" sldId="256"/>
            <ac:spMk id="3" creationId="{00000000-0000-0000-0000-000000000000}"/>
          </ac:spMkLst>
        </pc:spChg>
        <pc:graphicFrameChg chg="modGraphic">
          <ac:chgData name="Leanne Manning" userId="730c7ce9-f6b4-453e-88a2-34d7f1a5ff9e" providerId="ADAL" clId="{653A0D69-5E3E-4957-BA18-A944E33B2C65}" dt="2022-11-09T06:13:49.136" v="9" actId="2711"/>
          <ac:graphicFrameMkLst>
            <pc:docMk/>
            <pc:sldMk cId="0" sldId="256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D38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D38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D38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D38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69035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390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1604" y="605027"/>
            <a:ext cx="120395" cy="12649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02563" y="734567"/>
            <a:ext cx="0" cy="5951220"/>
          </a:xfrm>
          <a:custGeom>
            <a:avLst/>
            <a:gdLst/>
            <a:ahLst/>
            <a:cxnLst/>
            <a:rect l="l" t="t" r="r" b="b"/>
            <a:pathLst>
              <a:path h="5951220">
                <a:moveTo>
                  <a:pt x="0" y="5951004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45008"/>
            <a:ext cx="7954009" cy="0"/>
          </a:xfrm>
          <a:custGeom>
            <a:avLst/>
            <a:gdLst/>
            <a:ahLst/>
            <a:cxnLst/>
            <a:rect l="l" t="t" r="r" b="b"/>
            <a:pathLst>
              <a:path w="7954009">
                <a:moveTo>
                  <a:pt x="0" y="0"/>
                </a:moveTo>
                <a:lnTo>
                  <a:pt x="7953502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848343" y="445008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>
                <a:moveTo>
                  <a:pt x="0" y="0"/>
                </a:moveTo>
                <a:lnTo>
                  <a:pt x="295401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34696" y="862583"/>
            <a:ext cx="321310" cy="309245"/>
          </a:xfrm>
          <a:custGeom>
            <a:avLst/>
            <a:gdLst/>
            <a:ahLst/>
            <a:cxnLst/>
            <a:rect l="l" t="t" r="r" b="b"/>
            <a:pathLst>
              <a:path w="321309" h="309244">
                <a:moveTo>
                  <a:pt x="142875" y="0"/>
                </a:moveTo>
                <a:lnTo>
                  <a:pt x="104521" y="0"/>
                </a:lnTo>
                <a:lnTo>
                  <a:pt x="67627" y="12445"/>
                </a:lnTo>
                <a:lnTo>
                  <a:pt x="35153" y="37211"/>
                </a:lnTo>
                <a:lnTo>
                  <a:pt x="11722" y="71627"/>
                </a:lnTo>
                <a:lnTo>
                  <a:pt x="0" y="110616"/>
                </a:lnTo>
                <a:lnTo>
                  <a:pt x="0" y="151256"/>
                </a:lnTo>
                <a:lnTo>
                  <a:pt x="11722" y="190245"/>
                </a:lnTo>
                <a:lnTo>
                  <a:pt x="35153" y="224662"/>
                </a:lnTo>
                <a:lnTo>
                  <a:pt x="100177" y="293496"/>
                </a:lnTo>
                <a:lnTo>
                  <a:pt x="135991" y="309244"/>
                </a:lnTo>
                <a:lnTo>
                  <a:pt x="145948" y="308228"/>
                </a:lnTo>
                <a:lnTo>
                  <a:pt x="178155" y="285368"/>
                </a:lnTo>
                <a:lnTo>
                  <a:pt x="186639" y="255650"/>
                </a:lnTo>
                <a:lnTo>
                  <a:pt x="185661" y="245110"/>
                </a:lnTo>
                <a:lnTo>
                  <a:pt x="157289" y="202311"/>
                </a:lnTo>
                <a:lnTo>
                  <a:pt x="154444" y="236092"/>
                </a:lnTo>
                <a:lnTo>
                  <a:pt x="160159" y="245237"/>
                </a:lnTo>
                <a:lnTo>
                  <a:pt x="149517" y="280415"/>
                </a:lnTo>
                <a:lnTo>
                  <a:pt x="142963" y="283210"/>
                </a:lnTo>
                <a:lnTo>
                  <a:pt x="129019" y="283210"/>
                </a:lnTo>
                <a:lnTo>
                  <a:pt x="122466" y="280415"/>
                </a:lnTo>
                <a:lnTo>
                  <a:pt x="52514" y="206248"/>
                </a:lnTo>
                <a:lnTo>
                  <a:pt x="30429" y="171068"/>
                </a:lnTo>
                <a:lnTo>
                  <a:pt x="23075" y="130937"/>
                </a:lnTo>
                <a:lnTo>
                  <a:pt x="30429" y="90804"/>
                </a:lnTo>
                <a:lnTo>
                  <a:pt x="52514" y="55625"/>
                </a:lnTo>
                <a:lnTo>
                  <a:pt x="85788" y="32257"/>
                </a:lnTo>
                <a:lnTo>
                  <a:pt x="123697" y="24383"/>
                </a:lnTo>
                <a:lnTo>
                  <a:pt x="161594" y="32257"/>
                </a:lnTo>
                <a:lnTo>
                  <a:pt x="194881" y="55625"/>
                </a:lnTo>
                <a:lnTo>
                  <a:pt x="288531" y="154686"/>
                </a:lnTo>
                <a:lnTo>
                  <a:pt x="294640" y="164464"/>
                </a:lnTo>
                <a:lnTo>
                  <a:pt x="296672" y="175513"/>
                </a:lnTo>
                <a:lnTo>
                  <a:pt x="294640" y="186689"/>
                </a:lnTo>
                <a:lnTo>
                  <a:pt x="288531" y="196341"/>
                </a:lnTo>
                <a:lnTo>
                  <a:pt x="283730" y="201421"/>
                </a:lnTo>
                <a:lnTo>
                  <a:pt x="283730" y="209676"/>
                </a:lnTo>
                <a:lnTo>
                  <a:pt x="293319" y="219837"/>
                </a:lnTo>
                <a:lnTo>
                  <a:pt x="301091" y="219837"/>
                </a:lnTo>
                <a:lnTo>
                  <a:pt x="320230" y="186436"/>
                </a:lnTo>
                <a:lnTo>
                  <a:pt x="321233" y="175513"/>
                </a:lnTo>
                <a:lnTo>
                  <a:pt x="320230" y="164591"/>
                </a:lnTo>
                <a:lnTo>
                  <a:pt x="212242" y="37211"/>
                </a:lnTo>
                <a:lnTo>
                  <a:pt x="179768" y="12445"/>
                </a:lnTo>
                <a:lnTo>
                  <a:pt x="14287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67639" y="937259"/>
            <a:ext cx="326390" cy="310515"/>
          </a:xfrm>
          <a:custGeom>
            <a:avLst/>
            <a:gdLst/>
            <a:ahLst/>
            <a:cxnLst/>
            <a:rect l="l" t="t" r="r" b="b"/>
            <a:pathLst>
              <a:path w="326390" h="310515">
                <a:moveTo>
                  <a:pt x="190665" y="0"/>
                </a:moveTo>
                <a:lnTo>
                  <a:pt x="155003" y="15748"/>
                </a:lnTo>
                <a:lnTo>
                  <a:pt x="140233" y="53593"/>
                </a:lnTo>
                <a:lnTo>
                  <a:pt x="141198" y="64135"/>
                </a:lnTo>
                <a:lnTo>
                  <a:pt x="144043" y="74040"/>
                </a:lnTo>
                <a:lnTo>
                  <a:pt x="148678" y="83312"/>
                </a:lnTo>
                <a:lnTo>
                  <a:pt x="155003" y="91439"/>
                </a:lnTo>
                <a:lnTo>
                  <a:pt x="169456" y="106806"/>
                </a:lnTo>
                <a:lnTo>
                  <a:pt x="177190" y="106806"/>
                </a:lnTo>
                <a:lnTo>
                  <a:pt x="186740" y="96647"/>
                </a:lnTo>
                <a:lnTo>
                  <a:pt x="186740" y="88518"/>
                </a:lnTo>
                <a:lnTo>
                  <a:pt x="167373" y="67817"/>
                </a:lnTo>
                <a:lnTo>
                  <a:pt x="164668" y="60960"/>
                </a:lnTo>
                <a:lnTo>
                  <a:pt x="164668" y="46227"/>
                </a:lnTo>
                <a:lnTo>
                  <a:pt x="167373" y="39242"/>
                </a:lnTo>
                <a:lnTo>
                  <a:pt x="177177" y="28828"/>
                </a:lnTo>
                <a:lnTo>
                  <a:pt x="183705" y="26035"/>
                </a:lnTo>
                <a:lnTo>
                  <a:pt x="197586" y="26035"/>
                </a:lnTo>
                <a:lnTo>
                  <a:pt x="204114" y="28828"/>
                </a:lnTo>
                <a:lnTo>
                  <a:pt x="273773" y="102869"/>
                </a:lnTo>
                <a:lnTo>
                  <a:pt x="295757" y="138049"/>
                </a:lnTo>
                <a:lnTo>
                  <a:pt x="303085" y="178180"/>
                </a:lnTo>
                <a:lnTo>
                  <a:pt x="295757" y="218186"/>
                </a:lnTo>
                <a:lnTo>
                  <a:pt x="273773" y="253491"/>
                </a:lnTo>
                <a:lnTo>
                  <a:pt x="240626" y="276860"/>
                </a:lnTo>
                <a:lnTo>
                  <a:pt x="202895" y="284606"/>
                </a:lnTo>
                <a:lnTo>
                  <a:pt x="165150" y="276860"/>
                </a:lnTo>
                <a:lnTo>
                  <a:pt x="132003" y="253491"/>
                </a:lnTo>
                <a:lnTo>
                  <a:pt x="32562" y="147827"/>
                </a:lnTo>
                <a:lnTo>
                  <a:pt x="26479" y="138049"/>
                </a:lnTo>
                <a:lnTo>
                  <a:pt x="24460" y="127000"/>
                </a:lnTo>
                <a:lnTo>
                  <a:pt x="26479" y="115824"/>
                </a:lnTo>
                <a:lnTo>
                  <a:pt x="32562" y="106172"/>
                </a:lnTo>
                <a:lnTo>
                  <a:pt x="37338" y="101091"/>
                </a:lnTo>
                <a:lnTo>
                  <a:pt x="37338" y="92837"/>
                </a:lnTo>
                <a:lnTo>
                  <a:pt x="3949" y="105790"/>
                </a:lnTo>
                <a:lnTo>
                  <a:pt x="0" y="127000"/>
                </a:lnTo>
                <a:lnTo>
                  <a:pt x="1003" y="137922"/>
                </a:lnTo>
                <a:lnTo>
                  <a:pt x="114731" y="271779"/>
                </a:lnTo>
                <a:lnTo>
                  <a:pt x="155956" y="300863"/>
                </a:lnTo>
                <a:lnTo>
                  <a:pt x="202895" y="310514"/>
                </a:lnTo>
                <a:lnTo>
                  <a:pt x="226733" y="308101"/>
                </a:lnTo>
                <a:lnTo>
                  <a:pt x="271526" y="288798"/>
                </a:lnTo>
                <a:lnTo>
                  <a:pt x="314401" y="237489"/>
                </a:lnTo>
                <a:lnTo>
                  <a:pt x="326072" y="198500"/>
                </a:lnTo>
                <a:lnTo>
                  <a:pt x="326072" y="157861"/>
                </a:lnTo>
                <a:lnTo>
                  <a:pt x="314401" y="118872"/>
                </a:lnTo>
                <a:lnTo>
                  <a:pt x="291071" y="84454"/>
                </a:lnTo>
                <a:lnTo>
                  <a:pt x="226314" y="15748"/>
                </a:lnTo>
                <a:lnTo>
                  <a:pt x="200571" y="1015"/>
                </a:lnTo>
                <a:lnTo>
                  <a:pt x="190665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382" y="741045"/>
            <a:ext cx="257682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D38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4273" y="289941"/>
            <a:ext cx="7156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95" dirty="0">
                <a:latin typeface="Century Gothic"/>
                <a:cs typeface="Century Gothic"/>
              </a:rPr>
              <a:t>S</a:t>
            </a:r>
            <a:r>
              <a:rPr sz="1600" b="1" spc="480" dirty="0">
                <a:latin typeface="Century Gothic"/>
                <a:cs typeface="Century Gothic"/>
              </a:rPr>
              <a:t> </a:t>
            </a:r>
            <a:r>
              <a:rPr sz="1600" b="1" spc="55" dirty="0">
                <a:latin typeface="Century Gothic"/>
                <a:cs typeface="Century Gothic"/>
              </a:rPr>
              <a:t>A</a:t>
            </a:r>
            <a:r>
              <a:rPr sz="1600" b="1" spc="475" dirty="0">
                <a:latin typeface="Century Gothic"/>
                <a:cs typeface="Century Gothic"/>
              </a:rPr>
              <a:t> </a:t>
            </a:r>
            <a:r>
              <a:rPr sz="1600" b="1" spc="40" dirty="0">
                <a:latin typeface="Century Gothic"/>
                <a:cs typeface="Century Gothic"/>
              </a:rPr>
              <a:t>N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1382" y="741045"/>
            <a:ext cx="308721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5" dirty="0">
                <a:latin typeface="Montserrat" pitchFamily="2" charset="0"/>
              </a:rPr>
              <a:t>Children’s</a:t>
            </a:r>
            <a:r>
              <a:rPr spc="50" dirty="0">
                <a:latin typeface="Montserrat" pitchFamily="2" charset="0"/>
              </a:rPr>
              <a:t> </a:t>
            </a:r>
            <a:r>
              <a:rPr spc="80" dirty="0">
                <a:latin typeface="Montserrat" pitchFamily="2" charset="0"/>
              </a:rPr>
              <a:t>Loans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3590"/>
              </p:ext>
            </p:extLst>
          </p:nvPr>
        </p:nvGraphicFramePr>
        <p:xfrm>
          <a:off x="1517650" y="1390650"/>
          <a:ext cx="6873874" cy="53740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20" dirty="0">
                          <a:solidFill>
                            <a:srgbClr val="B68150"/>
                          </a:solidFill>
                          <a:latin typeface="Montserrat" pitchFamily="2" charset="0"/>
                          <a:cs typeface="Calibri"/>
                        </a:rPr>
                        <a:t>Name</a:t>
                      </a:r>
                      <a:endParaRPr sz="18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20" dirty="0">
                          <a:solidFill>
                            <a:srgbClr val="B68150"/>
                          </a:solidFill>
                          <a:latin typeface="Montserrat" pitchFamily="2" charset="0"/>
                          <a:cs typeface="Calibri"/>
                        </a:rPr>
                        <a:t>Date</a:t>
                      </a:r>
                      <a:endParaRPr sz="18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Calibri"/>
                        </a:rPr>
                        <a:t>Details</a:t>
                      </a:r>
                      <a:endParaRPr sz="18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Calibri"/>
                        </a:rPr>
                        <a:t>Amount</a:t>
                      </a:r>
                      <a:endParaRPr sz="18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solidFill>
                            <a:srgbClr val="B68150"/>
                          </a:solidFill>
                          <a:latin typeface="Montserrat" pitchFamily="2" charset="0"/>
                          <a:cs typeface="Calibri"/>
                        </a:rPr>
                        <a:t>Comments</a:t>
                      </a:r>
                      <a:endParaRPr sz="18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Child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1</a:t>
                      </a:r>
                      <a:endParaRPr sz="20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5D1C9"/>
                    </a:solidFill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Deposit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residence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Renovations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150,000.00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14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75,000.00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5D1C9"/>
                    </a:solidFill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Resident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Loan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payment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100,000.00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TOTAL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Loaned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u="dbl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$</a:t>
                      </a:r>
                      <a:r>
                        <a:rPr sz="1400" u="dbl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325,000.00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Child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2</a:t>
                      </a:r>
                      <a:endParaRPr sz="20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1060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Residence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Investment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property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150,000.00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450,000.00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Vehicle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14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88,000.00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TOTAL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Loaned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u="dbl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$</a:t>
                      </a:r>
                      <a:r>
                        <a:rPr sz="1400" u="dbl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688,000.00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Child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Calibri"/>
                        </a:rPr>
                        <a:t>3</a:t>
                      </a:r>
                      <a:endParaRPr sz="2000" dirty="0">
                        <a:latin typeface="Montserrat" pitchFamily="2" charset="0"/>
                        <a:cs typeface="Calibri"/>
                      </a:endParaRPr>
                    </a:p>
                  </a:txBody>
                  <a:tcPr marL="0" marR="0" marT="136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8069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Residence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deposit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Vehicle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payout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150,000.00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14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36,788.00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Holiday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home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payout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560,258.00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50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350" baseline="24691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350" spc="202" baseline="2469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vehicle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50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400" spc="14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74,350.00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TOTAL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Loaned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u="dbl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$</a:t>
                      </a:r>
                      <a:r>
                        <a:rPr sz="1400" u="dbl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821,396.00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u="dbl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400" b="1" u="dbl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u="dbl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LOANS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u="dbl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$1,834,396.00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1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F1CF94-4769-4358-9B5E-52A871A7CA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028168-D26B-4785-B5F4-4CAD6BBB7C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72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Montserrat</vt:lpstr>
      <vt:lpstr>Times New Roman</vt:lpstr>
      <vt:lpstr>Office Theme</vt:lpstr>
      <vt:lpstr>Children’s Loans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Manning</dc:creator>
  <cp:lastModifiedBy>Leanne Manning</cp:lastModifiedBy>
  <cp:revision>1</cp:revision>
  <dcterms:created xsi:type="dcterms:W3CDTF">2022-11-03T23:43:08Z</dcterms:created>
  <dcterms:modified xsi:type="dcterms:W3CDTF">2022-11-09T06:13:50Z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2022-11-03T00:00:00Z</vt:filetime>
  </property>
  <property fmtid="{D5CDD505-2E9C-101B-9397-08002B2CF9AE}" pid="5" name="Producer">
    <vt:lpwstr>Microsoft® PowerPoint® for Microsoft 365</vt:lpwstr>
  </property>
</Properties>
</file>