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3"/>
  </p:sldMasterIdLst>
  <p:sldIdLst>
    <p:sldId id="256" r:id="rId4"/>
  </p:sldIdLst>
  <p:sldSz cx="10693400" cy="7556500"/>
  <p:notesSz cx="10693400" cy="75565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4B0AC6C-155C-4094-9593-C3C5E4A5696E}" v="2" dt="2022-11-10T05:13:01.561"/>
  </p1510:revLst>
</p1510:revInfo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152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1.xml"/><Relationship Id="rId7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802005" y="2342515"/>
            <a:ext cx="9089390" cy="15868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1640"/>
            <a:ext cx="7485380" cy="18891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7995"/>
            <a:ext cx="4651629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0" y="926414"/>
            <a:ext cx="859155" cy="0"/>
          </a:xfrm>
          <a:custGeom>
            <a:avLst/>
            <a:gdLst/>
            <a:ahLst/>
            <a:cxnLst/>
            <a:rect l="l" t="t" r="r" b="b"/>
            <a:pathLst>
              <a:path w="859155">
                <a:moveTo>
                  <a:pt x="0" y="0"/>
                </a:moveTo>
                <a:lnTo>
                  <a:pt x="859147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7" name="bg object 17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750711" y="855354"/>
            <a:ext cx="140487" cy="140487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820987" y="1002434"/>
            <a:ext cx="0" cy="6554470"/>
          </a:xfrm>
          <a:custGeom>
            <a:avLst/>
            <a:gdLst/>
            <a:ahLst/>
            <a:cxnLst/>
            <a:rect l="l" t="t" r="r" b="b"/>
            <a:pathLst>
              <a:path h="6554470">
                <a:moveTo>
                  <a:pt x="0" y="6554065"/>
                </a:moveTo>
                <a:lnTo>
                  <a:pt x="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g object 19"/>
          <p:cNvSpPr/>
          <p:nvPr/>
        </p:nvSpPr>
        <p:spPr>
          <a:xfrm>
            <a:off x="0" y="710916"/>
            <a:ext cx="9297035" cy="0"/>
          </a:xfrm>
          <a:custGeom>
            <a:avLst/>
            <a:gdLst/>
            <a:ahLst/>
            <a:cxnLst/>
            <a:rect l="l" t="t" r="r" b="b"/>
            <a:pathLst>
              <a:path w="9297035">
                <a:moveTo>
                  <a:pt x="0" y="0"/>
                </a:moveTo>
                <a:lnTo>
                  <a:pt x="9296973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0" name="bg object 20"/>
          <p:cNvSpPr/>
          <p:nvPr/>
        </p:nvSpPr>
        <p:spPr>
          <a:xfrm>
            <a:off x="10348290" y="710916"/>
            <a:ext cx="345440" cy="0"/>
          </a:xfrm>
          <a:custGeom>
            <a:avLst/>
            <a:gdLst/>
            <a:ahLst/>
            <a:cxnLst/>
            <a:rect l="l" t="t" r="r" b="b"/>
            <a:pathLst>
              <a:path w="345440">
                <a:moveTo>
                  <a:pt x="0" y="0"/>
                </a:moveTo>
                <a:lnTo>
                  <a:pt x="345110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9490581" y="627917"/>
            <a:ext cx="133705" cy="16600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9720559" y="630661"/>
            <a:ext cx="180340" cy="160502"/>
          </a:xfrm>
          <a:prstGeom prst="rect">
            <a:avLst/>
          </a:prstGeom>
        </p:spPr>
      </p:pic>
      <p:pic>
        <p:nvPicPr>
          <p:cNvPr id="23" name="bg object 23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009551" y="630665"/>
            <a:ext cx="147497" cy="160502"/>
          </a:xfrm>
          <a:prstGeom prst="rect">
            <a:avLst/>
          </a:prstGeom>
        </p:spPr>
      </p:pic>
      <p:sp>
        <p:nvSpPr>
          <p:cNvPr id="24" name="bg object 24"/>
          <p:cNvSpPr/>
          <p:nvPr/>
        </p:nvSpPr>
        <p:spPr>
          <a:xfrm>
            <a:off x="278276" y="1077354"/>
            <a:ext cx="375920" cy="340995"/>
          </a:xfrm>
          <a:custGeom>
            <a:avLst/>
            <a:gdLst/>
            <a:ahLst/>
            <a:cxnLst/>
            <a:rect l="l" t="t" r="r" b="b"/>
            <a:pathLst>
              <a:path w="375920" h="340994">
                <a:moveTo>
                  <a:pt x="167025" y="0"/>
                </a:moveTo>
                <a:lnTo>
                  <a:pt x="122183" y="0"/>
                </a:lnTo>
                <a:lnTo>
                  <a:pt x="79060" y="13673"/>
                </a:lnTo>
                <a:lnTo>
                  <a:pt x="41093" y="41019"/>
                </a:lnTo>
                <a:lnTo>
                  <a:pt x="13697" y="78918"/>
                </a:lnTo>
                <a:lnTo>
                  <a:pt x="0" y="121961"/>
                </a:lnTo>
                <a:lnTo>
                  <a:pt x="0" y="166717"/>
                </a:lnTo>
                <a:lnTo>
                  <a:pt x="13697" y="209756"/>
                </a:lnTo>
                <a:lnTo>
                  <a:pt x="41093" y="247648"/>
                </a:lnTo>
                <a:lnTo>
                  <a:pt x="117115" y="323518"/>
                </a:lnTo>
                <a:lnTo>
                  <a:pt x="158974" y="340828"/>
                </a:lnTo>
                <a:lnTo>
                  <a:pt x="170612" y="339694"/>
                </a:lnTo>
                <a:lnTo>
                  <a:pt x="208264" y="314500"/>
                </a:lnTo>
                <a:lnTo>
                  <a:pt x="218181" y="281735"/>
                </a:lnTo>
                <a:lnTo>
                  <a:pt x="217044" y="270124"/>
                </a:lnTo>
                <a:lnTo>
                  <a:pt x="183866" y="223023"/>
                </a:lnTo>
                <a:lnTo>
                  <a:pt x="180539" y="260209"/>
                </a:lnTo>
                <a:lnTo>
                  <a:pt x="187232" y="270278"/>
                </a:lnTo>
                <a:lnTo>
                  <a:pt x="174786" y="309015"/>
                </a:lnTo>
                <a:lnTo>
                  <a:pt x="167127" y="312177"/>
                </a:lnTo>
                <a:lnTo>
                  <a:pt x="150833" y="312177"/>
                </a:lnTo>
                <a:lnTo>
                  <a:pt x="143163" y="309015"/>
                </a:lnTo>
                <a:lnTo>
                  <a:pt x="61375" y="227392"/>
                </a:lnTo>
                <a:lnTo>
                  <a:pt x="35564" y="188551"/>
                </a:lnTo>
                <a:lnTo>
                  <a:pt x="26961" y="144329"/>
                </a:lnTo>
                <a:lnTo>
                  <a:pt x="35564" y="100110"/>
                </a:lnTo>
                <a:lnTo>
                  <a:pt x="61375" y="61276"/>
                </a:lnTo>
                <a:lnTo>
                  <a:pt x="100287" y="35516"/>
                </a:lnTo>
                <a:lnTo>
                  <a:pt x="144598" y="26929"/>
                </a:lnTo>
                <a:lnTo>
                  <a:pt x="188908" y="35516"/>
                </a:lnTo>
                <a:lnTo>
                  <a:pt x="227821" y="61276"/>
                </a:lnTo>
                <a:lnTo>
                  <a:pt x="337295" y="170534"/>
                </a:lnTo>
                <a:lnTo>
                  <a:pt x="344431" y="181278"/>
                </a:lnTo>
                <a:lnTo>
                  <a:pt x="346810" y="193508"/>
                </a:lnTo>
                <a:lnTo>
                  <a:pt x="344431" y="205738"/>
                </a:lnTo>
                <a:lnTo>
                  <a:pt x="337295" y="216483"/>
                </a:lnTo>
                <a:lnTo>
                  <a:pt x="331681" y="222083"/>
                </a:lnTo>
                <a:lnTo>
                  <a:pt x="331681" y="231138"/>
                </a:lnTo>
                <a:lnTo>
                  <a:pt x="342895" y="242327"/>
                </a:lnTo>
                <a:lnTo>
                  <a:pt x="351976" y="242327"/>
                </a:lnTo>
                <a:lnTo>
                  <a:pt x="374358" y="205523"/>
                </a:lnTo>
                <a:lnTo>
                  <a:pt x="375534" y="193508"/>
                </a:lnTo>
                <a:lnTo>
                  <a:pt x="374358" y="181487"/>
                </a:lnTo>
                <a:lnTo>
                  <a:pt x="248115" y="41019"/>
                </a:lnTo>
                <a:lnTo>
                  <a:pt x="210148" y="13673"/>
                </a:lnTo>
                <a:lnTo>
                  <a:pt x="167025" y="0"/>
                </a:lnTo>
                <a:close/>
              </a:path>
            </a:pathLst>
          </a:custGeom>
          <a:solidFill>
            <a:srgbClr val="B5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5" name="bg object 25"/>
          <p:cNvSpPr/>
          <p:nvPr/>
        </p:nvSpPr>
        <p:spPr>
          <a:xfrm>
            <a:off x="199166" y="1159455"/>
            <a:ext cx="382905" cy="342900"/>
          </a:xfrm>
          <a:custGeom>
            <a:avLst/>
            <a:gdLst/>
            <a:ahLst/>
            <a:cxnLst/>
            <a:rect l="l" t="t" r="r" b="b"/>
            <a:pathLst>
              <a:path w="382905" h="342900">
                <a:moveTo>
                  <a:pt x="223850" y="0"/>
                </a:moveTo>
                <a:lnTo>
                  <a:pt x="181978" y="17310"/>
                </a:lnTo>
                <a:lnTo>
                  <a:pt x="164642" y="59093"/>
                </a:lnTo>
                <a:lnTo>
                  <a:pt x="165781" y="70708"/>
                </a:lnTo>
                <a:lnTo>
                  <a:pt x="169124" y="81718"/>
                </a:lnTo>
                <a:lnTo>
                  <a:pt x="174560" y="91861"/>
                </a:lnTo>
                <a:lnTo>
                  <a:pt x="181978" y="100876"/>
                </a:lnTo>
                <a:lnTo>
                  <a:pt x="198958" y="117830"/>
                </a:lnTo>
                <a:lnTo>
                  <a:pt x="208038" y="117817"/>
                </a:lnTo>
                <a:lnTo>
                  <a:pt x="219252" y="106654"/>
                </a:lnTo>
                <a:lnTo>
                  <a:pt x="219252" y="97574"/>
                </a:lnTo>
                <a:lnTo>
                  <a:pt x="196507" y="74866"/>
                </a:lnTo>
                <a:lnTo>
                  <a:pt x="193332" y="67221"/>
                </a:lnTo>
                <a:lnTo>
                  <a:pt x="193332" y="50965"/>
                </a:lnTo>
                <a:lnTo>
                  <a:pt x="196507" y="43319"/>
                </a:lnTo>
                <a:lnTo>
                  <a:pt x="208026" y="31813"/>
                </a:lnTo>
                <a:lnTo>
                  <a:pt x="215684" y="28651"/>
                </a:lnTo>
                <a:lnTo>
                  <a:pt x="231978" y="28651"/>
                </a:lnTo>
                <a:lnTo>
                  <a:pt x="239649" y="31813"/>
                </a:lnTo>
                <a:lnTo>
                  <a:pt x="321424" y="113436"/>
                </a:lnTo>
                <a:lnTo>
                  <a:pt x="347234" y="152277"/>
                </a:lnTo>
                <a:lnTo>
                  <a:pt x="355838" y="196499"/>
                </a:lnTo>
                <a:lnTo>
                  <a:pt x="347234" y="240718"/>
                </a:lnTo>
                <a:lnTo>
                  <a:pt x="321424" y="279552"/>
                </a:lnTo>
                <a:lnTo>
                  <a:pt x="282513" y="305312"/>
                </a:lnTo>
                <a:lnTo>
                  <a:pt x="238207" y="313899"/>
                </a:lnTo>
                <a:lnTo>
                  <a:pt x="193901" y="305312"/>
                </a:lnTo>
                <a:lnTo>
                  <a:pt x="154990" y="279552"/>
                </a:lnTo>
                <a:lnTo>
                  <a:pt x="38239" y="163017"/>
                </a:lnTo>
                <a:lnTo>
                  <a:pt x="31095" y="152278"/>
                </a:lnTo>
                <a:lnTo>
                  <a:pt x="28714" y="140047"/>
                </a:lnTo>
                <a:lnTo>
                  <a:pt x="31095" y="127814"/>
                </a:lnTo>
                <a:lnTo>
                  <a:pt x="38239" y="117068"/>
                </a:lnTo>
                <a:lnTo>
                  <a:pt x="43840" y="111480"/>
                </a:lnTo>
                <a:lnTo>
                  <a:pt x="43840" y="102412"/>
                </a:lnTo>
                <a:lnTo>
                  <a:pt x="4633" y="116644"/>
                </a:lnTo>
                <a:lnTo>
                  <a:pt x="0" y="140055"/>
                </a:lnTo>
                <a:lnTo>
                  <a:pt x="1176" y="152071"/>
                </a:lnTo>
                <a:lnTo>
                  <a:pt x="134708" y="299808"/>
                </a:lnTo>
                <a:lnTo>
                  <a:pt x="183103" y="331852"/>
                </a:lnTo>
                <a:lnTo>
                  <a:pt x="238213" y="342531"/>
                </a:lnTo>
                <a:lnTo>
                  <a:pt x="266191" y="339862"/>
                </a:lnTo>
                <a:lnTo>
                  <a:pt x="318790" y="318501"/>
                </a:lnTo>
                <a:lnTo>
                  <a:pt x="369127" y="261916"/>
                </a:lnTo>
                <a:lnTo>
                  <a:pt x="382824" y="218877"/>
                </a:lnTo>
                <a:lnTo>
                  <a:pt x="382824" y="174123"/>
                </a:lnTo>
                <a:lnTo>
                  <a:pt x="369127" y="131085"/>
                </a:lnTo>
                <a:lnTo>
                  <a:pt x="341731" y="93192"/>
                </a:lnTo>
                <a:lnTo>
                  <a:pt x="265709" y="17310"/>
                </a:lnTo>
                <a:lnTo>
                  <a:pt x="235487" y="1134"/>
                </a:lnTo>
                <a:lnTo>
                  <a:pt x="223850" y="0"/>
                </a:lnTo>
                <a:close/>
              </a:path>
            </a:pathLst>
          </a:custGeom>
          <a:solidFill>
            <a:srgbClr val="2E3842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bg object 26"/>
          <p:cNvSpPr/>
          <p:nvPr/>
        </p:nvSpPr>
        <p:spPr>
          <a:xfrm>
            <a:off x="1224099" y="1899729"/>
            <a:ext cx="4185920" cy="2298700"/>
          </a:xfrm>
          <a:custGeom>
            <a:avLst/>
            <a:gdLst/>
            <a:ahLst/>
            <a:cxnLst/>
            <a:rect l="l" t="t" r="r" b="b"/>
            <a:pathLst>
              <a:path w="4185920" h="2298700">
                <a:moveTo>
                  <a:pt x="4074312" y="0"/>
                </a:moveTo>
                <a:lnTo>
                  <a:pt x="111213" y="0"/>
                </a:lnTo>
                <a:lnTo>
                  <a:pt x="67926" y="8740"/>
                </a:lnTo>
                <a:lnTo>
                  <a:pt x="32575" y="32575"/>
                </a:lnTo>
                <a:lnTo>
                  <a:pt x="8740" y="67926"/>
                </a:lnTo>
                <a:lnTo>
                  <a:pt x="0" y="111213"/>
                </a:lnTo>
                <a:lnTo>
                  <a:pt x="0" y="2187143"/>
                </a:lnTo>
                <a:lnTo>
                  <a:pt x="8740" y="2230430"/>
                </a:lnTo>
                <a:lnTo>
                  <a:pt x="32575" y="2265781"/>
                </a:lnTo>
                <a:lnTo>
                  <a:pt x="67926" y="2289616"/>
                </a:lnTo>
                <a:lnTo>
                  <a:pt x="111213" y="2298357"/>
                </a:lnTo>
                <a:lnTo>
                  <a:pt x="4074312" y="2298357"/>
                </a:lnTo>
                <a:lnTo>
                  <a:pt x="4117599" y="2289616"/>
                </a:lnTo>
                <a:lnTo>
                  <a:pt x="4152950" y="2265781"/>
                </a:lnTo>
                <a:lnTo>
                  <a:pt x="4176785" y="2230430"/>
                </a:lnTo>
                <a:lnTo>
                  <a:pt x="4185526" y="2187143"/>
                </a:lnTo>
                <a:lnTo>
                  <a:pt x="4185526" y="111213"/>
                </a:lnTo>
                <a:lnTo>
                  <a:pt x="4176785" y="67926"/>
                </a:lnTo>
                <a:lnTo>
                  <a:pt x="4152950" y="32575"/>
                </a:lnTo>
                <a:lnTo>
                  <a:pt x="4117599" y="8740"/>
                </a:lnTo>
                <a:lnTo>
                  <a:pt x="4074312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7" name="bg object 27"/>
          <p:cNvSpPr/>
          <p:nvPr/>
        </p:nvSpPr>
        <p:spPr>
          <a:xfrm>
            <a:off x="820987" y="1961494"/>
            <a:ext cx="273050" cy="0"/>
          </a:xfrm>
          <a:custGeom>
            <a:avLst/>
            <a:gdLst/>
            <a:ahLst/>
            <a:cxnLst/>
            <a:rect l="l" t="t" r="r" b="b"/>
            <a:pathLst>
              <a:path w="273050">
                <a:moveTo>
                  <a:pt x="0" y="0"/>
                </a:moveTo>
                <a:lnTo>
                  <a:pt x="272486" y="0"/>
                </a:lnTo>
              </a:path>
            </a:pathLst>
          </a:custGeom>
          <a:ln w="15866">
            <a:solidFill>
              <a:srgbClr val="B6815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8" name="bg object 28"/>
          <p:cNvSpPr/>
          <p:nvPr/>
        </p:nvSpPr>
        <p:spPr>
          <a:xfrm>
            <a:off x="1090254" y="1771837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4" h="360044">
                <a:moveTo>
                  <a:pt x="179997" y="0"/>
                </a:moveTo>
                <a:lnTo>
                  <a:pt x="132149" y="6429"/>
                </a:lnTo>
                <a:lnTo>
                  <a:pt x="89152" y="24573"/>
                </a:lnTo>
                <a:lnTo>
                  <a:pt x="52722" y="52717"/>
                </a:lnTo>
                <a:lnTo>
                  <a:pt x="24576" y="89146"/>
                </a:lnTo>
                <a:lnTo>
                  <a:pt x="6430" y="132144"/>
                </a:lnTo>
                <a:lnTo>
                  <a:pt x="0" y="179997"/>
                </a:lnTo>
                <a:lnTo>
                  <a:pt x="6430" y="227849"/>
                </a:lnTo>
                <a:lnTo>
                  <a:pt x="24576" y="270847"/>
                </a:lnTo>
                <a:lnTo>
                  <a:pt x="52722" y="307276"/>
                </a:lnTo>
                <a:lnTo>
                  <a:pt x="89152" y="335420"/>
                </a:lnTo>
                <a:lnTo>
                  <a:pt x="132149" y="353564"/>
                </a:lnTo>
                <a:lnTo>
                  <a:pt x="179997" y="359994"/>
                </a:lnTo>
                <a:lnTo>
                  <a:pt x="227849" y="353564"/>
                </a:lnTo>
                <a:lnTo>
                  <a:pt x="270847" y="335420"/>
                </a:lnTo>
                <a:lnTo>
                  <a:pt x="307276" y="307276"/>
                </a:lnTo>
                <a:lnTo>
                  <a:pt x="335420" y="270847"/>
                </a:lnTo>
                <a:lnTo>
                  <a:pt x="353564" y="227849"/>
                </a:lnTo>
                <a:lnTo>
                  <a:pt x="359994" y="179997"/>
                </a:lnTo>
                <a:lnTo>
                  <a:pt x="353564" y="132144"/>
                </a:lnTo>
                <a:lnTo>
                  <a:pt x="335420" y="89146"/>
                </a:lnTo>
                <a:lnTo>
                  <a:pt x="307276" y="52717"/>
                </a:lnTo>
                <a:lnTo>
                  <a:pt x="270847" y="24573"/>
                </a:lnTo>
                <a:lnTo>
                  <a:pt x="227849" y="6429"/>
                </a:lnTo>
                <a:lnTo>
                  <a:pt x="179997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9" name="bg object 29"/>
          <p:cNvSpPr/>
          <p:nvPr/>
        </p:nvSpPr>
        <p:spPr>
          <a:xfrm>
            <a:off x="1090254" y="1771835"/>
            <a:ext cx="360045" cy="360045"/>
          </a:xfrm>
          <a:custGeom>
            <a:avLst/>
            <a:gdLst/>
            <a:ahLst/>
            <a:cxnLst/>
            <a:rect l="l" t="t" r="r" b="b"/>
            <a:pathLst>
              <a:path w="360044" h="360044">
                <a:moveTo>
                  <a:pt x="0" y="179908"/>
                </a:moveTo>
                <a:lnTo>
                  <a:pt x="6426" y="132081"/>
                </a:lnTo>
                <a:lnTo>
                  <a:pt x="24562" y="89105"/>
                </a:lnTo>
                <a:lnTo>
                  <a:pt x="52693" y="52693"/>
                </a:lnTo>
                <a:lnTo>
                  <a:pt x="89105" y="24562"/>
                </a:lnTo>
                <a:lnTo>
                  <a:pt x="132081" y="6426"/>
                </a:lnTo>
                <a:lnTo>
                  <a:pt x="179908" y="0"/>
                </a:lnTo>
                <a:lnTo>
                  <a:pt x="227734" y="6426"/>
                </a:lnTo>
                <a:lnTo>
                  <a:pt x="270711" y="24562"/>
                </a:lnTo>
                <a:lnTo>
                  <a:pt x="307122" y="52693"/>
                </a:lnTo>
                <a:lnTo>
                  <a:pt x="335253" y="89105"/>
                </a:lnTo>
                <a:lnTo>
                  <a:pt x="353389" y="132081"/>
                </a:lnTo>
                <a:lnTo>
                  <a:pt x="359816" y="179908"/>
                </a:lnTo>
                <a:lnTo>
                  <a:pt x="353389" y="227734"/>
                </a:lnTo>
                <a:lnTo>
                  <a:pt x="335253" y="270711"/>
                </a:lnTo>
                <a:lnTo>
                  <a:pt x="307122" y="307122"/>
                </a:lnTo>
                <a:lnTo>
                  <a:pt x="270711" y="335253"/>
                </a:lnTo>
                <a:lnTo>
                  <a:pt x="227734" y="353389"/>
                </a:lnTo>
                <a:lnTo>
                  <a:pt x="179908" y="359816"/>
                </a:lnTo>
                <a:lnTo>
                  <a:pt x="132081" y="353389"/>
                </a:lnTo>
                <a:lnTo>
                  <a:pt x="89105" y="335253"/>
                </a:lnTo>
                <a:lnTo>
                  <a:pt x="52693" y="307122"/>
                </a:lnTo>
                <a:lnTo>
                  <a:pt x="24562" y="270711"/>
                </a:lnTo>
                <a:lnTo>
                  <a:pt x="6426" y="227734"/>
                </a:lnTo>
                <a:lnTo>
                  <a:pt x="0" y="179908"/>
                </a:lnTo>
                <a:close/>
              </a:path>
            </a:pathLst>
          </a:custGeom>
          <a:ln w="32751">
            <a:solidFill>
              <a:srgbClr val="FFFFFF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169454" y="1113790"/>
            <a:ext cx="4286250" cy="4521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rgbClr val="2E3841"/>
                </a:solidFill>
                <a:latin typeface="Montserrat Medium"/>
                <a:cs typeface="Montserrat Medium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7995"/>
            <a:ext cx="9624060" cy="49872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27545"/>
            <a:ext cx="3421888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11/10/2022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27545"/>
            <a:ext cx="2459482" cy="37782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28185" y="1736174"/>
            <a:ext cx="900430" cy="585470"/>
          </a:xfrm>
          <a:prstGeom prst="rect">
            <a:avLst/>
          </a:prstGeom>
        </p:spPr>
        <p:txBody>
          <a:bodyPr vert="horz" wrap="square" lIns="0" tIns="1092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60"/>
              </a:spcBef>
            </a:pP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1</a:t>
            </a:r>
            <a:endParaRPr sz="1200">
              <a:latin typeface="Montserrat SemiBold"/>
              <a:cs typeface="Montserrat SemiBold"/>
            </a:endParaRPr>
          </a:p>
          <a:p>
            <a:pPr marL="387985">
              <a:lnSpc>
                <a:spcPct val="100000"/>
              </a:lnSpc>
              <a:spcBef>
                <a:spcPts val="765"/>
              </a:spcBef>
            </a:pPr>
            <a:r>
              <a:rPr sz="120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Estate</a:t>
            </a:r>
            <a:endParaRPr sz="1200">
              <a:latin typeface="Montserrat SemiBold"/>
              <a:cs typeface="Montserrat SemiBold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dirty="0"/>
              <a:t>Demonstrate </a:t>
            </a:r>
            <a:r>
              <a:rPr spc="-10" dirty="0"/>
              <a:t>capability</a:t>
            </a:r>
          </a:p>
        </p:txBody>
      </p:sp>
      <p:grpSp>
        <p:nvGrpSpPr>
          <p:cNvPr id="4" name="object 4"/>
          <p:cNvGrpSpPr/>
          <p:nvPr/>
        </p:nvGrpSpPr>
        <p:grpSpPr>
          <a:xfrm>
            <a:off x="1826766" y="2887376"/>
            <a:ext cx="2235200" cy="748665"/>
            <a:chOff x="1826766" y="2887376"/>
            <a:chExt cx="2235200" cy="748665"/>
          </a:xfrm>
        </p:grpSpPr>
        <p:sp>
          <p:nvSpPr>
            <p:cNvPr id="5" name="object 5"/>
            <p:cNvSpPr/>
            <p:nvPr/>
          </p:nvSpPr>
          <p:spPr>
            <a:xfrm>
              <a:off x="1826755" y="2887382"/>
              <a:ext cx="1778000" cy="746760"/>
            </a:xfrm>
            <a:custGeom>
              <a:avLst/>
              <a:gdLst/>
              <a:ahLst/>
              <a:cxnLst/>
              <a:rect l="l" t="t" r="r" b="b"/>
              <a:pathLst>
                <a:path w="1778000" h="746760">
                  <a:moveTo>
                    <a:pt x="137083" y="659523"/>
                  </a:moveTo>
                  <a:lnTo>
                    <a:pt x="49847" y="659523"/>
                  </a:lnTo>
                  <a:lnTo>
                    <a:pt x="49847" y="684453"/>
                  </a:lnTo>
                  <a:lnTo>
                    <a:pt x="137083" y="684453"/>
                  </a:lnTo>
                  <a:lnTo>
                    <a:pt x="137083" y="659523"/>
                  </a:lnTo>
                  <a:close/>
                </a:path>
                <a:path w="1778000" h="746760">
                  <a:moveTo>
                    <a:pt x="137083" y="609676"/>
                  </a:moveTo>
                  <a:lnTo>
                    <a:pt x="49847" y="609676"/>
                  </a:lnTo>
                  <a:lnTo>
                    <a:pt x="49847" y="634606"/>
                  </a:lnTo>
                  <a:lnTo>
                    <a:pt x="137083" y="634606"/>
                  </a:lnTo>
                  <a:lnTo>
                    <a:pt x="137083" y="609676"/>
                  </a:lnTo>
                  <a:close/>
                </a:path>
                <a:path w="1778000" h="746760">
                  <a:moveTo>
                    <a:pt x="199390" y="659523"/>
                  </a:moveTo>
                  <a:lnTo>
                    <a:pt x="162001" y="659523"/>
                  </a:lnTo>
                  <a:lnTo>
                    <a:pt x="162001" y="684453"/>
                  </a:lnTo>
                  <a:lnTo>
                    <a:pt x="199390" y="684453"/>
                  </a:lnTo>
                  <a:lnTo>
                    <a:pt x="199390" y="659523"/>
                  </a:lnTo>
                  <a:close/>
                </a:path>
                <a:path w="1778000" h="746760">
                  <a:moveTo>
                    <a:pt x="199390" y="609676"/>
                  </a:moveTo>
                  <a:lnTo>
                    <a:pt x="162001" y="609676"/>
                  </a:lnTo>
                  <a:lnTo>
                    <a:pt x="162001" y="634606"/>
                  </a:lnTo>
                  <a:lnTo>
                    <a:pt x="199390" y="634606"/>
                  </a:lnTo>
                  <a:lnTo>
                    <a:pt x="199390" y="609676"/>
                  </a:lnTo>
                  <a:close/>
                </a:path>
                <a:path w="1778000" h="746760">
                  <a:moveTo>
                    <a:pt x="199390" y="547370"/>
                  </a:moveTo>
                  <a:lnTo>
                    <a:pt x="49847" y="547370"/>
                  </a:lnTo>
                  <a:lnTo>
                    <a:pt x="49847" y="572300"/>
                  </a:lnTo>
                  <a:lnTo>
                    <a:pt x="199390" y="572300"/>
                  </a:lnTo>
                  <a:lnTo>
                    <a:pt x="199390" y="547370"/>
                  </a:lnTo>
                  <a:close/>
                </a:path>
                <a:path w="1778000" h="746760">
                  <a:moveTo>
                    <a:pt x="249224" y="505002"/>
                  </a:moveTo>
                  <a:lnTo>
                    <a:pt x="241744" y="497522"/>
                  </a:lnTo>
                  <a:lnTo>
                    <a:pt x="224307" y="480085"/>
                  </a:lnTo>
                  <a:lnTo>
                    <a:pt x="224307" y="522452"/>
                  </a:lnTo>
                  <a:lnTo>
                    <a:pt x="224307" y="721829"/>
                  </a:lnTo>
                  <a:lnTo>
                    <a:pt x="24917" y="721829"/>
                  </a:lnTo>
                  <a:lnTo>
                    <a:pt x="24917" y="447675"/>
                  </a:lnTo>
                  <a:lnTo>
                    <a:pt x="149542" y="447675"/>
                  </a:lnTo>
                  <a:lnTo>
                    <a:pt x="149542" y="522452"/>
                  </a:lnTo>
                  <a:lnTo>
                    <a:pt x="224307" y="522452"/>
                  </a:lnTo>
                  <a:lnTo>
                    <a:pt x="224307" y="480085"/>
                  </a:lnTo>
                  <a:lnTo>
                    <a:pt x="209359" y="465137"/>
                  </a:lnTo>
                  <a:lnTo>
                    <a:pt x="206857" y="462635"/>
                  </a:lnTo>
                  <a:lnTo>
                    <a:pt x="206857" y="497522"/>
                  </a:lnTo>
                  <a:lnTo>
                    <a:pt x="174459" y="497522"/>
                  </a:lnTo>
                  <a:lnTo>
                    <a:pt x="174459" y="465137"/>
                  </a:lnTo>
                  <a:lnTo>
                    <a:pt x="206857" y="497522"/>
                  </a:lnTo>
                  <a:lnTo>
                    <a:pt x="206857" y="462635"/>
                  </a:lnTo>
                  <a:lnTo>
                    <a:pt x="191897" y="447675"/>
                  </a:lnTo>
                  <a:lnTo>
                    <a:pt x="166992" y="422757"/>
                  </a:lnTo>
                  <a:lnTo>
                    <a:pt x="0" y="422757"/>
                  </a:lnTo>
                  <a:lnTo>
                    <a:pt x="0" y="746760"/>
                  </a:lnTo>
                  <a:lnTo>
                    <a:pt x="249224" y="746760"/>
                  </a:lnTo>
                  <a:lnTo>
                    <a:pt x="249224" y="721829"/>
                  </a:lnTo>
                  <a:lnTo>
                    <a:pt x="249224" y="505002"/>
                  </a:lnTo>
                  <a:close/>
                </a:path>
                <a:path w="1778000" h="746760">
                  <a:moveTo>
                    <a:pt x="471754" y="659523"/>
                  </a:moveTo>
                  <a:lnTo>
                    <a:pt x="384530" y="659523"/>
                  </a:lnTo>
                  <a:lnTo>
                    <a:pt x="384530" y="684453"/>
                  </a:lnTo>
                  <a:lnTo>
                    <a:pt x="471754" y="684453"/>
                  </a:lnTo>
                  <a:lnTo>
                    <a:pt x="471754" y="659523"/>
                  </a:lnTo>
                  <a:close/>
                </a:path>
                <a:path w="1778000" h="746760">
                  <a:moveTo>
                    <a:pt x="471754" y="609676"/>
                  </a:moveTo>
                  <a:lnTo>
                    <a:pt x="384530" y="609676"/>
                  </a:lnTo>
                  <a:lnTo>
                    <a:pt x="384530" y="634606"/>
                  </a:lnTo>
                  <a:lnTo>
                    <a:pt x="471754" y="634606"/>
                  </a:lnTo>
                  <a:lnTo>
                    <a:pt x="471754" y="609676"/>
                  </a:lnTo>
                  <a:close/>
                </a:path>
                <a:path w="1778000" h="746760">
                  <a:moveTo>
                    <a:pt x="534060" y="659523"/>
                  </a:moveTo>
                  <a:lnTo>
                    <a:pt x="496684" y="659523"/>
                  </a:lnTo>
                  <a:lnTo>
                    <a:pt x="496684" y="684453"/>
                  </a:lnTo>
                  <a:lnTo>
                    <a:pt x="534060" y="684453"/>
                  </a:lnTo>
                  <a:lnTo>
                    <a:pt x="534060" y="659523"/>
                  </a:lnTo>
                  <a:close/>
                </a:path>
                <a:path w="1778000" h="746760">
                  <a:moveTo>
                    <a:pt x="534060" y="609676"/>
                  </a:moveTo>
                  <a:lnTo>
                    <a:pt x="496684" y="609676"/>
                  </a:lnTo>
                  <a:lnTo>
                    <a:pt x="496684" y="634606"/>
                  </a:lnTo>
                  <a:lnTo>
                    <a:pt x="534060" y="634606"/>
                  </a:lnTo>
                  <a:lnTo>
                    <a:pt x="534060" y="609676"/>
                  </a:lnTo>
                  <a:close/>
                </a:path>
                <a:path w="1778000" h="746760">
                  <a:moveTo>
                    <a:pt x="534060" y="547370"/>
                  </a:moveTo>
                  <a:lnTo>
                    <a:pt x="384530" y="547370"/>
                  </a:lnTo>
                  <a:lnTo>
                    <a:pt x="384530" y="572300"/>
                  </a:lnTo>
                  <a:lnTo>
                    <a:pt x="534060" y="572300"/>
                  </a:lnTo>
                  <a:lnTo>
                    <a:pt x="534060" y="547370"/>
                  </a:lnTo>
                  <a:close/>
                </a:path>
                <a:path w="1778000" h="746760">
                  <a:moveTo>
                    <a:pt x="583907" y="505002"/>
                  </a:moveTo>
                  <a:lnTo>
                    <a:pt x="576427" y="497522"/>
                  </a:lnTo>
                  <a:lnTo>
                    <a:pt x="558990" y="480085"/>
                  </a:lnTo>
                  <a:lnTo>
                    <a:pt x="558990" y="522452"/>
                  </a:lnTo>
                  <a:lnTo>
                    <a:pt x="558990" y="721829"/>
                  </a:lnTo>
                  <a:lnTo>
                    <a:pt x="359600" y="721829"/>
                  </a:lnTo>
                  <a:lnTo>
                    <a:pt x="359600" y="447675"/>
                  </a:lnTo>
                  <a:lnTo>
                    <a:pt x="484225" y="447675"/>
                  </a:lnTo>
                  <a:lnTo>
                    <a:pt x="484225" y="522452"/>
                  </a:lnTo>
                  <a:lnTo>
                    <a:pt x="558990" y="522452"/>
                  </a:lnTo>
                  <a:lnTo>
                    <a:pt x="558990" y="480085"/>
                  </a:lnTo>
                  <a:lnTo>
                    <a:pt x="544042" y="465137"/>
                  </a:lnTo>
                  <a:lnTo>
                    <a:pt x="541540" y="462635"/>
                  </a:lnTo>
                  <a:lnTo>
                    <a:pt x="541540" y="497522"/>
                  </a:lnTo>
                  <a:lnTo>
                    <a:pt x="509143" y="497522"/>
                  </a:lnTo>
                  <a:lnTo>
                    <a:pt x="509143" y="465137"/>
                  </a:lnTo>
                  <a:lnTo>
                    <a:pt x="541540" y="497522"/>
                  </a:lnTo>
                  <a:lnTo>
                    <a:pt x="541540" y="462635"/>
                  </a:lnTo>
                  <a:lnTo>
                    <a:pt x="526580" y="447675"/>
                  </a:lnTo>
                  <a:lnTo>
                    <a:pt x="501675" y="422757"/>
                  </a:lnTo>
                  <a:lnTo>
                    <a:pt x="334683" y="422757"/>
                  </a:lnTo>
                  <a:lnTo>
                    <a:pt x="334683" y="746760"/>
                  </a:lnTo>
                  <a:lnTo>
                    <a:pt x="583907" y="746760"/>
                  </a:lnTo>
                  <a:lnTo>
                    <a:pt x="583907" y="721829"/>
                  </a:lnTo>
                  <a:lnTo>
                    <a:pt x="583907" y="505002"/>
                  </a:lnTo>
                  <a:close/>
                </a:path>
                <a:path w="1778000" h="746760">
                  <a:moveTo>
                    <a:pt x="806437" y="659523"/>
                  </a:moveTo>
                  <a:lnTo>
                    <a:pt x="719213" y="659523"/>
                  </a:lnTo>
                  <a:lnTo>
                    <a:pt x="719213" y="684453"/>
                  </a:lnTo>
                  <a:lnTo>
                    <a:pt x="806437" y="684453"/>
                  </a:lnTo>
                  <a:lnTo>
                    <a:pt x="806437" y="659523"/>
                  </a:lnTo>
                  <a:close/>
                </a:path>
                <a:path w="1778000" h="746760">
                  <a:moveTo>
                    <a:pt x="806437" y="609676"/>
                  </a:moveTo>
                  <a:lnTo>
                    <a:pt x="719213" y="609676"/>
                  </a:lnTo>
                  <a:lnTo>
                    <a:pt x="719213" y="634606"/>
                  </a:lnTo>
                  <a:lnTo>
                    <a:pt x="806437" y="634606"/>
                  </a:lnTo>
                  <a:lnTo>
                    <a:pt x="806437" y="609676"/>
                  </a:lnTo>
                  <a:close/>
                </a:path>
                <a:path w="1778000" h="746760">
                  <a:moveTo>
                    <a:pt x="868756" y="659523"/>
                  </a:moveTo>
                  <a:lnTo>
                    <a:pt x="831367" y="659523"/>
                  </a:lnTo>
                  <a:lnTo>
                    <a:pt x="831367" y="684453"/>
                  </a:lnTo>
                  <a:lnTo>
                    <a:pt x="868756" y="684453"/>
                  </a:lnTo>
                  <a:lnTo>
                    <a:pt x="868756" y="659523"/>
                  </a:lnTo>
                  <a:close/>
                </a:path>
                <a:path w="1778000" h="746760">
                  <a:moveTo>
                    <a:pt x="868756" y="609676"/>
                  </a:moveTo>
                  <a:lnTo>
                    <a:pt x="831367" y="609676"/>
                  </a:lnTo>
                  <a:lnTo>
                    <a:pt x="831367" y="634606"/>
                  </a:lnTo>
                  <a:lnTo>
                    <a:pt x="868756" y="634606"/>
                  </a:lnTo>
                  <a:lnTo>
                    <a:pt x="868756" y="609676"/>
                  </a:lnTo>
                  <a:close/>
                </a:path>
                <a:path w="1778000" h="746760">
                  <a:moveTo>
                    <a:pt x="868756" y="547370"/>
                  </a:moveTo>
                  <a:lnTo>
                    <a:pt x="719213" y="547370"/>
                  </a:lnTo>
                  <a:lnTo>
                    <a:pt x="719213" y="572300"/>
                  </a:lnTo>
                  <a:lnTo>
                    <a:pt x="868756" y="572300"/>
                  </a:lnTo>
                  <a:lnTo>
                    <a:pt x="868756" y="547370"/>
                  </a:lnTo>
                  <a:close/>
                </a:path>
                <a:path w="1778000" h="746760">
                  <a:moveTo>
                    <a:pt x="918591" y="505002"/>
                  </a:moveTo>
                  <a:lnTo>
                    <a:pt x="911110" y="497522"/>
                  </a:lnTo>
                  <a:lnTo>
                    <a:pt x="893673" y="480085"/>
                  </a:lnTo>
                  <a:lnTo>
                    <a:pt x="893673" y="522452"/>
                  </a:lnTo>
                  <a:lnTo>
                    <a:pt x="893673" y="721829"/>
                  </a:lnTo>
                  <a:lnTo>
                    <a:pt x="694283" y="721829"/>
                  </a:lnTo>
                  <a:lnTo>
                    <a:pt x="694283" y="447675"/>
                  </a:lnTo>
                  <a:lnTo>
                    <a:pt x="818908" y="447675"/>
                  </a:lnTo>
                  <a:lnTo>
                    <a:pt x="818908" y="522452"/>
                  </a:lnTo>
                  <a:lnTo>
                    <a:pt x="893673" y="522452"/>
                  </a:lnTo>
                  <a:lnTo>
                    <a:pt x="893673" y="480085"/>
                  </a:lnTo>
                  <a:lnTo>
                    <a:pt x="878725" y="465137"/>
                  </a:lnTo>
                  <a:lnTo>
                    <a:pt x="876223" y="462635"/>
                  </a:lnTo>
                  <a:lnTo>
                    <a:pt x="876223" y="497522"/>
                  </a:lnTo>
                  <a:lnTo>
                    <a:pt x="843826" y="497522"/>
                  </a:lnTo>
                  <a:lnTo>
                    <a:pt x="843826" y="465137"/>
                  </a:lnTo>
                  <a:lnTo>
                    <a:pt x="876223" y="497522"/>
                  </a:lnTo>
                  <a:lnTo>
                    <a:pt x="876223" y="462635"/>
                  </a:lnTo>
                  <a:lnTo>
                    <a:pt x="861263" y="447675"/>
                  </a:lnTo>
                  <a:lnTo>
                    <a:pt x="836358" y="422757"/>
                  </a:lnTo>
                  <a:lnTo>
                    <a:pt x="669366" y="422757"/>
                  </a:lnTo>
                  <a:lnTo>
                    <a:pt x="669366" y="746760"/>
                  </a:lnTo>
                  <a:lnTo>
                    <a:pt x="918591" y="746760"/>
                  </a:lnTo>
                  <a:lnTo>
                    <a:pt x="918591" y="721829"/>
                  </a:lnTo>
                  <a:lnTo>
                    <a:pt x="918591" y="505002"/>
                  </a:lnTo>
                  <a:close/>
                </a:path>
                <a:path w="1778000" h="746760">
                  <a:moveTo>
                    <a:pt x="1073861" y="13754"/>
                  </a:moveTo>
                  <a:lnTo>
                    <a:pt x="1065923" y="0"/>
                  </a:lnTo>
                  <a:lnTo>
                    <a:pt x="552805" y="296075"/>
                  </a:lnTo>
                  <a:lnTo>
                    <a:pt x="581012" y="219456"/>
                  </a:lnTo>
                  <a:lnTo>
                    <a:pt x="578904" y="214896"/>
                  </a:lnTo>
                  <a:lnTo>
                    <a:pt x="570674" y="211861"/>
                  </a:lnTo>
                  <a:lnTo>
                    <a:pt x="566115" y="213969"/>
                  </a:lnTo>
                  <a:lnTo>
                    <a:pt x="527050" y="320116"/>
                  </a:lnTo>
                  <a:lnTo>
                    <a:pt x="638492" y="339394"/>
                  </a:lnTo>
                  <a:lnTo>
                    <a:pt x="642594" y="336499"/>
                  </a:lnTo>
                  <a:lnTo>
                    <a:pt x="644093" y="327863"/>
                  </a:lnTo>
                  <a:lnTo>
                    <a:pt x="641197" y="323761"/>
                  </a:lnTo>
                  <a:lnTo>
                    <a:pt x="624027" y="320789"/>
                  </a:lnTo>
                  <a:lnTo>
                    <a:pt x="560730" y="309829"/>
                  </a:lnTo>
                  <a:lnTo>
                    <a:pt x="1073861" y="13754"/>
                  </a:lnTo>
                  <a:close/>
                </a:path>
                <a:path w="1778000" h="746760">
                  <a:moveTo>
                    <a:pt x="1777492" y="320116"/>
                  </a:moveTo>
                  <a:lnTo>
                    <a:pt x="1738426" y="213969"/>
                  </a:lnTo>
                  <a:lnTo>
                    <a:pt x="1733867" y="211861"/>
                  </a:lnTo>
                  <a:lnTo>
                    <a:pt x="1725637" y="214896"/>
                  </a:lnTo>
                  <a:lnTo>
                    <a:pt x="1723529" y="219456"/>
                  </a:lnTo>
                  <a:lnTo>
                    <a:pt x="1751723" y="296075"/>
                  </a:lnTo>
                  <a:lnTo>
                    <a:pt x="1238618" y="0"/>
                  </a:lnTo>
                  <a:lnTo>
                    <a:pt x="1230680" y="13754"/>
                  </a:lnTo>
                  <a:lnTo>
                    <a:pt x="1743798" y="309829"/>
                  </a:lnTo>
                  <a:lnTo>
                    <a:pt x="1663344" y="323761"/>
                  </a:lnTo>
                  <a:lnTo>
                    <a:pt x="1660448" y="327863"/>
                  </a:lnTo>
                  <a:lnTo>
                    <a:pt x="1661947" y="336499"/>
                  </a:lnTo>
                  <a:lnTo>
                    <a:pt x="1666049" y="339394"/>
                  </a:lnTo>
                  <a:lnTo>
                    <a:pt x="1773593" y="320789"/>
                  </a:lnTo>
                  <a:lnTo>
                    <a:pt x="1777492" y="320116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" name="object 6"/>
            <p:cNvSpPr/>
            <p:nvPr/>
          </p:nvSpPr>
          <p:spPr>
            <a:xfrm>
              <a:off x="3223131" y="3333653"/>
              <a:ext cx="349885" cy="288290"/>
            </a:xfrm>
            <a:custGeom>
              <a:avLst/>
              <a:gdLst/>
              <a:ahLst/>
              <a:cxnLst/>
              <a:rect l="l" t="t" r="r" b="b"/>
              <a:pathLst>
                <a:path w="349885" h="288289">
                  <a:moveTo>
                    <a:pt x="0" y="287853"/>
                  </a:moveTo>
                  <a:lnTo>
                    <a:pt x="174863" y="0"/>
                  </a:lnTo>
                  <a:lnTo>
                    <a:pt x="349726" y="287853"/>
                  </a:lnTo>
                  <a:lnTo>
                    <a:pt x="0" y="287853"/>
                  </a:lnTo>
                  <a:close/>
                </a:path>
              </a:pathLst>
            </a:custGeom>
            <a:ln w="285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3697584" y="3333653"/>
              <a:ext cx="349885" cy="288290"/>
            </a:xfrm>
            <a:custGeom>
              <a:avLst/>
              <a:gdLst/>
              <a:ahLst/>
              <a:cxnLst/>
              <a:rect l="l" t="t" r="r" b="b"/>
              <a:pathLst>
                <a:path w="349885" h="288289">
                  <a:moveTo>
                    <a:pt x="0" y="287853"/>
                  </a:moveTo>
                  <a:lnTo>
                    <a:pt x="174863" y="0"/>
                  </a:lnTo>
                  <a:lnTo>
                    <a:pt x="349726" y="287853"/>
                  </a:lnTo>
                  <a:lnTo>
                    <a:pt x="0" y="287853"/>
                  </a:lnTo>
                  <a:close/>
                </a:path>
              </a:pathLst>
            </a:custGeom>
            <a:ln w="2856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613413" y="3695700"/>
            <a:ext cx="134810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dirty="0">
                <a:solidFill>
                  <a:srgbClr val="FFFFFF"/>
                </a:solidFill>
                <a:latin typeface="Montserrat Medium"/>
                <a:cs typeface="Montserrat Medium"/>
              </a:rPr>
              <a:t>Testamentary</a:t>
            </a: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 Trusts</a:t>
            </a:r>
            <a:endParaRPr sz="1000" dirty="0">
              <a:latin typeface="Montserrat Medium"/>
              <a:cs typeface="Montserrat Medium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435614" y="3687233"/>
            <a:ext cx="41783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Trusts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2755402" y="2662723"/>
            <a:ext cx="43370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Estate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4573625" y="2970919"/>
            <a:ext cx="372110" cy="6013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065" marR="5080" algn="ctr">
              <a:lnSpc>
                <a:spcPct val="118100"/>
              </a:lnSpc>
              <a:spcBef>
                <a:spcPts val="100"/>
              </a:spcBef>
            </a:pPr>
            <a:r>
              <a:rPr sz="800" b="0" spc="-20" dirty="0">
                <a:solidFill>
                  <a:srgbClr val="FFFFFF"/>
                </a:solidFill>
                <a:latin typeface="Montserrat Medium"/>
                <a:cs typeface="Montserrat Medium"/>
              </a:rPr>
              <a:t>Rule</a:t>
            </a:r>
            <a:r>
              <a:rPr sz="800" b="0" spc="500" dirty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sz="800" b="0" spc="-20" dirty="0">
                <a:solidFill>
                  <a:srgbClr val="FFFFFF"/>
                </a:solidFill>
                <a:latin typeface="Montserrat Medium"/>
                <a:cs typeface="Montserrat Medium"/>
              </a:rPr>
              <a:t>Book</a:t>
            </a:r>
            <a:r>
              <a:rPr sz="800" b="0" spc="500" dirty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sz="800" b="0" spc="-25" dirty="0">
                <a:solidFill>
                  <a:srgbClr val="FFFFFF"/>
                </a:solidFill>
                <a:latin typeface="Montserrat Medium"/>
                <a:cs typeface="Montserrat Medium"/>
              </a:rPr>
              <a:t>For</a:t>
            </a:r>
            <a:r>
              <a:rPr sz="8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 Future</a:t>
            </a:r>
            <a:endParaRPr sz="800">
              <a:latin typeface="Montserrat Medium"/>
              <a:cs typeface="Montserrat Medium"/>
            </a:endParaRPr>
          </a:p>
        </p:txBody>
      </p:sp>
      <p:grpSp>
        <p:nvGrpSpPr>
          <p:cNvPr id="12" name="object 12"/>
          <p:cNvGrpSpPr/>
          <p:nvPr/>
        </p:nvGrpSpPr>
        <p:grpSpPr>
          <a:xfrm>
            <a:off x="1578634" y="2450422"/>
            <a:ext cx="3829050" cy="1196340"/>
            <a:chOff x="1578634" y="2450422"/>
            <a:chExt cx="3829050" cy="1196340"/>
          </a:xfrm>
        </p:grpSpPr>
        <p:sp>
          <p:nvSpPr>
            <p:cNvPr id="13" name="object 13"/>
            <p:cNvSpPr/>
            <p:nvPr/>
          </p:nvSpPr>
          <p:spPr>
            <a:xfrm>
              <a:off x="4427697" y="2918697"/>
              <a:ext cx="590550" cy="723900"/>
            </a:xfrm>
            <a:custGeom>
              <a:avLst/>
              <a:gdLst/>
              <a:ahLst/>
              <a:cxnLst/>
              <a:rect l="l" t="t" r="r" b="b"/>
              <a:pathLst>
                <a:path w="590550" h="723900">
                  <a:moveTo>
                    <a:pt x="542747" y="0"/>
                  </a:moveTo>
                  <a:lnTo>
                    <a:pt x="0" y="0"/>
                  </a:lnTo>
                  <a:lnTo>
                    <a:pt x="0" y="723531"/>
                  </a:lnTo>
                  <a:lnTo>
                    <a:pt x="542747" y="723531"/>
                  </a:lnTo>
                  <a:lnTo>
                    <a:pt x="561319" y="719805"/>
                  </a:lnTo>
                  <a:lnTo>
                    <a:pt x="576502" y="709606"/>
                  </a:lnTo>
                  <a:lnTo>
                    <a:pt x="579964" y="704494"/>
                  </a:lnTo>
                  <a:lnTo>
                    <a:pt x="107264" y="704494"/>
                  </a:lnTo>
                  <a:lnTo>
                    <a:pt x="19049" y="704481"/>
                  </a:lnTo>
                  <a:lnTo>
                    <a:pt x="19049" y="19050"/>
                  </a:lnTo>
                  <a:lnTo>
                    <a:pt x="579972" y="19050"/>
                  </a:lnTo>
                  <a:lnTo>
                    <a:pt x="576502" y="13925"/>
                  </a:lnTo>
                  <a:lnTo>
                    <a:pt x="561319" y="3726"/>
                  </a:lnTo>
                  <a:lnTo>
                    <a:pt x="542747" y="0"/>
                  </a:lnTo>
                  <a:close/>
                </a:path>
                <a:path w="590550" h="723900">
                  <a:moveTo>
                    <a:pt x="579972" y="19050"/>
                  </a:moveTo>
                  <a:lnTo>
                    <a:pt x="542747" y="19050"/>
                  </a:lnTo>
                  <a:lnTo>
                    <a:pt x="553906" y="21273"/>
                  </a:lnTo>
                  <a:lnTo>
                    <a:pt x="563033" y="27389"/>
                  </a:lnTo>
                  <a:lnTo>
                    <a:pt x="569205" y="36478"/>
                  </a:lnTo>
                  <a:lnTo>
                    <a:pt x="571499" y="47625"/>
                  </a:lnTo>
                  <a:lnTo>
                    <a:pt x="571499" y="675919"/>
                  </a:lnTo>
                  <a:lnTo>
                    <a:pt x="569205" y="687065"/>
                  </a:lnTo>
                  <a:lnTo>
                    <a:pt x="563033" y="696155"/>
                  </a:lnTo>
                  <a:lnTo>
                    <a:pt x="553906" y="702270"/>
                  </a:lnTo>
                  <a:lnTo>
                    <a:pt x="542747" y="704494"/>
                  </a:lnTo>
                  <a:lnTo>
                    <a:pt x="579972" y="704481"/>
                  </a:lnTo>
                  <a:lnTo>
                    <a:pt x="586758" y="694463"/>
                  </a:lnTo>
                  <a:lnTo>
                    <a:pt x="590547" y="675919"/>
                  </a:lnTo>
                  <a:lnTo>
                    <a:pt x="590549" y="47625"/>
                  </a:lnTo>
                  <a:lnTo>
                    <a:pt x="586758" y="29067"/>
                  </a:lnTo>
                  <a:lnTo>
                    <a:pt x="579972" y="19050"/>
                  </a:lnTo>
                  <a:close/>
                </a:path>
                <a:path w="590550" h="723900">
                  <a:moveTo>
                    <a:pt x="107264" y="19050"/>
                  </a:moveTo>
                  <a:lnTo>
                    <a:pt x="88214" y="19050"/>
                  </a:lnTo>
                  <a:lnTo>
                    <a:pt x="88214" y="704481"/>
                  </a:lnTo>
                  <a:lnTo>
                    <a:pt x="107264" y="704481"/>
                  </a:lnTo>
                  <a:lnTo>
                    <a:pt x="107264" y="1905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4427701" y="2918697"/>
              <a:ext cx="590550" cy="723265"/>
            </a:xfrm>
            <a:custGeom>
              <a:avLst/>
              <a:gdLst/>
              <a:ahLst/>
              <a:cxnLst/>
              <a:rect l="l" t="t" r="r" b="b"/>
              <a:pathLst>
                <a:path w="590550" h="723264">
                  <a:moveTo>
                    <a:pt x="542467" y="0"/>
                  </a:moveTo>
                  <a:lnTo>
                    <a:pt x="0" y="0"/>
                  </a:lnTo>
                  <a:lnTo>
                    <a:pt x="0" y="723160"/>
                  </a:lnTo>
                  <a:lnTo>
                    <a:pt x="542467" y="723160"/>
                  </a:lnTo>
                  <a:lnTo>
                    <a:pt x="561030" y="719435"/>
                  </a:lnTo>
                  <a:lnTo>
                    <a:pt x="576204" y="709242"/>
                  </a:lnTo>
                  <a:lnTo>
                    <a:pt x="586454" y="694107"/>
                  </a:lnTo>
                  <a:lnTo>
                    <a:pt x="590248" y="675559"/>
                  </a:lnTo>
                  <a:lnTo>
                    <a:pt x="590248" y="47600"/>
                  </a:lnTo>
                  <a:lnTo>
                    <a:pt x="586454" y="29052"/>
                  </a:lnTo>
                  <a:lnTo>
                    <a:pt x="576204" y="13917"/>
                  </a:lnTo>
                  <a:lnTo>
                    <a:pt x="561030" y="3724"/>
                  </a:lnTo>
                  <a:lnTo>
                    <a:pt x="542467" y="0"/>
                  </a:lnTo>
                  <a:close/>
                </a:path>
                <a:path w="590550" h="723264">
                  <a:moveTo>
                    <a:pt x="19040" y="19040"/>
                  </a:moveTo>
                  <a:lnTo>
                    <a:pt x="88166" y="19040"/>
                  </a:lnTo>
                  <a:lnTo>
                    <a:pt x="88166" y="704119"/>
                  </a:lnTo>
                  <a:lnTo>
                    <a:pt x="19040" y="704119"/>
                  </a:lnTo>
                  <a:lnTo>
                    <a:pt x="19040" y="19040"/>
                  </a:lnTo>
                  <a:close/>
                </a:path>
                <a:path w="590550" h="723264">
                  <a:moveTo>
                    <a:pt x="571208" y="675578"/>
                  </a:moveTo>
                  <a:lnTo>
                    <a:pt x="568915" y="686718"/>
                  </a:lnTo>
                  <a:lnTo>
                    <a:pt x="562745" y="695803"/>
                  </a:lnTo>
                  <a:lnTo>
                    <a:pt x="553622" y="701916"/>
                  </a:lnTo>
                  <a:lnTo>
                    <a:pt x="542467" y="704138"/>
                  </a:lnTo>
                  <a:lnTo>
                    <a:pt x="107206" y="704138"/>
                  </a:lnTo>
                  <a:lnTo>
                    <a:pt x="107206" y="19040"/>
                  </a:lnTo>
                  <a:lnTo>
                    <a:pt x="542467" y="19040"/>
                  </a:lnTo>
                  <a:lnTo>
                    <a:pt x="553622" y="21262"/>
                  </a:lnTo>
                  <a:lnTo>
                    <a:pt x="562745" y="27374"/>
                  </a:lnTo>
                  <a:lnTo>
                    <a:pt x="568915" y="36459"/>
                  </a:lnTo>
                  <a:lnTo>
                    <a:pt x="571208" y="47600"/>
                  </a:lnTo>
                  <a:lnTo>
                    <a:pt x="571208" y="675578"/>
                  </a:lnTo>
                  <a:close/>
                </a:path>
              </a:pathLst>
            </a:custGeom>
            <a:ln w="952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1578634" y="2453595"/>
              <a:ext cx="3829050" cy="0"/>
            </a:xfrm>
            <a:custGeom>
              <a:avLst/>
              <a:gdLst/>
              <a:ahLst/>
              <a:cxnLst/>
              <a:rect l="l" t="t" r="r" b="b"/>
              <a:pathLst>
                <a:path w="3829050">
                  <a:moveTo>
                    <a:pt x="0" y="0"/>
                  </a:moveTo>
                  <a:lnTo>
                    <a:pt x="3829037" y="0"/>
                  </a:lnTo>
                </a:path>
              </a:pathLst>
            </a:custGeom>
            <a:ln w="634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/>
          <p:nvPr/>
        </p:nvSpPr>
        <p:spPr>
          <a:xfrm>
            <a:off x="5614313" y="1899729"/>
            <a:ext cx="4185920" cy="2298700"/>
          </a:xfrm>
          <a:custGeom>
            <a:avLst/>
            <a:gdLst/>
            <a:ahLst/>
            <a:cxnLst/>
            <a:rect l="l" t="t" r="r" b="b"/>
            <a:pathLst>
              <a:path w="4185920" h="2298700">
                <a:moveTo>
                  <a:pt x="4074312" y="0"/>
                </a:moveTo>
                <a:lnTo>
                  <a:pt x="111213" y="0"/>
                </a:lnTo>
                <a:lnTo>
                  <a:pt x="67926" y="8740"/>
                </a:lnTo>
                <a:lnTo>
                  <a:pt x="32575" y="32575"/>
                </a:lnTo>
                <a:lnTo>
                  <a:pt x="8740" y="67926"/>
                </a:lnTo>
                <a:lnTo>
                  <a:pt x="0" y="111213"/>
                </a:lnTo>
                <a:lnTo>
                  <a:pt x="0" y="2187143"/>
                </a:lnTo>
                <a:lnTo>
                  <a:pt x="8740" y="2230430"/>
                </a:lnTo>
                <a:lnTo>
                  <a:pt x="32575" y="2265781"/>
                </a:lnTo>
                <a:lnTo>
                  <a:pt x="67926" y="2289616"/>
                </a:lnTo>
                <a:lnTo>
                  <a:pt x="111213" y="2298357"/>
                </a:lnTo>
                <a:lnTo>
                  <a:pt x="4074312" y="2298357"/>
                </a:lnTo>
                <a:lnTo>
                  <a:pt x="4117599" y="2289616"/>
                </a:lnTo>
                <a:lnTo>
                  <a:pt x="4152950" y="2265781"/>
                </a:lnTo>
                <a:lnTo>
                  <a:pt x="4176785" y="2230430"/>
                </a:lnTo>
                <a:lnTo>
                  <a:pt x="4185526" y="2187143"/>
                </a:lnTo>
                <a:lnTo>
                  <a:pt x="4185526" y="111213"/>
                </a:lnTo>
                <a:lnTo>
                  <a:pt x="4176785" y="67926"/>
                </a:lnTo>
                <a:lnTo>
                  <a:pt x="4152950" y="32575"/>
                </a:lnTo>
                <a:lnTo>
                  <a:pt x="4117599" y="8740"/>
                </a:lnTo>
                <a:lnTo>
                  <a:pt x="4074312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object 17"/>
          <p:cNvSpPr txBox="1"/>
          <p:nvPr/>
        </p:nvSpPr>
        <p:spPr>
          <a:xfrm>
            <a:off x="5994184" y="2112771"/>
            <a:ext cx="135001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Montserrat"/>
                <a:cs typeface="Montserrat"/>
              </a:rPr>
              <a:t>Asset</a:t>
            </a:r>
            <a:r>
              <a:rPr sz="1200" b="1" spc="1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20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Protection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5463957" y="1755325"/>
            <a:ext cx="393065" cy="393065"/>
            <a:chOff x="5463957" y="1755325"/>
            <a:chExt cx="393065" cy="393065"/>
          </a:xfrm>
        </p:grpSpPr>
        <p:sp>
          <p:nvSpPr>
            <p:cNvPr id="19" name="object 19"/>
            <p:cNvSpPr/>
            <p:nvPr/>
          </p:nvSpPr>
          <p:spPr>
            <a:xfrm>
              <a:off x="5480467" y="1771837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2E384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5480467" y="1771835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4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5603317" y="1833033"/>
            <a:ext cx="114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2</a:t>
            </a:r>
            <a:endParaRPr sz="1200">
              <a:latin typeface="Montserrat SemiBold"/>
              <a:cs typeface="Montserrat SemiBold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5997850" y="2628900"/>
            <a:ext cx="9010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dirty="0">
                <a:solidFill>
                  <a:srgbClr val="FFFFFF"/>
                </a:solidFill>
                <a:latin typeface="Montserrat Medium"/>
                <a:cs typeface="Montserrat Medium"/>
              </a:rPr>
              <a:t>Business</a:t>
            </a:r>
            <a:r>
              <a:rPr sz="1000" b="0" spc="-20" dirty="0">
                <a:solidFill>
                  <a:srgbClr val="FFFFFF"/>
                </a:solidFill>
                <a:latin typeface="Montserrat Medium"/>
                <a:cs typeface="Montserrat Medium"/>
              </a:rPr>
              <a:t> Risk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5997850" y="2882900"/>
            <a:ext cx="1409065" cy="694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Direction</a:t>
            </a:r>
            <a:endParaRPr sz="1000">
              <a:latin typeface="Montserrat Medium"/>
              <a:cs typeface="Montserrat Medium"/>
            </a:endParaRPr>
          </a:p>
          <a:p>
            <a:pPr marL="12700" marR="5080">
              <a:lnSpc>
                <a:spcPct val="166700"/>
              </a:lnSpc>
              <a:spcBef>
                <a:spcPts val="65"/>
              </a:spcBef>
            </a:pP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Predator/Creditor </a:t>
            </a:r>
            <a:r>
              <a:rPr sz="1000" b="0" dirty="0">
                <a:solidFill>
                  <a:srgbClr val="FFFFFF"/>
                </a:solidFill>
                <a:latin typeface="Montserrat Medium"/>
                <a:cs typeface="Montserrat Medium"/>
              </a:rPr>
              <a:t>Family/ </a:t>
            </a: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Relationships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9026419" y="2628900"/>
            <a:ext cx="315595" cy="948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20" dirty="0">
                <a:solidFill>
                  <a:srgbClr val="FFFFFF"/>
                </a:solidFill>
                <a:latin typeface="Montserrat Medium"/>
                <a:cs typeface="Montserrat Medium"/>
              </a:rPr>
              <a:t>Plan</a:t>
            </a:r>
            <a:endParaRPr sz="1000">
              <a:latin typeface="Montserrat Medium"/>
              <a:cs typeface="Montserrat Medium"/>
            </a:endParaRPr>
          </a:p>
          <a:p>
            <a:pPr marL="12700">
              <a:lnSpc>
                <a:spcPct val="100000"/>
              </a:lnSpc>
              <a:spcBef>
                <a:spcPts val="800"/>
              </a:spcBef>
            </a:pPr>
            <a:r>
              <a:rPr sz="1000" b="0" spc="-20" dirty="0">
                <a:solidFill>
                  <a:srgbClr val="FFFFFF"/>
                </a:solidFill>
                <a:latin typeface="Montserrat Medium"/>
                <a:cs typeface="Montserrat Medium"/>
              </a:rPr>
              <a:t>Plan</a:t>
            </a:r>
            <a:endParaRPr sz="1000">
              <a:latin typeface="Montserrat Medium"/>
              <a:cs typeface="Montserrat Medium"/>
            </a:endParaRPr>
          </a:p>
          <a:p>
            <a:pPr marL="12700" marR="5080">
              <a:lnSpc>
                <a:spcPct val="166700"/>
              </a:lnSpc>
              <a:spcBef>
                <a:spcPts val="65"/>
              </a:spcBef>
            </a:pPr>
            <a:r>
              <a:rPr sz="1000" b="0" spc="-20" dirty="0">
                <a:solidFill>
                  <a:srgbClr val="FFFFFF"/>
                </a:solidFill>
                <a:latin typeface="Montserrat Medium"/>
                <a:cs typeface="Montserrat Medium"/>
              </a:rPr>
              <a:t>Plan Plan</a:t>
            </a:r>
            <a:endParaRPr sz="1000">
              <a:latin typeface="Montserrat Medium"/>
              <a:cs typeface="Montserrat Medium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5997850" y="3763517"/>
            <a:ext cx="23837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TOTAL</a:t>
            </a:r>
            <a:r>
              <a:rPr sz="100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0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BALANCE</a:t>
            </a:r>
            <a:r>
              <a:rPr sz="1000" b="1" spc="-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0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SHEET</a:t>
            </a:r>
            <a:r>
              <a:rPr sz="1000" b="1" spc="-1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0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‘RISK’ </a:t>
            </a:r>
            <a:r>
              <a:rPr sz="100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LENS</a:t>
            </a:r>
            <a:endParaRPr sz="1000">
              <a:latin typeface="Montserrat SemiBold"/>
              <a:cs typeface="Montserrat SemiBold"/>
            </a:endParaRPr>
          </a:p>
        </p:txBody>
      </p:sp>
      <p:grpSp>
        <p:nvGrpSpPr>
          <p:cNvPr id="26" name="object 26"/>
          <p:cNvGrpSpPr/>
          <p:nvPr/>
        </p:nvGrpSpPr>
        <p:grpSpPr>
          <a:xfrm>
            <a:off x="5969478" y="2450422"/>
            <a:ext cx="3829050" cy="1120140"/>
            <a:chOff x="5969478" y="2450422"/>
            <a:chExt cx="3829050" cy="1120140"/>
          </a:xfrm>
        </p:grpSpPr>
        <p:sp>
          <p:nvSpPr>
            <p:cNvPr id="27" name="object 27"/>
            <p:cNvSpPr/>
            <p:nvPr/>
          </p:nvSpPr>
          <p:spPr>
            <a:xfrm>
              <a:off x="5969478" y="2453595"/>
              <a:ext cx="3829050" cy="0"/>
            </a:xfrm>
            <a:custGeom>
              <a:avLst/>
              <a:gdLst/>
              <a:ahLst/>
              <a:cxnLst/>
              <a:rect l="l" t="t" r="r" b="b"/>
              <a:pathLst>
                <a:path w="3829050">
                  <a:moveTo>
                    <a:pt x="0" y="0"/>
                  </a:moveTo>
                  <a:lnTo>
                    <a:pt x="3829037" y="0"/>
                  </a:lnTo>
                </a:path>
              </a:pathLst>
            </a:custGeom>
            <a:ln w="634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7608494" y="2657957"/>
              <a:ext cx="1207770" cy="913130"/>
            </a:xfrm>
            <a:custGeom>
              <a:avLst/>
              <a:gdLst/>
              <a:ahLst/>
              <a:cxnLst/>
              <a:rect l="l" t="t" r="r" b="b"/>
              <a:pathLst>
                <a:path w="1207770" h="913129">
                  <a:moveTo>
                    <a:pt x="1207719" y="840155"/>
                  </a:moveTo>
                  <a:lnTo>
                    <a:pt x="1198194" y="832218"/>
                  </a:lnTo>
                  <a:lnTo>
                    <a:pt x="1120825" y="767753"/>
                  </a:lnTo>
                  <a:lnTo>
                    <a:pt x="1115822" y="768210"/>
                  </a:lnTo>
                  <a:lnTo>
                    <a:pt x="1110208" y="774941"/>
                  </a:lnTo>
                  <a:lnTo>
                    <a:pt x="1110665" y="779945"/>
                  </a:lnTo>
                  <a:lnTo>
                    <a:pt x="1173391" y="832218"/>
                  </a:lnTo>
                  <a:lnTo>
                    <a:pt x="0" y="832218"/>
                  </a:lnTo>
                  <a:lnTo>
                    <a:pt x="0" y="848093"/>
                  </a:lnTo>
                  <a:lnTo>
                    <a:pt x="1173391" y="848093"/>
                  </a:lnTo>
                  <a:lnTo>
                    <a:pt x="1110665" y="900366"/>
                  </a:lnTo>
                  <a:lnTo>
                    <a:pt x="1110208" y="905370"/>
                  </a:lnTo>
                  <a:lnTo>
                    <a:pt x="1115822" y="912101"/>
                  </a:lnTo>
                  <a:lnTo>
                    <a:pt x="1120825" y="912558"/>
                  </a:lnTo>
                  <a:lnTo>
                    <a:pt x="1198194" y="848093"/>
                  </a:lnTo>
                  <a:lnTo>
                    <a:pt x="1207719" y="840155"/>
                  </a:lnTo>
                  <a:close/>
                </a:path>
                <a:path w="1207770" h="913129">
                  <a:moveTo>
                    <a:pt x="1207719" y="581355"/>
                  </a:moveTo>
                  <a:lnTo>
                    <a:pt x="1198194" y="573417"/>
                  </a:lnTo>
                  <a:lnTo>
                    <a:pt x="1120825" y="508952"/>
                  </a:lnTo>
                  <a:lnTo>
                    <a:pt x="1115822" y="509409"/>
                  </a:lnTo>
                  <a:lnTo>
                    <a:pt x="1110208" y="516140"/>
                  </a:lnTo>
                  <a:lnTo>
                    <a:pt x="1110665" y="521144"/>
                  </a:lnTo>
                  <a:lnTo>
                    <a:pt x="1173391" y="573417"/>
                  </a:lnTo>
                  <a:lnTo>
                    <a:pt x="0" y="573417"/>
                  </a:lnTo>
                  <a:lnTo>
                    <a:pt x="0" y="589292"/>
                  </a:lnTo>
                  <a:lnTo>
                    <a:pt x="1173391" y="589292"/>
                  </a:lnTo>
                  <a:lnTo>
                    <a:pt x="1110665" y="641565"/>
                  </a:lnTo>
                  <a:lnTo>
                    <a:pt x="1110208" y="646569"/>
                  </a:lnTo>
                  <a:lnTo>
                    <a:pt x="1115822" y="653300"/>
                  </a:lnTo>
                  <a:lnTo>
                    <a:pt x="1120825" y="653757"/>
                  </a:lnTo>
                  <a:lnTo>
                    <a:pt x="1198194" y="589292"/>
                  </a:lnTo>
                  <a:lnTo>
                    <a:pt x="1207719" y="581355"/>
                  </a:lnTo>
                  <a:close/>
                </a:path>
                <a:path w="1207770" h="913129">
                  <a:moveTo>
                    <a:pt x="1207719" y="313944"/>
                  </a:moveTo>
                  <a:lnTo>
                    <a:pt x="1198194" y="306006"/>
                  </a:lnTo>
                  <a:lnTo>
                    <a:pt x="1120825" y="241541"/>
                  </a:lnTo>
                  <a:lnTo>
                    <a:pt x="1115822" y="241998"/>
                  </a:lnTo>
                  <a:lnTo>
                    <a:pt x="1110208" y="248729"/>
                  </a:lnTo>
                  <a:lnTo>
                    <a:pt x="1110665" y="253733"/>
                  </a:lnTo>
                  <a:lnTo>
                    <a:pt x="1173391" y="306006"/>
                  </a:lnTo>
                  <a:lnTo>
                    <a:pt x="0" y="306006"/>
                  </a:lnTo>
                  <a:lnTo>
                    <a:pt x="0" y="321881"/>
                  </a:lnTo>
                  <a:lnTo>
                    <a:pt x="1173391" y="321881"/>
                  </a:lnTo>
                  <a:lnTo>
                    <a:pt x="1110665" y="374154"/>
                  </a:lnTo>
                  <a:lnTo>
                    <a:pt x="1110208" y="379158"/>
                  </a:lnTo>
                  <a:lnTo>
                    <a:pt x="1115822" y="385889"/>
                  </a:lnTo>
                  <a:lnTo>
                    <a:pt x="1120825" y="386346"/>
                  </a:lnTo>
                  <a:lnTo>
                    <a:pt x="1198194" y="321881"/>
                  </a:lnTo>
                  <a:lnTo>
                    <a:pt x="1207719" y="313944"/>
                  </a:lnTo>
                  <a:close/>
                </a:path>
                <a:path w="1207770" h="913129">
                  <a:moveTo>
                    <a:pt x="1207719" y="72402"/>
                  </a:moveTo>
                  <a:lnTo>
                    <a:pt x="1198194" y="64465"/>
                  </a:lnTo>
                  <a:lnTo>
                    <a:pt x="1120825" y="0"/>
                  </a:lnTo>
                  <a:lnTo>
                    <a:pt x="1115822" y="457"/>
                  </a:lnTo>
                  <a:lnTo>
                    <a:pt x="1110208" y="7188"/>
                  </a:lnTo>
                  <a:lnTo>
                    <a:pt x="1110665" y="12192"/>
                  </a:lnTo>
                  <a:lnTo>
                    <a:pt x="1173391" y="64465"/>
                  </a:lnTo>
                  <a:lnTo>
                    <a:pt x="0" y="64465"/>
                  </a:lnTo>
                  <a:lnTo>
                    <a:pt x="0" y="80340"/>
                  </a:lnTo>
                  <a:lnTo>
                    <a:pt x="1173391" y="80340"/>
                  </a:lnTo>
                  <a:lnTo>
                    <a:pt x="1110665" y="132613"/>
                  </a:lnTo>
                  <a:lnTo>
                    <a:pt x="1110208" y="137617"/>
                  </a:lnTo>
                  <a:lnTo>
                    <a:pt x="1115822" y="144348"/>
                  </a:lnTo>
                  <a:lnTo>
                    <a:pt x="1120825" y="144805"/>
                  </a:lnTo>
                  <a:lnTo>
                    <a:pt x="1198194" y="80340"/>
                  </a:lnTo>
                  <a:lnTo>
                    <a:pt x="1207719" y="724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9" name="object 29"/>
          <p:cNvSpPr/>
          <p:nvPr/>
        </p:nvSpPr>
        <p:spPr>
          <a:xfrm>
            <a:off x="1224099" y="4427269"/>
            <a:ext cx="4185920" cy="2298700"/>
          </a:xfrm>
          <a:custGeom>
            <a:avLst/>
            <a:gdLst/>
            <a:ahLst/>
            <a:cxnLst/>
            <a:rect l="l" t="t" r="r" b="b"/>
            <a:pathLst>
              <a:path w="4185920" h="2298700">
                <a:moveTo>
                  <a:pt x="4074312" y="0"/>
                </a:moveTo>
                <a:lnTo>
                  <a:pt x="111213" y="0"/>
                </a:lnTo>
                <a:lnTo>
                  <a:pt x="67926" y="8740"/>
                </a:lnTo>
                <a:lnTo>
                  <a:pt x="32575" y="32575"/>
                </a:lnTo>
                <a:lnTo>
                  <a:pt x="8740" y="67926"/>
                </a:lnTo>
                <a:lnTo>
                  <a:pt x="0" y="111213"/>
                </a:lnTo>
                <a:lnTo>
                  <a:pt x="0" y="2187143"/>
                </a:lnTo>
                <a:lnTo>
                  <a:pt x="8740" y="2230430"/>
                </a:lnTo>
                <a:lnTo>
                  <a:pt x="32575" y="2265781"/>
                </a:lnTo>
                <a:lnTo>
                  <a:pt x="67926" y="2289616"/>
                </a:lnTo>
                <a:lnTo>
                  <a:pt x="111213" y="2298357"/>
                </a:lnTo>
                <a:lnTo>
                  <a:pt x="4074312" y="2298357"/>
                </a:lnTo>
                <a:lnTo>
                  <a:pt x="4117599" y="2289616"/>
                </a:lnTo>
                <a:lnTo>
                  <a:pt x="4152950" y="2265781"/>
                </a:lnTo>
                <a:lnTo>
                  <a:pt x="4176785" y="2230430"/>
                </a:lnTo>
                <a:lnTo>
                  <a:pt x="4185526" y="2187143"/>
                </a:lnTo>
                <a:lnTo>
                  <a:pt x="4185526" y="111213"/>
                </a:lnTo>
                <a:lnTo>
                  <a:pt x="4176785" y="67926"/>
                </a:lnTo>
                <a:lnTo>
                  <a:pt x="4152950" y="32575"/>
                </a:lnTo>
                <a:lnTo>
                  <a:pt x="4117599" y="8740"/>
                </a:lnTo>
                <a:lnTo>
                  <a:pt x="4074312" y="0"/>
                </a:lnTo>
                <a:close/>
              </a:path>
            </a:pathLst>
          </a:custGeom>
          <a:solidFill>
            <a:srgbClr val="33446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object 30"/>
          <p:cNvSpPr txBox="1"/>
          <p:nvPr/>
        </p:nvSpPr>
        <p:spPr>
          <a:xfrm>
            <a:off x="1603971" y="4644313"/>
            <a:ext cx="2908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Montserrat"/>
                <a:cs typeface="Montserrat"/>
              </a:rPr>
              <a:t>Success</a:t>
            </a:r>
            <a:r>
              <a:rPr sz="1200" b="1" spc="-20" dirty="0">
                <a:solidFill>
                  <a:srgbClr val="FFFFFF"/>
                </a:solidFill>
                <a:latin typeface="Montserrat"/>
                <a:cs typeface="Montserrat"/>
              </a:rPr>
              <a:t> 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Plan</a:t>
            </a:r>
            <a:r>
              <a:rPr sz="1200" b="1" spc="31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-</a:t>
            </a:r>
            <a:r>
              <a:rPr sz="120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To</a:t>
            </a:r>
            <a:r>
              <a:rPr sz="1200" b="1" spc="-20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whom,</a:t>
            </a:r>
            <a:r>
              <a:rPr sz="1200" b="1" spc="-25" dirty="0">
                <a:solidFill>
                  <a:srgbClr val="FFFFFF"/>
                </a:solidFill>
                <a:latin typeface="Montserrat SemiBold"/>
                <a:cs typeface="Montserrat SemiBold"/>
              </a:rPr>
              <a:t> </a:t>
            </a: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when,</a:t>
            </a:r>
            <a:r>
              <a:rPr sz="1200" b="1" spc="-25" dirty="0">
                <a:solidFill>
                  <a:srgbClr val="FFFFFF"/>
                </a:solidFill>
                <a:latin typeface="Montserrat SemiBold"/>
                <a:cs typeface="Montserrat SemiBold"/>
              </a:rPr>
              <a:t> why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31" name="object 31"/>
          <p:cNvGrpSpPr/>
          <p:nvPr/>
        </p:nvGrpSpPr>
        <p:grpSpPr>
          <a:xfrm>
            <a:off x="1073743" y="4282865"/>
            <a:ext cx="393065" cy="393065"/>
            <a:chOff x="1073743" y="4282865"/>
            <a:chExt cx="393065" cy="393065"/>
          </a:xfrm>
        </p:grpSpPr>
        <p:sp>
          <p:nvSpPr>
            <p:cNvPr id="32" name="object 32"/>
            <p:cNvSpPr/>
            <p:nvPr/>
          </p:nvSpPr>
          <p:spPr>
            <a:xfrm>
              <a:off x="1090254" y="4299377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179997" y="0"/>
                  </a:moveTo>
                  <a:lnTo>
                    <a:pt x="132149" y="6429"/>
                  </a:lnTo>
                  <a:lnTo>
                    <a:pt x="89152" y="24573"/>
                  </a:lnTo>
                  <a:lnTo>
                    <a:pt x="52722" y="52717"/>
                  </a:lnTo>
                  <a:lnTo>
                    <a:pt x="24576" y="89146"/>
                  </a:lnTo>
                  <a:lnTo>
                    <a:pt x="6430" y="132144"/>
                  </a:lnTo>
                  <a:lnTo>
                    <a:pt x="0" y="179997"/>
                  </a:lnTo>
                  <a:lnTo>
                    <a:pt x="6430" y="227849"/>
                  </a:lnTo>
                  <a:lnTo>
                    <a:pt x="24576" y="270847"/>
                  </a:lnTo>
                  <a:lnTo>
                    <a:pt x="52722" y="307276"/>
                  </a:lnTo>
                  <a:lnTo>
                    <a:pt x="89152" y="335420"/>
                  </a:lnTo>
                  <a:lnTo>
                    <a:pt x="132149" y="353564"/>
                  </a:lnTo>
                  <a:lnTo>
                    <a:pt x="179997" y="359994"/>
                  </a:lnTo>
                  <a:lnTo>
                    <a:pt x="227849" y="353564"/>
                  </a:lnTo>
                  <a:lnTo>
                    <a:pt x="270847" y="335420"/>
                  </a:lnTo>
                  <a:lnTo>
                    <a:pt x="307276" y="307276"/>
                  </a:lnTo>
                  <a:lnTo>
                    <a:pt x="335420" y="270847"/>
                  </a:lnTo>
                  <a:lnTo>
                    <a:pt x="353564" y="227849"/>
                  </a:lnTo>
                  <a:lnTo>
                    <a:pt x="359994" y="179997"/>
                  </a:lnTo>
                  <a:lnTo>
                    <a:pt x="353564" y="132144"/>
                  </a:lnTo>
                  <a:lnTo>
                    <a:pt x="335420" y="89146"/>
                  </a:lnTo>
                  <a:lnTo>
                    <a:pt x="307276" y="52717"/>
                  </a:lnTo>
                  <a:lnTo>
                    <a:pt x="270847" y="24573"/>
                  </a:lnTo>
                  <a:lnTo>
                    <a:pt x="227849" y="6429"/>
                  </a:lnTo>
                  <a:lnTo>
                    <a:pt x="179997" y="0"/>
                  </a:lnTo>
                  <a:close/>
                </a:path>
              </a:pathLst>
            </a:custGeom>
            <a:solidFill>
              <a:srgbClr val="33446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1090253" y="4299375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4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>
            <a:off x="1213103" y="4364566"/>
            <a:ext cx="114300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FFFFFF"/>
                </a:solidFill>
                <a:latin typeface="Montserrat SemiBold"/>
                <a:cs typeface="Montserrat SemiBold"/>
              </a:rPr>
              <a:t>3</a:t>
            </a:r>
            <a:endParaRPr sz="1200">
              <a:latin typeface="Montserrat SemiBold"/>
              <a:cs typeface="Montserrat SemiBold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5463957" y="4282865"/>
            <a:ext cx="4336415" cy="2442845"/>
            <a:chOff x="5463957" y="4282865"/>
            <a:chExt cx="4336415" cy="2442845"/>
          </a:xfrm>
        </p:grpSpPr>
        <p:sp>
          <p:nvSpPr>
            <p:cNvPr id="36" name="object 36"/>
            <p:cNvSpPr/>
            <p:nvPr/>
          </p:nvSpPr>
          <p:spPr>
            <a:xfrm>
              <a:off x="5480456" y="4299381"/>
              <a:ext cx="4319905" cy="2426335"/>
            </a:xfrm>
            <a:custGeom>
              <a:avLst/>
              <a:gdLst/>
              <a:ahLst/>
              <a:cxnLst/>
              <a:rect l="l" t="t" r="r" b="b"/>
              <a:pathLst>
                <a:path w="4319905" h="2426334">
                  <a:moveTo>
                    <a:pt x="4319371" y="239102"/>
                  </a:moveTo>
                  <a:lnTo>
                    <a:pt x="4310634" y="195821"/>
                  </a:lnTo>
                  <a:lnTo>
                    <a:pt x="4286796" y="160464"/>
                  </a:lnTo>
                  <a:lnTo>
                    <a:pt x="4251452" y="136639"/>
                  </a:lnTo>
                  <a:lnTo>
                    <a:pt x="4208157" y="127889"/>
                  </a:lnTo>
                  <a:lnTo>
                    <a:pt x="351764" y="127889"/>
                  </a:lnTo>
                  <a:lnTo>
                    <a:pt x="335419" y="89154"/>
                  </a:lnTo>
                  <a:lnTo>
                    <a:pt x="307276" y="52717"/>
                  </a:lnTo>
                  <a:lnTo>
                    <a:pt x="270852" y="24574"/>
                  </a:lnTo>
                  <a:lnTo>
                    <a:pt x="227850" y="6426"/>
                  </a:lnTo>
                  <a:lnTo>
                    <a:pt x="179997" y="0"/>
                  </a:lnTo>
                  <a:lnTo>
                    <a:pt x="132156" y="6426"/>
                  </a:lnTo>
                  <a:lnTo>
                    <a:pt x="89154" y="24574"/>
                  </a:lnTo>
                  <a:lnTo>
                    <a:pt x="52730" y="52717"/>
                  </a:lnTo>
                  <a:lnTo>
                    <a:pt x="24587" y="89154"/>
                  </a:lnTo>
                  <a:lnTo>
                    <a:pt x="6438" y="132143"/>
                  </a:lnTo>
                  <a:lnTo>
                    <a:pt x="0" y="179997"/>
                  </a:lnTo>
                  <a:lnTo>
                    <a:pt x="6438" y="227850"/>
                  </a:lnTo>
                  <a:lnTo>
                    <a:pt x="24587" y="270852"/>
                  </a:lnTo>
                  <a:lnTo>
                    <a:pt x="52730" y="307276"/>
                  </a:lnTo>
                  <a:lnTo>
                    <a:pt x="89154" y="335419"/>
                  </a:lnTo>
                  <a:lnTo>
                    <a:pt x="132156" y="353568"/>
                  </a:lnTo>
                  <a:lnTo>
                    <a:pt x="133845" y="353796"/>
                  </a:lnTo>
                  <a:lnTo>
                    <a:pt x="133845" y="2315032"/>
                  </a:lnTo>
                  <a:lnTo>
                    <a:pt x="142595" y="2358326"/>
                  </a:lnTo>
                  <a:lnTo>
                    <a:pt x="166420" y="2393670"/>
                  </a:lnTo>
                  <a:lnTo>
                    <a:pt x="201777" y="2417508"/>
                  </a:lnTo>
                  <a:lnTo>
                    <a:pt x="245059" y="2426246"/>
                  </a:lnTo>
                  <a:lnTo>
                    <a:pt x="4208157" y="2426246"/>
                  </a:lnTo>
                  <a:lnTo>
                    <a:pt x="4251452" y="2417508"/>
                  </a:lnTo>
                  <a:lnTo>
                    <a:pt x="4286796" y="2393670"/>
                  </a:lnTo>
                  <a:lnTo>
                    <a:pt x="4310634" y="2358326"/>
                  </a:lnTo>
                  <a:lnTo>
                    <a:pt x="4319371" y="2315032"/>
                  </a:lnTo>
                  <a:lnTo>
                    <a:pt x="4319371" y="239102"/>
                  </a:lnTo>
                  <a:close/>
                </a:path>
              </a:pathLst>
            </a:custGeom>
            <a:solidFill>
              <a:srgbClr val="EAE7E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5480467" y="4299375"/>
              <a:ext cx="360045" cy="360045"/>
            </a:xfrm>
            <a:custGeom>
              <a:avLst/>
              <a:gdLst/>
              <a:ahLst/>
              <a:cxnLst/>
              <a:rect l="l" t="t" r="r" b="b"/>
              <a:pathLst>
                <a:path w="360045" h="360045">
                  <a:moveTo>
                    <a:pt x="0" y="179908"/>
                  </a:moveTo>
                  <a:lnTo>
                    <a:pt x="6426" y="132081"/>
                  </a:lnTo>
                  <a:lnTo>
                    <a:pt x="24562" y="89105"/>
                  </a:lnTo>
                  <a:lnTo>
                    <a:pt x="52693" y="52693"/>
                  </a:lnTo>
                  <a:lnTo>
                    <a:pt x="89105" y="24562"/>
                  </a:lnTo>
                  <a:lnTo>
                    <a:pt x="132081" y="6426"/>
                  </a:lnTo>
                  <a:lnTo>
                    <a:pt x="179908" y="0"/>
                  </a:lnTo>
                  <a:lnTo>
                    <a:pt x="227734" y="6426"/>
                  </a:lnTo>
                  <a:lnTo>
                    <a:pt x="270711" y="24562"/>
                  </a:lnTo>
                  <a:lnTo>
                    <a:pt x="307122" y="52693"/>
                  </a:lnTo>
                  <a:lnTo>
                    <a:pt x="335253" y="89105"/>
                  </a:lnTo>
                  <a:lnTo>
                    <a:pt x="353389" y="132081"/>
                  </a:lnTo>
                  <a:lnTo>
                    <a:pt x="359816" y="179908"/>
                  </a:lnTo>
                  <a:lnTo>
                    <a:pt x="353389" y="227734"/>
                  </a:lnTo>
                  <a:lnTo>
                    <a:pt x="335253" y="270711"/>
                  </a:lnTo>
                  <a:lnTo>
                    <a:pt x="307122" y="307122"/>
                  </a:lnTo>
                  <a:lnTo>
                    <a:pt x="270711" y="335253"/>
                  </a:lnTo>
                  <a:lnTo>
                    <a:pt x="227734" y="353389"/>
                  </a:lnTo>
                  <a:lnTo>
                    <a:pt x="179908" y="359816"/>
                  </a:lnTo>
                  <a:lnTo>
                    <a:pt x="132081" y="353389"/>
                  </a:lnTo>
                  <a:lnTo>
                    <a:pt x="89105" y="335253"/>
                  </a:lnTo>
                  <a:lnTo>
                    <a:pt x="52693" y="307122"/>
                  </a:lnTo>
                  <a:lnTo>
                    <a:pt x="24562" y="270711"/>
                  </a:lnTo>
                  <a:lnTo>
                    <a:pt x="6426" y="227734"/>
                  </a:lnTo>
                  <a:lnTo>
                    <a:pt x="0" y="179908"/>
                  </a:lnTo>
                  <a:close/>
                </a:path>
              </a:pathLst>
            </a:custGeom>
            <a:ln w="3275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8" name="object 38"/>
          <p:cNvSpPr txBox="1"/>
          <p:nvPr/>
        </p:nvSpPr>
        <p:spPr>
          <a:xfrm>
            <a:off x="5596173" y="4364566"/>
            <a:ext cx="12890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dirty="0">
                <a:solidFill>
                  <a:srgbClr val="2E3841"/>
                </a:solidFill>
                <a:latin typeface="Montserrat SemiBold"/>
                <a:cs typeface="Montserrat SemiBold"/>
              </a:rPr>
              <a:t>4</a:t>
            </a:r>
            <a:endParaRPr sz="1200">
              <a:latin typeface="Montserrat SemiBold"/>
              <a:cs typeface="Montserrat SemiBold"/>
            </a:endParaRPr>
          </a:p>
        </p:txBody>
      </p:sp>
      <p:sp>
        <p:nvSpPr>
          <p:cNvPr id="39" name="object 39"/>
          <p:cNvSpPr txBox="1"/>
          <p:nvPr/>
        </p:nvSpPr>
        <p:spPr>
          <a:xfrm>
            <a:off x="1613306" y="5151966"/>
            <a:ext cx="1423035" cy="88074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Income</a:t>
            </a:r>
            <a:endParaRPr sz="1000" dirty="0">
              <a:latin typeface="Montserrat Medium"/>
              <a:cs typeface="Montserrat Medium"/>
            </a:endParaRPr>
          </a:p>
          <a:p>
            <a:pPr marL="12700" marR="922019">
              <a:lnSpc>
                <a:spcPts val="2130"/>
              </a:lnSpc>
              <a:spcBef>
                <a:spcPts val="95"/>
              </a:spcBef>
            </a:pP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Equity Control</a:t>
            </a:r>
            <a:endParaRPr sz="1000" dirty="0">
              <a:latin typeface="Montserrat Medium"/>
              <a:cs typeface="Montserrat Medium"/>
            </a:endParaRPr>
          </a:p>
          <a:p>
            <a:pPr marL="12700">
              <a:lnSpc>
                <a:spcPts val="1175"/>
              </a:lnSpc>
            </a:pPr>
            <a:r>
              <a:rPr sz="1000" b="0" dirty="0">
                <a:solidFill>
                  <a:srgbClr val="FFFFFF"/>
                </a:solidFill>
                <a:latin typeface="Montserrat Medium"/>
                <a:cs typeface="Montserrat Medium"/>
              </a:rPr>
              <a:t>(to whom,</a:t>
            </a:r>
            <a:r>
              <a:rPr sz="1000" b="0" spc="-5" dirty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sz="10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when,why)</a:t>
            </a:r>
            <a:endParaRPr sz="1000" dirty="0">
              <a:latin typeface="Montserrat Medium"/>
              <a:cs typeface="Montserrat Medium"/>
            </a:endParaRPr>
          </a:p>
        </p:txBody>
      </p:sp>
      <p:sp>
        <p:nvSpPr>
          <p:cNvPr id="40" name="object 40"/>
          <p:cNvSpPr txBox="1"/>
          <p:nvPr/>
        </p:nvSpPr>
        <p:spPr>
          <a:xfrm>
            <a:off x="4073550" y="5151966"/>
            <a:ext cx="88328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0" dirty="0">
                <a:solidFill>
                  <a:srgbClr val="FFFFFF"/>
                </a:solidFill>
                <a:latin typeface="Montserrat Medium"/>
                <a:cs typeface="Montserrat Medium"/>
              </a:rPr>
              <a:t>10 years</a:t>
            </a:r>
            <a:r>
              <a:rPr sz="1000" b="0" spc="5" dirty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sz="1000" b="0" dirty="0">
                <a:solidFill>
                  <a:srgbClr val="FFFFFF"/>
                </a:solidFill>
                <a:latin typeface="Montserrat Medium"/>
                <a:cs typeface="Montserrat Medium"/>
              </a:rPr>
              <a:t>–</a:t>
            </a:r>
            <a:r>
              <a:rPr sz="1000" b="0" spc="10" dirty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sz="1000" b="0" spc="-25" dirty="0">
                <a:solidFill>
                  <a:srgbClr val="FFFFFF"/>
                </a:solidFill>
                <a:latin typeface="Montserrat Medium"/>
                <a:cs typeface="Montserrat Medium"/>
              </a:rPr>
              <a:t>100</a:t>
            </a:r>
            <a:endParaRPr sz="1000">
              <a:latin typeface="Montserrat Medium"/>
              <a:cs typeface="Montserrat Medium"/>
            </a:endParaRPr>
          </a:p>
        </p:txBody>
      </p:sp>
      <p:grpSp>
        <p:nvGrpSpPr>
          <p:cNvPr id="41" name="object 41"/>
          <p:cNvGrpSpPr/>
          <p:nvPr/>
        </p:nvGrpSpPr>
        <p:grpSpPr>
          <a:xfrm>
            <a:off x="1578634" y="4977962"/>
            <a:ext cx="3829050" cy="861694"/>
            <a:chOff x="1578634" y="4977962"/>
            <a:chExt cx="3829050" cy="861694"/>
          </a:xfrm>
        </p:grpSpPr>
        <p:sp>
          <p:nvSpPr>
            <p:cNvPr id="42" name="object 42"/>
            <p:cNvSpPr/>
            <p:nvPr/>
          </p:nvSpPr>
          <p:spPr>
            <a:xfrm>
              <a:off x="1578634" y="4981135"/>
              <a:ext cx="3829050" cy="0"/>
            </a:xfrm>
            <a:custGeom>
              <a:avLst/>
              <a:gdLst/>
              <a:ahLst/>
              <a:cxnLst/>
              <a:rect l="l" t="t" r="r" b="b"/>
              <a:pathLst>
                <a:path w="3829050">
                  <a:moveTo>
                    <a:pt x="0" y="0"/>
                  </a:moveTo>
                  <a:lnTo>
                    <a:pt x="3829037" y="0"/>
                  </a:lnTo>
                </a:path>
              </a:pathLst>
            </a:custGeom>
            <a:ln w="6346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3" name="object 43"/>
            <p:cNvSpPr/>
            <p:nvPr/>
          </p:nvSpPr>
          <p:spPr>
            <a:xfrm>
              <a:off x="3223945" y="5185498"/>
              <a:ext cx="701675" cy="654050"/>
            </a:xfrm>
            <a:custGeom>
              <a:avLst/>
              <a:gdLst/>
              <a:ahLst/>
              <a:cxnLst/>
              <a:rect l="l" t="t" r="r" b="b"/>
              <a:pathLst>
                <a:path w="701675" h="654050">
                  <a:moveTo>
                    <a:pt x="701078" y="581355"/>
                  </a:moveTo>
                  <a:lnTo>
                    <a:pt x="691553" y="573417"/>
                  </a:lnTo>
                  <a:lnTo>
                    <a:pt x="614197" y="508952"/>
                  </a:lnTo>
                  <a:lnTo>
                    <a:pt x="609193" y="509409"/>
                  </a:lnTo>
                  <a:lnTo>
                    <a:pt x="603580" y="516140"/>
                  </a:lnTo>
                  <a:lnTo>
                    <a:pt x="604037" y="521144"/>
                  </a:lnTo>
                  <a:lnTo>
                    <a:pt x="666762" y="573417"/>
                  </a:lnTo>
                  <a:lnTo>
                    <a:pt x="0" y="573417"/>
                  </a:lnTo>
                  <a:lnTo>
                    <a:pt x="0" y="589292"/>
                  </a:lnTo>
                  <a:lnTo>
                    <a:pt x="666762" y="589292"/>
                  </a:lnTo>
                  <a:lnTo>
                    <a:pt x="604037" y="641565"/>
                  </a:lnTo>
                  <a:lnTo>
                    <a:pt x="603580" y="646569"/>
                  </a:lnTo>
                  <a:lnTo>
                    <a:pt x="609193" y="653300"/>
                  </a:lnTo>
                  <a:lnTo>
                    <a:pt x="614197" y="653757"/>
                  </a:lnTo>
                  <a:lnTo>
                    <a:pt x="691553" y="589292"/>
                  </a:lnTo>
                  <a:lnTo>
                    <a:pt x="701078" y="581355"/>
                  </a:lnTo>
                  <a:close/>
                </a:path>
                <a:path w="701675" h="654050">
                  <a:moveTo>
                    <a:pt x="701078" y="313931"/>
                  </a:moveTo>
                  <a:lnTo>
                    <a:pt x="691553" y="305993"/>
                  </a:lnTo>
                  <a:lnTo>
                    <a:pt x="614197" y="241528"/>
                  </a:lnTo>
                  <a:lnTo>
                    <a:pt x="609193" y="241985"/>
                  </a:lnTo>
                  <a:lnTo>
                    <a:pt x="603580" y="248716"/>
                  </a:lnTo>
                  <a:lnTo>
                    <a:pt x="604037" y="253720"/>
                  </a:lnTo>
                  <a:lnTo>
                    <a:pt x="666762" y="305993"/>
                  </a:lnTo>
                  <a:lnTo>
                    <a:pt x="0" y="305993"/>
                  </a:lnTo>
                  <a:lnTo>
                    <a:pt x="0" y="321868"/>
                  </a:lnTo>
                  <a:lnTo>
                    <a:pt x="666762" y="321868"/>
                  </a:lnTo>
                  <a:lnTo>
                    <a:pt x="604037" y="374142"/>
                  </a:lnTo>
                  <a:lnTo>
                    <a:pt x="603580" y="379145"/>
                  </a:lnTo>
                  <a:lnTo>
                    <a:pt x="609193" y="385876"/>
                  </a:lnTo>
                  <a:lnTo>
                    <a:pt x="614197" y="386334"/>
                  </a:lnTo>
                  <a:lnTo>
                    <a:pt x="691553" y="321868"/>
                  </a:lnTo>
                  <a:lnTo>
                    <a:pt x="701078" y="313931"/>
                  </a:lnTo>
                  <a:close/>
                </a:path>
                <a:path w="701675" h="654050">
                  <a:moveTo>
                    <a:pt x="701078" y="72402"/>
                  </a:moveTo>
                  <a:lnTo>
                    <a:pt x="691553" y="64465"/>
                  </a:lnTo>
                  <a:lnTo>
                    <a:pt x="614197" y="0"/>
                  </a:lnTo>
                  <a:lnTo>
                    <a:pt x="609193" y="457"/>
                  </a:lnTo>
                  <a:lnTo>
                    <a:pt x="603580" y="7188"/>
                  </a:lnTo>
                  <a:lnTo>
                    <a:pt x="604037" y="12192"/>
                  </a:lnTo>
                  <a:lnTo>
                    <a:pt x="666762" y="64465"/>
                  </a:lnTo>
                  <a:lnTo>
                    <a:pt x="0" y="64465"/>
                  </a:lnTo>
                  <a:lnTo>
                    <a:pt x="0" y="80340"/>
                  </a:lnTo>
                  <a:lnTo>
                    <a:pt x="666762" y="80340"/>
                  </a:lnTo>
                  <a:lnTo>
                    <a:pt x="604037" y="132613"/>
                  </a:lnTo>
                  <a:lnTo>
                    <a:pt x="603580" y="137617"/>
                  </a:lnTo>
                  <a:lnTo>
                    <a:pt x="609193" y="144348"/>
                  </a:lnTo>
                  <a:lnTo>
                    <a:pt x="614197" y="144805"/>
                  </a:lnTo>
                  <a:lnTo>
                    <a:pt x="691553" y="80340"/>
                  </a:lnTo>
                  <a:lnTo>
                    <a:pt x="701078" y="72402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4" name="object 44"/>
          <p:cNvSpPr/>
          <p:nvPr/>
        </p:nvSpPr>
        <p:spPr>
          <a:xfrm>
            <a:off x="6307984" y="4659374"/>
            <a:ext cx="1101090" cy="1101090"/>
          </a:xfrm>
          <a:custGeom>
            <a:avLst/>
            <a:gdLst/>
            <a:ahLst/>
            <a:cxnLst/>
            <a:rect l="l" t="t" r="r" b="b"/>
            <a:pathLst>
              <a:path w="1101090" h="1101089">
                <a:moveTo>
                  <a:pt x="550303" y="0"/>
                </a:moveTo>
                <a:lnTo>
                  <a:pt x="502821" y="2019"/>
                </a:lnTo>
                <a:lnTo>
                  <a:pt x="456460" y="7969"/>
                </a:lnTo>
                <a:lnTo>
                  <a:pt x="411387" y="17683"/>
                </a:lnTo>
                <a:lnTo>
                  <a:pt x="367765" y="30997"/>
                </a:lnTo>
                <a:lnTo>
                  <a:pt x="325760" y="47745"/>
                </a:lnTo>
                <a:lnTo>
                  <a:pt x="285538" y="67762"/>
                </a:lnTo>
                <a:lnTo>
                  <a:pt x="247263" y="90883"/>
                </a:lnTo>
                <a:lnTo>
                  <a:pt x="211100" y="116942"/>
                </a:lnTo>
                <a:lnTo>
                  <a:pt x="177216" y="145775"/>
                </a:lnTo>
                <a:lnTo>
                  <a:pt x="145775" y="177216"/>
                </a:lnTo>
                <a:lnTo>
                  <a:pt x="116942" y="211100"/>
                </a:lnTo>
                <a:lnTo>
                  <a:pt x="90883" y="247263"/>
                </a:lnTo>
                <a:lnTo>
                  <a:pt x="67762" y="285538"/>
                </a:lnTo>
                <a:lnTo>
                  <a:pt x="47745" y="325760"/>
                </a:lnTo>
                <a:lnTo>
                  <a:pt x="30997" y="367765"/>
                </a:lnTo>
                <a:lnTo>
                  <a:pt x="17683" y="411387"/>
                </a:lnTo>
                <a:lnTo>
                  <a:pt x="7969" y="456460"/>
                </a:lnTo>
                <a:lnTo>
                  <a:pt x="2019" y="502821"/>
                </a:lnTo>
                <a:lnTo>
                  <a:pt x="0" y="550303"/>
                </a:lnTo>
                <a:lnTo>
                  <a:pt x="2019" y="597785"/>
                </a:lnTo>
                <a:lnTo>
                  <a:pt x="7969" y="644146"/>
                </a:lnTo>
                <a:lnTo>
                  <a:pt x="17683" y="689220"/>
                </a:lnTo>
                <a:lnTo>
                  <a:pt x="30997" y="732842"/>
                </a:lnTo>
                <a:lnTo>
                  <a:pt x="47745" y="774847"/>
                </a:lnTo>
                <a:lnTo>
                  <a:pt x="67762" y="815069"/>
                </a:lnTo>
                <a:lnTo>
                  <a:pt x="90883" y="853344"/>
                </a:lnTo>
                <a:lnTo>
                  <a:pt x="116942" y="889506"/>
                </a:lnTo>
                <a:lnTo>
                  <a:pt x="145775" y="923390"/>
                </a:lnTo>
                <a:lnTo>
                  <a:pt x="177216" y="954831"/>
                </a:lnTo>
                <a:lnTo>
                  <a:pt x="211100" y="983664"/>
                </a:lnTo>
                <a:lnTo>
                  <a:pt x="247263" y="1009724"/>
                </a:lnTo>
                <a:lnTo>
                  <a:pt x="285538" y="1032844"/>
                </a:lnTo>
                <a:lnTo>
                  <a:pt x="325760" y="1052861"/>
                </a:lnTo>
                <a:lnTo>
                  <a:pt x="367765" y="1069609"/>
                </a:lnTo>
                <a:lnTo>
                  <a:pt x="411387" y="1082923"/>
                </a:lnTo>
                <a:lnTo>
                  <a:pt x="456460" y="1092637"/>
                </a:lnTo>
                <a:lnTo>
                  <a:pt x="502821" y="1098587"/>
                </a:lnTo>
                <a:lnTo>
                  <a:pt x="550303" y="1100607"/>
                </a:lnTo>
                <a:lnTo>
                  <a:pt x="597785" y="1098587"/>
                </a:lnTo>
                <a:lnTo>
                  <a:pt x="644146" y="1092637"/>
                </a:lnTo>
                <a:lnTo>
                  <a:pt x="689220" y="1082923"/>
                </a:lnTo>
                <a:lnTo>
                  <a:pt x="732842" y="1069609"/>
                </a:lnTo>
                <a:lnTo>
                  <a:pt x="774847" y="1052861"/>
                </a:lnTo>
                <a:lnTo>
                  <a:pt x="815069" y="1032844"/>
                </a:lnTo>
                <a:lnTo>
                  <a:pt x="853344" y="1009724"/>
                </a:lnTo>
                <a:lnTo>
                  <a:pt x="889506" y="983664"/>
                </a:lnTo>
                <a:lnTo>
                  <a:pt x="923390" y="954831"/>
                </a:lnTo>
                <a:lnTo>
                  <a:pt x="954831" y="923390"/>
                </a:lnTo>
                <a:lnTo>
                  <a:pt x="983664" y="889506"/>
                </a:lnTo>
                <a:lnTo>
                  <a:pt x="1009724" y="853344"/>
                </a:lnTo>
                <a:lnTo>
                  <a:pt x="1032844" y="815069"/>
                </a:lnTo>
                <a:lnTo>
                  <a:pt x="1052861" y="774847"/>
                </a:lnTo>
                <a:lnTo>
                  <a:pt x="1069609" y="732842"/>
                </a:lnTo>
                <a:lnTo>
                  <a:pt x="1082923" y="689220"/>
                </a:lnTo>
                <a:lnTo>
                  <a:pt x="1092637" y="644146"/>
                </a:lnTo>
                <a:lnTo>
                  <a:pt x="1098587" y="597785"/>
                </a:lnTo>
                <a:lnTo>
                  <a:pt x="1100607" y="550303"/>
                </a:lnTo>
                <a:lnTo>
                  <a:pt x="1098587" y="502821"/>
                </a:lnTo>
                <a:lnTo>
                  <a:pt x="1092637" y="456460"/>
                </a:lnTo>
                <a:lnTo>
                  <a:pt x="1082923" y="411387"/>
                </a:lnTo>
                <a:lnTo>
                  <a:pt x="1069609" y="367765"/>
                </a:lnTo>
                <a:lnTo>
                  <a:pt x="1052861" y="325760"/>
                </a:lnTo>
                <a:lnTo>
                  <a:pt x="1032844" y="285538"/>
                </a:lnTo>
                <a:lnTo>
                  <a:pt x="1009724" y="247263"/>
                </a:lnTo>
                <a:lnTo>
                  <a:pt x="983664" y="211100"/>
                </a:lnTo>
                <a:lnTo>
                  <a:pt x="954831" y="177216"/>
                </a:lnTo>
                <a:lnTo>
                  <a:pt x="923390" y="145775"/>
                </a:lnTo>
                <a:lnTo>
                  <a:pt x="889506" y="116942"/>
                </a:lnTo>
                <a:lnTo>
                  <a:pt x="853344" y="90883"/>
                </a:lnTo>
                <a:lnTo>
                  <a:pt x="815069" y="67762"/>
                </a:lnTo>
                <a:lnTo>
                  <a:pt x="774847" y="47745"/>
                </a:lnTo>
                <a:lnTo>
                  <a:pt x="732842" y="30997"/>
                </a:lnTo>
                <a:lnTo>
                  <a:pt x="689220" y="17683"/>
                </a:lnTo>
                <a:lnTo>
                  <a:pt x="644146" y="7969"/>
                </a:lnTo>
                <a:lnTo>
                  <a:pt x="597785" y="2019"/>
                </a:lnTo>
                <a:lnTo>
                  <a:pt x="550303" y="0"/>
                </a:lnTo>
                <a:close/>
              </a:path>
            </a:pathLst>
          </a:custGeom>
          <a:solidFill>
            <a:srgbClr val="2E3841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5" name="object 45"/>
          <p:cNvSpPr txBox="1"/>
          <p:nvPr/>
        </p:nvSpPr>
        <p:spPr>
          <a:xfrm>
            <a:off x="6537624" y="4925869"/>
            <a:ext cx="641985" cy="542290"/>
          </a:xfrm>
          <a:prstGeom prst="rect">
            <a:avLst/>
          </a:prstGeom>
        </p:spPr>
        <p:txBody>
          <a:bodyPr vert="horz" wrap="square" lIns="0" tIns="20955" rIns="0" bIns="0" rtlCol="0">
            <a:spAutoFit/>
          </a:bodyPr>
          <a:lstStyle/>
          <a:p>
            <a:pPr marL="12700" marR="5080" indent="68580">
              <a:lnSpc>
                <a:spcPct val="101000"/>
              </a:lnSpc>
              <a:spcBef>
                <a:spcPts val="165"/>
              </a:spcBef>
            </a:pPr>
            <a:r>
              <a:rPr sz="11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Family </a:t>
            </a:r>
            <a:r>
              <a:rPr sz="1100" b="0" dirty="0">
                <a:solidFill>
                  <a:srgbClr val="FFFFFF"/>
                </a:solidFill>
                <a:latin typeface="Montserrat Medium"/>
                <a:cs typeface="Montserrat Medium"/>
              </a:rPr>
              <a:t>Board</a:t>
            </a:r>
            <a:r>
              <a:rPr sz="1100" b="0" spc="-5" dirty="0">
                <a:solidFill>
                  <a:srgbClr val="FFFFFF"/>
                </a:solidFill>
                <a:latin typeface="Montserrat Medium"/>
                <a:cs typeface="Montserrat Medium"/>
              </a:rPr>
              <a:t> </a:t>
            </a:r>
            <a:r>
              <a:rPr sz="1100" b="0" spc="-35" dirty="0">
                <a:solidFill>
                  <a:srgbClr val="FFFFFF"/>
                </a:solidFill>
                <a:latin typeface="Montserrat Medium"/>
                <a:cs typeface="Montserrat Medium"/>
              </a:rPr>
              <a:t>or </a:t>
            </a:r>
            <a:r>
              <a:rPr sz="1100" b="0" spc="-10" dirty="0">
                <a:solidFill>
                  <a:srgbClr val="FFFFFF"/>
                </a:solidFill>
                <a:latin typeface="Montserrat Medium"/>
                <a:cs typeface="Montserrat Medium"/>
              </a:rPr>
              <a:t>Advisory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46" name="object 46"/>
          <p:cNvSpPr/>
          <p:nvPr/>
        </p:nvSpPr>
        <p:spPr>
          <a:xfrm>
            <a:off x="7243499" y="4659374"/>
            <a:ext cx="1101090" cy="1101090"/>
          </a:xfrm>
          <a:custGeom>
            <a:avLst/>
            <a:gdLst/>
            <a:ahLst/>
            <a:cxnLst/>
            <a:rect l="l" t="t" r="r" b="b"/>
            <a:pathLst>
              <a:path w="1101090" h="1101089">
                <a:moveTo>
                  <a:pt x="550303" y="0"/>
                </a:moveTo>
                <a:lnTo>
                  <a:pt x="502821" y="2019"/>
                </a:lnTo>
                <a:lnTo>
                  <a:pt x="456460" y="7969"/>
                </a:lnTo>
                <a:lnTo>
                  <a:pt x="411387" y="17683"/>
                </a:lnTo>
                <a:lnTo>
                  <a:pt x="367765" y="30997"/>
                </a:lnTo>
                <a:lnTo>
                  <a:pt x="325760" y="47745"/>
                </a:lnTo>
                <a:lnTo>
                  <a:pt x="285538" y="67762"/>
                </a:lnTo>
                <a:lnTo>
                  <a:pt x="247263" y="90883"/>
                </a:lnTo>
                <a:lnTo>
                  <a:pt x="211100" y="116942"/>
                </a:lnTo>
                <a:lnTo>
                  <a:pt x="177216" y="145775"/>
                </a:lnTo>
                <a:lnTo>
                  <a:pt x="145775" y="177216"/>
                </a:lnTo>
                <a:lnTo>
                  <a:pt x="116942" y="211100"/>
                </a:lnTo>
                <a:lnTo>
                  <a:pt x="90883" y="247263"/>
                </a:lnTo>
                <a:lnTo>
                  <a:pt x="67762" y="285538"/>
                </a:lnTo>
                <a:lnTo>
                  <a:pt x="47745" y="325760"/>
                </a:lnTo>
                <a:lnTo>
                  <a:pt x="30997" y="367765"/>
                </a:lnTo>
                <a:lnTo>
                  <a:pt x="17683" y="411387"/>
                </a:lnTo>
                <a:lnTo>
                  <a:pt x="7969" y="456460"/>
                </a:lnTo>
                <a:lnTo>
                  <a:pt x="2019" y="502821"/>
                </a:lnTo>
                <a:lnTo>
                  <a:pt x="0" y="550303"/>
                </a:lnTo>
                <a:lnTo>
                  <a:pt x="2019" y="597785"/>
                </a:lnTo>
                <a:lnTo>
                  <a:pt x="7969" y="644146"/>
                </a:lnTo>
                <a:lnTo>
                  <a:pt x="17683" y="689220"/>
                </a:lnTo>
                <a:lnTo>
                  <a:pt x="30997" y="732842"/>
                </a:lnTo>
                <a:lnTo>
                  <a:pt x="47745" y="774847"/>
                </a:lnTo>
                <a:lnTo>
                  <a:pt x="67762" y="815069"/>
                </a:lnTo>
                <a:lnTo>
                  <a:pt x="90883" y="853344"/>
                </a:lnTo>
                <a:lnTo>
                  <a:pt x="116942" y="889506"/>
                </a:lnTo>
                <a:lnTo>
                  <a:pt x="145775" y="923390"/>
                </a:lnTo>
                <a:lnTo>
                  <a:pt x="177216" y="954831"/>
                </a:lnTo>
                <a:lnTo>
                  <a:pt x="211100" y="983664"/>
                </a:lnTo>
                <a:lnTo>
                  <a:pt x="247263" y="1009724"/>
                </a:lnTo>
                <a:lnTo>
                  <a:pt x="285538" y="1032844"/>
                </a:lnTo>
                <a:lnTo>
                  <a:pt x="325760" y="1052861"/>
                </a:lnTo>
                <a:lnTo>
                  <a:pt x="367765" y="1069609"/>
                </a:lnTo>
                <a:lnTo>
                  <a:pt x="411387" y="1082923"/>
                </a:lnTo>
                <a:lnTo>
                  <a:pt x="456460" y="1092637"/>
                </a:lnTo>
                <a:lnTo>
                  <a:pt x="502821" y="1098587"/>
                </a:lnTo>
                <a:lnTo>
                  <a:pt x="550303" y="1100607"/>
                </a:lnTo>
                <a:lnTo>
                  <a:pt x="597785" y="1098587"/>
                </a:lnTo>
                <a:lnTo>
                  <a:pt x="644146" y="1092637"/>
                </a:lnTo>
                <a:lnTo>
                  <a:pt x="689220" y="1082923"/>
                </a:lnTo>
                <a:lnTo>
                  <a:pt x="732842" y="1069609"/>
                </a:lnTo>
                <a:lnTo>
                  <a:pt x="774847" y="1052861"/>
                </a:lnTo>
                <a:lnTo>
                  <a:pt x="815069" y="1032844"/>
                </a:lnTo>
                <a:lnTo>
                  <a:pt x="853344" y="1009724"/>
                </a:lnTo>
                <a:lnTo>
                  <a:pt x="889506" y="983664"/>
                </a:lnTo>
                <a:lnTo>
                  <a:pt x="923390" y="954831"/>
                </a:lnTo>
                <a:lnTo>
                  <a:pt x="954831" y="923390"/>
                </a:lnTo>
                <a:lnTo>
                  <a:pt x="983664" y="889506"/>
                </a:lnTo>
                <a:lnTo>
                  <a:pt x="1009724" y="853344"/>
                </a:lnTo>
                <a:lnTo>
                  <a:pt x="1032844" y="815069"/>
                </a:lnTo>
                <a:lnTo>
                  <a:pt x="1052861" y="774847"/>
                </a:lnTo>
                <a:lnTo>
                  <a:pt x="1069609" y="732842"/>
                </a:lnTo>
                <a:lnTo>
                  <a:pt x="1082923" y="689220"/>
                </a:lnTo>
                <a:lnTo>
                  <a:pt x="1092637" y="644146"/>
                </a:lnTo>
                <a:lnTo>
                  <a:pt x="1098587" y="597785"/>
                </a:lnTo>
                <a:lnTo>
                  <a:pt x="1100607" y="550303"/>
                </a:lnTo>
                <a:lnTo>
                  <a:pt x="1098587" y="502821"/>
                </a:lnTo>
                <a:lnTo>
                  <a:pt x="1092637" y="456460"/>
                </a:lnTo>
                <a:lnTo>
                  <a:pt x="1082923" y="411387"/>
                </a:lnTo>
                <a:lnTo>
                  <a:pt x="1069609" y="367765"/>
                </a:lnTo>
                <a:lnTo>
                  <a:pt x="1052861" y="325760"/>
                </a:lnTo>
                <a:lnTo>
                  <a:pt x="1032844" y="285538"/>
                </a:lnTo>
                <a:lnTo>
                  <a:pt x="1009724" y="247263"/>
                </a:lnTo>
                <a:lnTo>
                  <a:pt x="983664" y="211100"/>
                </a:lnTo>
                <a:lnTo>
                  <a:pt x="954831" y="177216"/>
                </a:lnTo>
                <a:lnTo>
                  <a:pt x="923390" y="145775"/>
                </a:lnTo>
                <a:lnTo>
                  <a:pt x="889506" y="116942"/>
                </a:lnTo>
                <a:lnTo>
                  <a:pt x="853344" y="90883"/>
                </a:lnTo>
                <a:lnTo>
                  <a:pt x="815069" y="67762"/>
                </a:lnTo>
                <a:lnTo>
                  <a:pt x="774847" y="47745"/>
                </a:lnTo>
                <a:lnTo>
                  <a:pt x="732842" y="30997"/>
                </a:lnTo>
                <a:lnTo>
                  <a:pt x="689220" y="17683"/>
                </a:lnTo>
                <a:lnTo>
                  <a:pt x="644146" y="7969"/>
                </a:lnTo>
                <a:lnTo>
                  <a:pt x="597785" y="2019"/>
                </a:lnTo>
                <a:lnTo>
                  <a:pt x="550303" y="0"/>
                </a:lnTo>
                <a:close/>
              </a:path>
            </a:pathLst>
          </a:custGeom>
          <a:solidFill>
            <a:srgbClr val="C6D7D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7" name="object 47"/>
          <p:cNvSpPr txBox="1"/>
          <p:nvPr/>
        </p:nvSpPr>
        <p:spPr>
          <a:xfrm>
            <a:off x="7542184" y="5096933"/>
            <a:ext cx="504190" cy="1930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2E3841"/>
                </a:solidFill>
                <a:latin typeface="Montserrat Medium"/>
                <a:cs typeface="Montserrat Medium"/>
              </a:rPr>
              <a:t>Family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48" name="object 48"/>
          <p:cNvSpPr/>
          <p:nvPr/>
        </p:nvSpPr>
        <p:spPr>
          <a:xfrm>
            <a:off x="6789498" y="5450434"/>
            <a:ext cx="1101090" cy="1101090"/>
          </a:xfrm>
          <a:custGeom>
            <a:avLst/>
            <a:gdLst/>
            <a:ahLst/>
            <a:cxnLst/>
            <a:rect l="l" t="t" r="r" b="b"/>
            <a:pathLst>
              <a:path w="1101090" h="1101090">
                <a:moveTo>
                  <a:pt x="550303" y="0"/>
                </a:moveTo>
                <a:lnTo>
                  <a:pt x="502821" y="2019"/>
                </a:lnTo>
                <a:lnTo>
                  <a:pt x="456460" y="7969"/>
                </a:lnTo>
                <a:lnTo>
                  <a:pt x="411387" y="17683"/>
                </a:lnTo>
                <a:lnTo>
                  <a:pt x="367765" y="30997"/>
                </a:lnTo>
                <a:lnTo>
                  <a:pt x="325760" y="47745"/>
                </a:lnTo>
                <a:lnTo>
                  <a:pt x="285538" y="67762"/>
                </a:lnTo>
                <a:lnTo>
                  <a:pt x="247263" y="90883"/>
                </a:lnTo>
                <a:lnTo>
                  <a:pt x="211100" y="116942"/>
                </a:lnTo>
                <a:lnTo>
                  <a:pt x="177216" y="145775"/>
                </a:lnTo>
                <a:lnTo>
                  <a:pt x="145775" y="177216"/>
                </a:lnTo>
                <a:lnTo>
                  <a:pt x="116942" y="211100"/>
                </a:lnTo>
                <a:lnTo>
                  <a:pt x="90883" y="247263"/>
                </a:lnTo>
                <a:lnTo>
                  <a:pt x="67762" y="285538"/>
                </a:lnTo>
                <a:lnTo>
                  <a:pt x="47745" y="325760"/>
                </a:lnTo>
                <a:lnTo>
                  <a:pt x="30997" y="367765"/>
                </a:lnTo>
                <a:lnTo>
                  <a:pt x="17683" y="411387"/>
                </a:lnTo>
                <a:lnTo>
                  <a:pt x="7969" y="456460"/>
                </a:lnTo>
                <a:lnTo>
                  <a:pt x="2019" y="502821"/>
                </a:lnTo>
                <a:lnTo>
                  <a:pt x="0" y="550303"/>
                </a:lnTo>
                <a:lnTo>
                  <a:pt x="2019" y="597785"/>
                </a:lnTo>
                <a:lnTo>
                  <a:pt x="7969" y="644146"/>
                </a:lnTo>
                <a:lnTo>
                  <a:pt x="17683" y="689220"/>
                </a:lnTo>
                <a:lnTo>
                  <a:pt x="30997" y="732842"/>
                </a:lnTo>
                <a:lnTo>
                  <a:pt x="47745" y="774847"/>
                </a:lnTo>
                <a:lnTo>
                  <a:pt x="67762" y="815069"/>
                </a:lnTo>
                <a:lnTo>
                  <a:pt x="90883" y="853344"/>
                </a:lnTo>
                <a:lnTo>
                  <a:pt x="116942" y="889506"/>
                </a:lnTo>
                <a:lnTo>
                  <a:pt x="145775" y="923390"/>
                </a:lnTo>
                <a:lnTo>
                  <a:pt x="177216" y="954831"/>
                </a:lnTo>
                <a:lnTo>
                  <a:pt x="211100" y="983664"/>
                </a:lnTo>
                <a:lnTo>
                  <a:pt x="247263" y="1009724"/>
                </a:lnTo>
                <a:lnTo>
                  <a:pt x="285538" y="1032844"/>
                </a:lnTo>
                <a:lnTo>
                  <a:pt x="325760" y="1052861"/>
                </a:lnTo>
                <a:lnTo>
                  <a:pt x="367765" y="1069609"/>
                </a:lnTo>
                <a:lnTo>
                  <a:pt x="411387" y="1082923"/>
                </a:lnTo>
                <a:lnTo>
                  <a:pt x="456460" y="1092637"/>
                </a:lnTo>
                <a:lnTo>
                  <a:pt x="502821" y="1098587"/>
                </a:lnTo>
                <a:lnTo>
                  <a:pt x="550303" y="1100607"/>
                </a:lnTo>
                <a:lnTo>
                  <a:pt x="597785" y="1098587"/>
                </a:lnTo>
                <a:lnTo>
                  <a:pt x="644146" y="1092637"/>
                </a:lnTo>
                <a:lnTo>
                  <a:pt x="689220" y="1082923"/>
                </a:lnTo>
                <a:lnTo>
                  <a:pt x="732842" y="1069609"/>
                </a:lnTo>
                <a:lnTo>
                  <a:pt x="774847" y="1052861"/>
                </a:lnTo>
                <a:lnTo>
                  <a:pt x="815069" y="1032844"/>
                </a:lnTo>
                <a:lnTo>
                  <a:pt x="853344" y="1009724"/>
                </a:lnTo>
                <a:lnTo>
                  <a:pt x="889506" y="983664"/>
                </a:lnTo>
                <a:lnTo>
                  <a:pt x="923390" y="954831"/>
                </a:lnTo>
                <a:lnTo>
                  <a:pt x="954831" y="923390"/>
                </a:lnTo>
                <a:lnTo>
                  <a:pt x="983664" y="889506"/>
                </a:lnTo>
                <a:lnTo>
                  <a:pt x="1009724" y="853344"/>
                </a:lnTo>
                <a:lnTo>
                  <a:pt x="1032844" y="815069"/>
                </a:lnTo>
                <a:lnTo>
                  <a:pt x="1052861" y="774847"/>
                </a:lnTo>
                <a:lnTo>
                  <a:pt x="1069609" y="732842"/>
                </a:lnTo>
                <a:lnTo>
                  <a:pt x="1082923" y="689220"/>
                </a:lnTo>
                <a:lnTo>
                  <a:pt x="1092637" y="644146"/>
                </a:lnTo>
                <a:lnTo>
                  <a:pt x="1098587" y="597785"/>
                </a:lnTo>
                <a:lnTo>
                  <a:pt x="1100607" y="550303"/>
                </a:lnTo>
                <a:lnTo>
                  <a:pt x="1098587" y="502821"/>
                </a:lnTo>
                <a:lnTo>
                  <a:pt x="1092637" y="456460"/>
                </a:lnTo>
                <a:lnTo>
                  <a:pt x="1082923" y="411387"/>
                </a:lnTo>
                <a:lnTo>
                  <a:pt x="1069609" y="367765"/>
                </a:lnTo>
                <a:lnTo>
                  <a:pt x="1052861" y="325760"/>
                </a:lnTo>
                <a:lnTo>
                  <a:pt x="1032844" y="285538"/>
                </a:lnTo>
                <a:lnTo>
                  <a:pt x="1009724" y="247263"/>
                </a:lnTo>
                <a:lnTo>
                  <a:pt x="983664" y="211100"/>
                </a:lnTo>
                <a:lnTo>
                  <a:pt x="954831" y="177216"/>
                </a:lnTo>
                <a:lnTo>
                  <a:pt x="923390" y="145775"/>
                </a:lnTo>
                <a:lnTo>
                  <a:pt x="889506" y="116942"/>
                </a:lnTo>
                <a:lnTo>
                  <a:pt x="853344" y="90883"/>
                </a:lnTo>
                <a:lnTo>
                  <a:pt x="815069" y="67762"/>
                </a:lnTo>
                <a:lnTo>
                  <a:pt x="774847" y="47745"/>
                </a:lnTo>
                <a:lnTo>
                  <a:pt x="732842" y="30997"/>
                </a:lnTo>
                <a:lnTo>
                  <a:pt x="689220" y="17683"/>
                </a:lnTo>
                <a:lnTo>
                  <a:pt x="644146" y="7969"/>
                </a:lnTo>
                <a:lnTo>
                  <a:pt x="597785" y="2019"/>
                </a:lnTo>
                <a:lnTo>
                  <a:pt x="550303" y="0"/>
                </a:lnTo>
                <a:close/>
              </a:path>
            </a:pathLst>
          </a:custGeom>
          <a:solidFill>
            <a:srgbClr val="B681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9" name="object 49"/>
          <p:cNvSpPr txBox="1"/>
          <p:nvPr/>
        </p:nvSpPr>
        <p:spPr>
          <a:xfrm>
            <a:off x="7011189" y="5797934"/>
            <a:ext cx="657860" cy="3816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12395" marR="5080" indent="-100330">
              <a:lnSpc>
                <a:spcPct val="106100"/>
              </a:lnSpc>
              <a:spcBef>
                <a:spcPts val="100"/>
              </a:spcBef>
            </a:pPr>
            <a:r>
              <a:rPr sz="1100" b="0" spc="-10" dirty="0">
                <a:solidFill>
                  <a:srgbClr val="EAE7E4"/>
                </a:solidFill>
                <a:latin typeface="Montserrat Medium"/>
                <a:cs typeface="Montserrat Medium"/>
              </a:rPr>
              <a:t>Business </a:t>
            </a:r>
            <a:r>
              <a:rPr sz="1100" b="0" spc="-20" dirty="0">
                <a:solidFill>
                  <a:srgbClr val="EAE7E4"/>
                </a:solidFill>
                <a:latin typeface="Montserrat Medium"/>
                <a:cs typeface="Montserrat Medium"/>
              </a:rPr>
              <a:t>Board</a:t>
            </a:r>
            <a:endParaRPr sz="1100">
              <a:latin typeface="Montserrat Medium"/>
              <a:cs typeface="Montserrat Medium"/>
            </a:endParaRPr>
          </a:p>
        </p:txBody>
      </p:sp>
      <p:sp>
        <p:nvSpPr>
          <p:cNvPr id="50" name="object 50"/>
          <p:cNvSpPr/>
          <p:nvPr/>
        </p:nvSpPr>
        <p:spPr>
          <a:xfrm>
            <a:off x="8156390" y="4751950"/>
            <a:ext cx="956944" cy="956944"/>
          </a:xfrm>
          <a:custGeom>
            <a:avLst/>
            <a:gdLst/>
            <a:ahLst/>
            <a:cxnLst/>
            <a:rect l="l" t="t" r="r" b="b"/>
            <a:pathLst>
              <a:path w="956945" h="956945">
                <a:moveTo>
                  <a:pt x="478396" y="0"/>
                </a:moveTo>
                <a:lnTo>
                  <a:pt x="429483" y="2469"/>
                </a:lnTo>
                <a:lnTo>
                  <a:pt x="381982" y="9719"/>
                </a:lnTo>
                <a:lnTo>
                  <a:pt x="336135" y="21507"/>
                </a:lnTo>
                <a:lnTo>
                  <a:pt x="292182" y="37594"/>
                </a:lnTo>
                <a:lnTo>
                  <a:pt x="250364" y="57739"/>
                </a:lnTo>
                <a:lnTo>
                  <a:pt x="210920" y="81702"/>
                </a:lnTo>
                <a:lnTo>
                  <a:pt x="174091" y="109242"/>
                </a:lnTo>
                <a:lnTo>
                  <a:pt x="140119" y="140119"/>
                </a:lnTo>
                <a:lnTo>
                  <a:pt x="109242" y="174091"/>
                </a:lnTo>
                <a:lnTo>
                  <a:pt x="81702" y="210920"/>
                </a:lnTo>
                <a:lnTo>
                  <a:pt x="57739" y="250364"/>
                </a:lnTo>
                <a:lnTo>
                  <a:pt x="37594" y="292182"/>
                </a:lnTo>
                <a:lnTo>
                  <a:pt x="21507" y="336135"/>
                </a:lnTo>
                <a:lnTo>
                  <a:pt x="9719" y="381982"/>
                </a:lnTo>
                <a:lnTo>
                  <a:pt x="2469" y="429483"/>
                </a:lnTo>
                <a:lnTo>
                  <a:pt x="0" y="478396"/>
                </a:lnTo>
                <a:lnTo>
                  <a:pt x="2469" y="527309"/>
                </a:lnTo>
                <a:lnTo>
                  <a:pt x="9719" y="574809"/>
                </a:lnTo>
                <a:lnTo>
                  <a:pt x="21507" y="620656"/>
                </a:lnTo>
                <a:lnTo>
                  <a:pt x="37594" y="664609"/>
                </a:lnTo>
                <a:lnTo>
                  <a:pt x="57739" y="706428"/>
                </a:lnTo>
                <a:lnTo>
                  <a:pt x="81702" y="745872"/>
                </a:lnTo>
                <a:lnTo>
                  <a:pt x="109242" y="782700"/>
                </a:lnTo>
                <a:lnTo>
                  <a:pt x="140119" y="816673"/>
                </a:lnTo>
                <a:lnTo>
                  <a:pt x="174091" y="847550"/>
                </a:lnTo>
                <a:lnTo>
                  <a:pt x="210920" y="875089"/>
                </a:lnTo>
                <a:lnTo>
                  <a:pt x="250364" y="899052"/>
                </a:lnTo>
                <a:lnTo>
                  <a:pt x="292182" y="919197"/>
                </a:lnTo>
                <a:lnTo>
                  <a:pt x="336135" y="935284"/>
                </a:lnTo>
                <a:lnTo>
                  <a:pt x="381982" y="947073"/>
                </a:lnTo>
                <a:lnTo>
                  <a:pt x="429483" y="954322"/>
                </a:lnTo>
                <a:lnTo>
                  <a:pt x="478396" y="956792"/>
                </a:lnTo>
                <a:lnTo>
                  <a:pt x="527309" y="954322"/>
                </a:lnTo>
                <a:lnTo>
                  <a:pt x="574809" y="947073"/>
                </a:lnTo>
                <a:lnTo>
                  <a:pt x="620656" y="935284"/>
                </a:lnTo>
                <a:lnTo>
                  <a:pt x="664609" y="919197"/>
                </a:lnTo>
                <a:lnTo>
                  <a:pt x="706428" y="899052"/>
                </a:lnTo>
                <a:lnTo>
                  <a:pt x="745872" y="875089"/>
                </a:lnTo>
                <a:lnTo>
                  <a:pt x="782700" y="847550"/>
                </a:lnTo>
                <a:lnTo>
                  <a:pt x="816673" y="816673"/>
                </a:lnTo>
                <a:lnTo>
                  <a:pt x="847550" y="782700"/>
                </a:lnTo>
                <a:lnTo>
                  <a:pt x="875089" y="745872"/>
                </a:lnTo>
                <a:lnTo>
                  <a:pt x="899052" y="706428"/>
                </a:lnTo>
                <a:lnTo>
                  <a:pt x="919197" y="664609"/>
                </a:lnTo>
                <a:lnTo>
                  <a:pt x="935284" y="620656"/>
                </a:lnTo>
                <a:lnTo>
                  <a:pt x="947073" y="574809"/>
                </a:lnTo>
                <a:lnTo>
                  <a:pt x="954322" y="527309"/>
                </a:lnTo>
                <a:lnTo>
                  <a:pt x="956792" y="478396"/>
                </a:lnTo>
                <a:lnTo>
                  <a:pt x="954322" y="429483"/>
                </a:lnTo>
                <a:lnTo>
                  <a:pt x="947073" y="381982"/>
                </a:lnTo>
                <a:lnTo>
                  <a:pt x="935284" y="336135"/>
                </a:lnTo>
                <a:lnTo>
                  <a:pt x="919197" y="292182"/>
                </a:lnTo>
                <a:lnTo>
                  <a:pt x="899052" y="250364"/>
                </a:lnTo>
                <a:lnTo>
                  <a:pt x="875089" y="210920"/>
                </a:lnTo>
                <a:lnTo>
                  <a:pt x="847550" y="174091"/>
                </a:lnTo>
                <a:lnTo>
                  <a:pt x="816673" y="140119"/>
                </a:lnTo>
                <a:lnTo>
                  <a:pt x="782700" y="109242"/>
                </a:lnTo>
                <a:lnTo>
                  <a:pt x="745872" y="81702"/>
                </a:lnTo>
                <a:lnTo>
                  <a:pt x="706428" y="57739"/>
                </a:lnTo>
                <a:lnTo>
                  <a:pt x="664609" y="37594"/>
                </a:lnTo>
                <a:lnTo>
                  <a:pt x="620656" y="21507"/>
                </a:lnTo>
                <a:lnTo>
                  <a:pt x="574809" y="9719"/>
                </a:lnTo>
                <a:lnTo>
                  <a:pt x="527309" y="2469"/>
                </a:lnTo>
                <a:lnTo>
                  <a:pt x="478396" y="0"/>
                </a:lnTo>
                <a:close/>
              </a:path>
            </a:pathLst>
          </a:custGeom>
          <a:solidFill>
            <a:srgbClr val="EAA78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1" name="object 51"/>
          <p:cNvSpPr txBox="1"/>
          <p:nvPr/>
        </p:nvSpPr>
        <p:spPr>
          <a:xfrm>
            <a:off x="8287160" y="5046133"/>
            <a:ext cx="699770" cy="35433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0955">
              <a:lnSpc>
                <a:spcPts val="1295"/>
              </a:lnSpc>
              <a:spcBef>
                <a:spcPts val="100"/>
              </a:spcBef>
            </a:pPr>
            <a:r>
              <a:rPr sz="1100" b="0" spc="-20" dirty="0">
                <a:solidFill>
                  <a:srgbClr val="2E3841"/>
                </a:solidFill>
                <a:latin typeface="Montserrat Medium"/>
                <a:cs typeface="Montserrat Medium"/>
              </a:rPr>
              <a:t>Matriarch</a:t>
            </a:r>
            <a:endParaRPr sz="1100">
              <a:latin typeface="Montserrat Medium"/>
              <a:cs typeface="Montserrat Medium"/>
            </a:endParaRPr>
          </a:p>
          <a:p>
            <a:pPr marL="12700">
              <a:lnSpc>
                <a:spcPts val="1295"/>
              </a:lnSpc>
            </a:pPr>
            <a:r>
              <a:rPr sz="1100" b="0" spc="-25" dirty="0">
                <a:solidFill>
                  <a:srgbClr val="2E3841"/>
                </a:solidFill>
                <a:latin typeface="Montserrat Medium"/>
                <a:cs typeface="Montserrat Medium"/>
              </a:rPr>
              <a:t>/Patriarch</a:t>
            </a:r>
            <a:endParaRPr sz="1100">
              <a:latin typeface="Montserrat Medium"/>
              <a:cs typeface="Montserrat Medium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D1501204E0E8546970714FFE872A97A" ma:contentTypeVersion="16" ma:contentTypeDescription="Create a new document." ma:contentTypeScope="" ma:versionID="3dcb7032a39a2438a215d330f728a50c">
  <xsd:schema xmlns:xsd="http://www.w3.org/2001/XMLSchema" xmlns:xs="http://www.w3.org/2001/XMLSchema" xmlns:p="http://schemas.microsoft.com/office/2006/metadata/properties" xmlns:ns2="754c8679-8c3b-4cb4-ba22-a8d7dbdfdbb4" xmlns:ns3="6e81a57f-e398-47b6-98fd-f6700c6fb7fe" xmlns:ns4="f3b6e03b-ad32-48bd-b642-fb933687addb" targetNamespace="http://schemas.microsoft.com/office/2006/metadata/properties" ma:root="true" ma:fieldsID="7f5ea7cd19af5acac4944f097e308644" ns2:_="" ns3:_="" ns4:_="">
    <xsd:import namespace="754c8679-8c3b-4cb4-ba22-a8d7dbdfdbb4"/>
    <xsd:import namespace="6e81a57f-e398-47b6-98fd-f6700c6fb7fe"/>
    <xsd:import namespace="f3b6e03b-ad32-48bd-b642-fb933687addb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54c8679-8c3b-4cb4-ba22-a8d7dbdfdbb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437edb66-2f33-4c2f-9104-9fe18fb1b6b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e81a57f-e398-47b6-98fd-f6700c6fb7fe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3b6e03b-ad32-48bd-b642-fb933687addb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5f392f10-55a8-44cb-a09c-740ac177dd52}" ma:internalName="TaxCatchAll" ma:showField="CatchAllData" ma:web="f3b6e03b-ad32-48bd-b642-fb933687add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E4091B0-48D7-4713-B66C-CB16C067D1C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54c8679-8c3b-4cb4-ba22-a8d7dbdfdbb4"/>
    <ds:schemaRef ds:uri="6e81a57f-e398-47b6-98fd-f6700c6fb7fe"/>
    <ds:schemaRef ds:uri="f3b6e03b-ad32-48bd-b642-fb933687add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F2F984C-4358-44E1-A695-875AA7FAF49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71</Words>
  <Application>Microsoft Office PowerPoint</Application>
  <PresentationFormat>Custom</PresentationFormat>
  <Paragraphs>28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Calibri</vt:lpstr>
      <vt:lpstr>Montserrat</vt:lpstr>
      <vt:lpstr>Montserrat Medium</vt:lpstr>
      <vt:lpstr>Montserrat SemiBold</vt:lpstr>
      <vt:lpstr>Office Theme</vt:lpstr>
      <vt:lpstr>Demonstrate capability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Demonstrate capability</dc:title>
  <cp:lastModifiedBy>Leanne Manning</cp:lastModifiedBy>
  <cp:revision>1</cp:revision>
  <dcterms:created xsi:type="dcterms:W3CDTF">2022-11-10T05:12:58Z</dcterms:created>
  <dcterms:modified xsi:type="dcterms:W3CDTF">2022-11-10T05:13:09Z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2022-08-18T00:00:00Z</vt:filetime>
  </property>
  <property fmtid="{D5CDD505-2E9C-101B-9397-08002B2CF9AE}" pid="3" name="LastSaved">
    <vt:filetime>2022-11-10T00:00:00Z</vt:filetime>
  </property>
  <property fmtid="{D5CDD505-2E9C-101B-9397-08002B2CF9AE}" pid="4" name="Producer">
    <vt:lpwstr>macOS Version 10.15.7 (Build 19H1824) Quartz PDFContext</vt:lpwstr>
  </property>
</Properties>
</file>