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8F0B184B-79D2-4035-A269-9D3D7DAC290B}"/>
    <pc:docChg chg="undo custSel modSld">
      <pc:chgData name="Leanne Manning" userId="730c7ce9-f6b4-453e-88a2-34d7f1a5ff9e" providerId="ADAL" clId="{8F0B184B-79D2-4035-A269-9D3D7DAC290B}" dt="2022-11-10T04:32:06.170" v="10" actId="948"/>
      <pc:docMkLst>
        <pc:docMk/>
      </pc:docMkLst>
      <pc:sldChg chg="modSp mod">
        <pc:chgData name="Leanne Manning" userId="730c7ce9-f6b4-453e-88a2-34d7f1a5ff9e" providerId="ADAL" clId="{8F0B184B-79D2-4035-A269-9D3D7DAC290B}" dt="2022-11-10T04:32:06.170" v="10" actId="948"/>
        <pc:sldMkLst>
          <pc:docMk/>
          <pc:sldMk cId="0" sldId="256"/>
        </pc:sldMkLst>
        <pc:spChg chg="mod">
          <ac:chgData name="Leanne Manning" userId="730c7ce9-f6b4-453e-88a2-34d7f1a5ff9e" providerId="ADAL" clId="{8F0B184B-79D2-4035-A269-9D3D7DAC290B}" dt="2022-11-10T04:31:37.220" v="8" actId="948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8F0B184B-79D2-4035-A269-9D3D7DAC290B}" dt="2022-11-10T04:32:06.170" v="10" actId="948"/>
          <ac:spMkLst>
            <pc:docMk/>
            <pc:sldMk cId="0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29668" y="2125133"/>
            <a:ext cx="3594734" cy="3943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E384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936961" y="3191702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5" h="1269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623758" y="3035763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89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89" y="305233"/>
                </a:lnTo>
                <a:lnTo>
                  <a:pt x="237455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89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55" y="289102"/>
                </a:lnTo>
                <a:lnTo>
                  <a:pt x="249189" y="283048"/>
                </a:lnTo>
                <a:lnTo>
                  <a:pt x="283056" y="249184"/>
                </a:lnTo>
                <a:lnTo>
                  <a:pt x="305245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89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89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89" h="313689">
                <a:moveTo>
                  <a:pt x="239150" y="24091"/>
                </a:moveTo>
                <a:lnTo>
                  <a:pt x="156603" y="24091"/>
                </a:lnTo>
                <a:lnTo>
                  <a:pt x="182923" y="26699"/>
                </a:lnTo>
                <a:lnTo>
                  <a:pt x="207314" y="34151"/>
                </a:lnTo>
                <a:lnTo>
                  <a:pt x="229219" y="45892"/>
                </a:lnTo>
                <a:lnTo>
                  <a:pt x="248081" y="61366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936961" y="4300671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5" h="1270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623758" y="4144732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89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89" y="305233"/>
                </a:lnTo>
                <a:lnTo>
                  <a:pt x="237455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89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55" y="289102"/>
                </a:lnTo>
                <a:lnTo>
                  <a:pt x="249189" y="283048"/>
                </a:lnTo>
                <a:lnTo>
                  <a:pt x="283056" y="249184"/>
                </a:lnTo>
                <a:lnTo>
                  <a:pt x="305245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89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89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89" h="313689">
                <a:moveTo>
                  <a:pt x="239150" y="24091"/>
                </a:moveTo>
                <a:lnTo>
                  <a:pt x="156603" y="24091"/>
                </a:lnTo>
                <a:lnTo>
                  <a:pt x="182923" y="26699"/>
                </a:lnTo>
                <a:lnTo>
                  <a:pt x="207314" y="34151"/>
                </a:lnTo>
                <a:lnTo>
                  <a:pt x="229219" y="45892"/>
                </a:lnTo>
                <a:lnTo>
                  <a:pt x="248081" y="61366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866348" y="271573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638572" y="257859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638572" y="257860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10571" y="2650603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710645" y="2650603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866348" y="367826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638572" y="3541124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638572" y="3541129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710571" y="3613129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710645" y="3613129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866348" y="498987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638572" y="4852738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638572" y="4852743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710571" y="4924743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710645" y="4924743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866348" y="548076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638572" y="5343626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638572" y="5343631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710571" y="5415631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710645" y="5415631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5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936961" y="2225966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5" h="1269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623758" y="2070028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89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89" y="305233"/>
                </a:lnTo>
                <a:lnTo>
                  <a:pt x="237455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89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55" y="289102"/>
                </a:lnTo>
                <a:lnTo>
                  <a:pt x="249189" y="283048"/>
                </a:lnTo>
                <a:lnTo>
                  <a:pt x="283056" y="249184"/>
                </a:lnTo>
                <a:lnTo>
                  <a:pt x="305245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89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89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89" h="313689">
                <a:moveTo>
                  <a:pt x="239150" y="24091"/>
                </a:moveTo>
                <a:lnTo>
                  <a:pt x="156603" y="24091"/>
                </a:lnTo>
                <a:lnTo>
                  <a:pt x="182923" y="26699"/>
                </a:lnTo>
                <a:lnTo>
                  <a:pt x="207314" y="34151"/>
                </a:lnTo>
                <a:lnTo>
                  <a:pt x="229219" y="45892"/>
                </a:lnTo>
                <a:lnTo>
                  <a:pt x="248081" y="61366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437866" y="222146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210090" y="2084325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210090" y="2084331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1282090" y="2156331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1282164" y="2156331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437866" y="505944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210090" y="49223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1210090" y="492231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282090" y="4994312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5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282164" y="4994312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5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437866" y="604443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210090" y="5907293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144005" y="0"/>
                </a:moveTo>
                <a:lnTo>
                  <a:pt x="98485" y="7341"/>
                </a:lnTo>
                <a:lnTo>
                  <a:pt x="58954" y="27785"/>
                </a:lnTo>
                <a:lnTo>
                  <a:pt x="27782" y="58959"/>
                </a:lnTo>
                <a:lnTo>
                  <a:pt x="7340" y="98490"/>
                </a:lnTo>
                <a:lnTo>
                  <a:pt x="0" y="144005"/>
                </a:lnTo>
                <a:lnTo>
                  <a:pt x="7340" y="189520"/>
                </a:lnTo>
                <a:lnTo>
                  <a:pt x="27782" y="229051"/>
                </a:lnTo>
                <a:lnTo>
                  <a:pt x="58954" y="260224"/>
                </a:lnTo>
                <a:lnTo>
                  <a:pt x="98485" y="280668"/>
                </a:lnTo>
                <a:lnTo>
                  <a:pt x="144005" y="288010"/>
                </a:lnTo>
                <a:lnTo>
                  <a:pt x="189519" y="280668"/>
                </a:lnTo>
                <a:lnTo>
                  <a:pt x="229046" y="260224"/>
                </a:lnTo>
                <a:lnTo>
                  <a:pt x="260216" y="229051"/>
                </a:lnTo>
                <a:lnTo>
                  <a:pt x="280657" y="189520"/>
                </a:lnTo>
                <a:lnTo>
                  <a:pt x="287997" y="144005"/>
                </a:lnTo>
                <a:lnTo>
                  <a:pt x="280657" y="98490"/>
                </a:lnTo>
                <a:lnTo>
                  <a:pt x="260216" y="58959"/>
                </a:lnTo>
                <a:lnTo>
                  <a:pt x="229046" y="27785"/>
                </a:lnTo>
                <a:lnTo>
                  <a:pt x="189519" y="7341"/>
                </a:lnTo>
                <a:lnTo>
                  <a:pt x="144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1210090" y="5907299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0" y="143926"/>
                </a:moveTo>
                <a:lnTo>
                  <a:pt x="7337" y="98434"/>
                </a:lnTo>
                <a:lnTo>
                  <a:pt x="27769" y="58925"/>
                </a:lnTo>
                <a:lnTo>
                  <a:pt x="58925" y="27769"/>
                </a:lnTo>
                <a:lnTo>
                  <a:pt x="98434" y="7337"/>
                </a:lnTo>
                <a:lnTo>
                  <a:pt x="143926" y="0"/>
                </a:lnTo>
                <a:lnTo>
                  <a:pt x="189418" y="7337"/>
                </a:lnTo>
                <a:lnTo>
                  <a:pt x="228927" y="27769"/>
                </a:lnTo>
                <a:lnTo>
                  <a:pt x="260083" y="58925"/>
                </a:lnTo>
                <a:lnTo>
                  <a:pt x="280515" y="98434"/>
                </a:lnTo>
                <a:lnTo>
                  <a:pt x="287853" y="143926"/>
                </a:lnTo>
                <a:lnTo>
                  <a:pt x="280515" y="189418"/>
                </a:lnTo>
                <a:lnTo>
                  <a:pt x="260083" y="228927"/>
                </a:lnTo>
                <a:lnTo>
                  <a:pt x="228927" y="260083"/>
                </a:lnTo>
                <a:lnTo>
                  <a:pt x="189418" y="280515"/>
                </a:lnTo>
                <a:lnTo>
                  <a:pt x="143926" y="287853"/>
                </a:lnTo>
                <a:lnTo>
                  <a:pt x="98434" y="280515"/>
                </a:lnTo>
                <a:lnTo>
                  <a:pt x="58925" y="260083"/>
                </a:lnTo>
                <a:lnTo>
                  <a:pt x="27769" y="228927"/>
                </a:lnTo>
                <a:lnTo>
                  <a:pt x="7337" y="189418"/>
                </a:lnTo>
                <a:lnTo>
                  <a:pt x="0" y="143926"/>
                </a:lnTo>
                <a:close/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1282090" y="5979299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5">
                <a:moveTo>
                  <a:pt x="0" y="0"/>
                </a:moveTo>
                <a:lnTo>
                  <a:pt x="143926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1282164" y="5979299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4" h="144145">
                <a:moveTo>
                  <a:pt x="143926" y="0"/>
                </a:moveTo>
                <a:lnTo>
                  <a:pt x="0" y="143926"/>
                </a:lnTo>
              </a:path>
            </a:pathLst>
          </a:custGeom>
          <a:ln w="25387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1510825" y="2720161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4" h="1269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197621" y="2564223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90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94" y="305233"/>
                </a:lnTo>
                <a:lnTo>
                  <a:pt x="237460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90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60" y="289102"/>
                </a:lnTo>
                <a:lnTo>
                  <a:pt x="249194" y="283048"/>
                </a:lnTo>
                <a:lnTo>
                  <a:pt x="283060" y="249184"/>
                </a:lnTo>
                <a:lnTo>
                  <a:pt x="305246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90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90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90" h="313689">
                <a:moveTo>
                  <a:pt x="239150" y="24091"/>
                </a:moveTo>
                <a:lnTo>
                  <a:pt x="156603" y="24091"/>
                </a:lnTo>
                <a:lnTo>
                  <a:pt x="182929" y="26699"/>
                </a:lnTo>
                <a:lnTo>
                  <a:pt x="207319" y="34150"/>
                </a:lnTo>
                <a:lnTo>
                  <a:pt x="229221" y="45887"/>
                </a:lnTo>
                <a:lnTo>
                  <a:pt x="248081" y="61353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197621" y="3058321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90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94" y="305233"/>
                </a:lnTo>
                <a:lnTo>
                  <a:pt x="237460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90" h="313689">
                <a:moveTo>
                  <a:pt x="304927" y="107289"/>
                </a:moveTo>
                <a:lnTo>
                  <a:pt x="285343" y="126479"/>
                </a:lnTo>
                <a:lnTo>
                  <a:pt x="286945" y="133736"/>
                </a:lnTo>
                <a:lnTo>
                  <a:pt x="288129" y="141103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60" y="289102"/>
                </a:lnTo>
                <a:lnTo>
                  <a:pt x="249194" y="283048"/>
                </a:lnTo>
                <a:lnTo>
                  <a:pt x="283060" y="249184"/>
                </a:lnTo>
                <a:lnTo>
                  <a:pt x="305246" y="206187"/>
                </a:lnTo>
                <a:lnTo>
                  <a:pt x="313207" y="156603"/>
                </a:lnTo>
                <a:lnTo>
                  <a:pt x="312760" y="143990"/>
                </a:lnTo>
                <a:lnTo>
                  <a:pt x="311324" y="131498"/>
                </a:lnTo>
                <a:lnTo>
                  <a:pt x="308760" y="119231"/>
                </a:lnTo>
                <a:lnTo>
                  <a:pt x="304927" y="107289"/>
                </a:lnTo>
                <a:close/>
              </a:path>
              <a:path w="313690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90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90" h="313689">
                <a:moveTo>
                  <a:pt x="239150" y="24091"/>
                </a:moveTo>
                <a:lnTo>
                  <a:pt x="156603" y="24091"/>
                </a:lnTo>
                <a:lnTo>
                  <a:pt x="182929" y="26699"/>
                </a:lnTo>
                <a:lnTo>
                  <a:pt x="207319" y="34150"/>
                </a:lnTo>
                <a:lnTo>
                  <a:pt x="229221" y="45887"/>
                </a:lnTo>
                <a:lnTo>
                  <a:pt x="248081" y="61353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510825" y="4571421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4" h="1270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1197621" y="4415482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90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94" y="305233"/>
                </a:lnTo>
                <a:lnTo>
                  <a:pt x="237460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90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60" y="289102"/>
                </a:lnTo>
                <a:lnTo>
                  <a:pt x="249194" y="283048"/>
                </a:lnTo>
                <a:lnTo>
                  <a:pt x="283060" y="249184"/>
                </a:lnTo>
                <a:lnTo>
                  <a:pt x="305246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90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90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90" h="313689">
                <a:moveTo>
                  <a:pt x="239150" y="24091"/>
                </a:moveTo>
                <a:lnTo>
                  <a:pt x="156603" y="24091"/>
                </a:lnTo>
                <a:lnTo>
                  <a:pt x="182929" y="26699"/>
                </a:lnTo>
                <a:lnTo>
                  <a:pt x="207319" y="34150"/>
                </a:lnTo>
                <a:lnTo>
                  <a:pt x="229221" y="45887"/>
                </a:lnTo>
                <a:lnTo>
                  <a:pt x="248081" y="61353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510825" y="5556405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4" h="1270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197621" y="5400468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90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94" y="305233"/>
                </a:lnTo>
                <a:lnTo>
                  <a:pt x="237460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90" h="313689">
                <a:moveTo>
                  <a:pt x="304927" y="107289"/>
                </a:moveTo>
                <a:lnTo>
                  <a:pt x="285343" y="126492"/>
                </a:lnTo>
                <a:lnTo>
                  <a:pt x="286945" y="133741"/>
                </a:lnTo>
                <a:lnTo>
                  <a:pt x="288129" y="141104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60" y="289102"/>
                </a:lnTo>
                <a:lnTo>
                  <a:pt x="249194" y="283048"/>
                </a:lnTo>
                <a:lnTo>
                  <a:pt x="283060" y="249184"/>
                </a:lnTo>
                <a:lnTo>
                  <a:pt x="305246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90" h="313689">
                <a:moveTo>
                  <a:pt x="105029" y="135890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90"/>
                </a:lnTo>
                <a:close/>
              </a:path>
              <a:path w="313690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90" h="313689">
                <a:moveTo>
                  <a:pt x="239150" y="24091"/>
                </a:moveTo>
                <a:lnTo>
                  <a:pt x="156603" y="24091"/>
                </a:lnTo>
                <a:lnTo>
                  <a:pt x="182929" y="26699"/>
                </a:lnTo>
                <a:lnTo>
                  <a:pt x="207319" y="34150"/>
                </a:lnTo>
                <a:lnTo>
                  <a:pt x="229221" y="45887"/>
                </a:lnTo>
                <a:lnTo>
                  <a:pt x="248081" y="61353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5936961" y="5979190"/>
            <a:ext cx="226695" cy="1270"/>
          </a:xfrm>
          <a:custGeom>
            <a:avLst/>
            <a:gdLst/>
            <a:ahLst/>
            <a:cxnLst/>
            <a:rect l="l" t="t" r="r" b="b"/>
            <a:pathLst>
              <a:path w="226695" h="1270">
                <a:moveTo>
                  <a:pt x="0" y="662"/>
                </a:moveTo>
                <a:lnTo>
                  <a:pt x="226684" y="0"/>
                </a:lnTo>
              </a:path>
            </a:pathLst>
          </a:custGeom>
          <a:ln w="15866">
            <a:solidFill>
              <a:srgbClr val="C6D7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5623758" y="5823253"/>
            <a:ext cx="313690" cy="313690"/>
          </a:xfrm>
          <a:custGeom>
            <a:avLst/>
            <a:gdLst/>
            <a:ahLst/>
            <a:cxnLst/>
            <a:rect l="l" t="t" r="r" b="b"/>
            <a:pathLst>
              <a:path w="313689" h="313689">
                <a:moveTo>
                  <a:pt x="156603" y="0"/>
                </a:moveTo>
                <a:lnTo>
                  <a:pt x="107013" y="7960"/>
                </a:lnTo>
                <a:lnTo>
                  <a:pt x="64012" y="30146"/>
                </a:lnTo>
                <a:lnTo>
                  <a:pt x="30146" y="64012"/>
                </a:lnTo>
                <a:lnTo>
                  <a:pt x="7960" y="107013"/>
                </a:lnTo>
                <a:lnTo>
                  <a:pt x="0" y="156603"/>
                </a:lnTo>
                <a:lnTo>
                  <a:pt x="7960" y="206187"/>
                </a:lnTo>
                <a:lnTo>
                  <a:pt x="30146" y="249184"/>
                </a:lnTo>
                <a:lnTo>
                  <a:pt x="64012" y="283048"/>
                </a:lnTo>
                <a:lnTo>
                  <a:pt x="107013" y="305233"/>
                </a:lnTo>
                <a:lnTo>
                  <a:pt x="156603" y="313194"/>
                </a:lnTo>
                <a:lnTo>
                  <a:pt x="206189" y="305233"/>
                </a:lnTo>
                <a:lnTo>
                  <a:pt x="237455" y="289102"/>
                </a:lnTo>
                <a:lnTo>
                  <a:pt x="156603" y="289102"/>
                </a:lnTo>
                <a:lnTo>
                  <a:pt x="114600" y="282378"/>
                </a:lnTo>
                <a:lnTo>
                  <a:pt x="78209" y="263629"/>
                </a:lnTo>
                <a:lnTo>
                  <a:pt x="49569" y="234993"/>
                </a:lnTo>
                <a:lnTo>
                  <a:pt x="30817" y="198605"/>
                </a:lnTo>
                <a:lnTo>
                  <a:pt x="24091" y="156603"/>
                </a:lnTo>
                <a:lnTo>
                  <a:pt x="30817" y="114595"/>
                </a:lnTo>
                <a:lnTo>
                  <a:pt x="49569" y="78204"/>
                </a:lnTo>
                <a:lnTo>
                  <a:pt x="78209" y="49565"/>
                </a:lnTo>
                <a:lnTo>
                  <a:pt x="114600" y="30816"/>
                </a:lnTo>
                <a:lnTo>
                  <a:pt x="156603" y="24091"/>
                </a:lnTo>
                <a:lnTo>
                  <a:pt x="239150" y="24091"/>
                </a:lnTo>
                <a:lnTo>
                  <a:pt x="216228" y="11815"/>
                </a:lnTo>
                <a:lnTo>
                  <a:pt x="187433" y="3042"/>
                </a:lnTo>
                <a:lnTo>
                  <a:pt x="156603" y="0"/>
                </a:lnTo>
                <a:close/>
              </a:path>
              <a:path w="313689" h="313689">
                <a:moveTo>
                  <a:pt x="304927" y="107289"/>
                </a:moveTo>
                <a:lnTo>
                  <a:pt x="285343" y="126479"/>
                </a:lnTo>
                <a:lnTo>
                  <a:pt x="286945" y="133736"/>
                </a:lnTo>
                <a:lnTo>
                  <a:pt x="288129" y="141103"/>
                </a:lnTo>
                <a:lnTo>
                  <a:pt x="288863" y="148689"/>
                </a:lnTo>
                <a:lnTo>
                  <a:pt x="289115" y="156603"/>
                </a:lnTo>
                <a:lnTo>
                  <a:pt x="282391" y="198605"/>
                </a:lnTo>
                <a:lnTo>
                  <a:pt x="263641" y="234993"/>
                </a:lnTo>
                <a:lnTo>
                  <a:pt x="235003" y="263629"/>
                </a:lnTo>
                <a:lnTo>
                  <a:pt x="198611" y="282378"/>
                </a:lnTo>
                <a:lnTo>
                  <a:pt x="156603" y="289102"/>
                </a:lnTo>
                <a:lnTo>
                  <a:pt x="237455" y="289102"/>
                </a:lnTo>
                <a:lnTo>
                  <a:pt x="249189" y="283048"/>
                </a:lnTo>
                <a:lnTo>
                  <a:pt x="283056" y="249184"/>
                </a:lnTo>
                <a:lnTo>
                  <a:pt x="305245" y="206187"/>
                </a:lnTo>
                <a:lnTo>
                  <a:pt x="313207" y="156603"/>
                </a:lnTo>
                <a:lnTo>
                  <a:pt x="312760" y="143992"/>
                </a:lnTo>
                <a:lnTo>
                  <a:pt x="311324" y="131503"/>
                </a:lnTo>
                <a:lnTo>
                  <a:pt x="308760" y="119236"/>
                </a:lnTo>
                <a:lnTo>
                  <a:pt x="304927" y="107289"/>
                </a:lnTo>
                <a:close/>
              </a:path>
              <a:path w="313689" h="313689">
                <a:moveTo>
                  <a:pt x="105029" y="135889"/>
                </a:moveTo>
                <a:lnTo>
                  <a:pt x="87718" y="153212"/>
                </a:lnTo>
                <a:lnTo>
                  <a:pt x="147942" y="213448"/>
                </a:lnTo>
                <a:lnTo>
                  <a:pt x="156603" y="221729"/>
                </a:lnTo>
                <a:lnTo>
                  <a:pt x="165265" y="213448"/>
                </a:lnTo>
                <a:lnTo>
                  <a:pt x="191247" y="187464"/>
                </a:lnTo>
                <a:lnTo>
                  <a:pt x="156603" y="187464"/>
                </a:lnTo>
                <a:lnTo>
                  <a:pt x="105029" y="135889"/>
                </a:lnTo>
                <a:close/>
              </a:path>
              <a:path w="313689" h="313689">
                <a:moveTo>
                  <a:pt x="292493" y="51574"/>
                </a:moveTo>
                <a:lnTo>
                  <a:pt x="156603" y="187464"/>
                </a:lnTo>
                <a:lnTo>
                  <a:pt x="191247" y="187464"/>
                </a:lnTo>
                <a:lnTo>
                  <a:pt x="309816" y="68884"/>
                </a:lnTo>
                <a:lnTo>
                  <a:pt x="292493" y="51574"/>
                </a:lnTo>
                <a:close/>
              </a:path>
              <a:path w="313689" h="313689">
                <a:moveTo>
                  <a:pt x="239150" y="24091"/>
                </a:moveTo>
                <a:lnTo>
                  <a:pt x="156603" y="24091"/>
                </a:lnTo>
                <a:lnTo>
                  <a:pt x="182923" y="26699"/>
                </a:lnTo>
                <a:lnTo>
                  <a:pt x="207314" y="34150"/>
                </a:lnTo>
                <a:lnTo>
                  <a:pt x="229219" y="45887"/>
                </a:lnTo>
                <a:lnTo>
                  <a:pt x="248081" y="61353"/>
                </a:lnTo>
                <a:lnTo>
                  <a:pt x="265023" y="44424"/>
                </a:lnTo>
                <a:lnTo>
                  <a:pt x="242316" y="25787"/>
                </a:lnTo>
                <a:lnTo>
                  <a:pt x="239150" y="24091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8613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Do’s</a:t>
            </a:r>
            <a:r>
              <a:rPr spc="-15" dirty="0"/>
              <a:t> </a:t>
            </a:r>
            <a:r>
              <a:rPr dirty="0"/>
              <a:t>and</a:t>
            </a:r>
            <a:r>
              <a:rPr spc="-10" dirty="0"/>
              <a:t> Don’ts</a:t>
            </a:r>
          </a:p>
        </p:txBody>
      </p:sp>
      <p:sp>
        <p:nvSpPr>
          <p:cNvPr id="3" name="object 3"/>
          <p:cNvSpPr/>
          <p:nvPr/>
        </p:nvSpPr>
        <p:spPr>
          <a:xfrm>
            <a:off x="820987" y="2222757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01907" y="2125133"/>
            <a:ext cx="2033905" cy="4022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Don’t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solve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content,</a:t>
            </a:r>
            <a:r>
              <a:rPr sz="1100" spc="-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initially</a:t>
            </a:r>
            <a:endParaRPr sz="1100" dirty="0">
              <a:latin typeface="Montserrat"/>
              <a:cs typeface="Montserrat"/>
            </a:endParaRPr>
          </a:p>
          <a:p>
            <a:pPr marL="12700" marR="180975">
              <a:lnSpc>
                <a:spcPct val="300000"/>
              </a:lnSpc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</a:t>
            </a:r>
            <a:r>
              <a:rPr sz="11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get</a:t>
            </a:r>
            <a:r>
              <a:rPr sz="1100" spc="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context,</a:t>
            </a:r>
            <a:r>
              <a:rPr sz="1100" spc="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10-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3-</a:t>
            </a:r>
            <a:r>
              <a:rPr sz="1100" spc="-25" dirty="0">
                <a:solidFill>
                  <a:srgbClr val="2E3841"/>
                </a:solidFill>
                <a:latin typeface="Montserrat"/>
                <a:cs typeface="Montserrat"/>
              </a:rPr>
              <a:t>NOW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show</a:t>
            </a:r>
            <a:r>
              <a:rPr sz="11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capability</a:t>
            </a:r>
            <a:endParaRPr sz="11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Montserrat"/>
              <a:cs typeface="Montserrat"/>
            </a:endParaRPr>
          </a:p>
          <a:p>
            <a:pPr marL="154305">
              <a:lnSpc>
                <a:spcPct val="100000"/>
              </a:lnSpc>
            </a:pP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Entities</a:t>
            </a:r>
            <a:endParaRPr sz="1100" dirty="0">
              <a:latin typeface="Montserrat"/>
              <a:cs typeface="Montserrat"/>
            </a:endParaRPr>
          </a:p>
          <a:p>
            <a:pPr marL="154305" marR="716280">
              <a:lnSpc>
                <a:spcPct val="166700"/>
              </a:lnSpc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Asset</a:t>
            </a:r>
            <a:r>
              <a:rPr sz="11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Protection Succession</a:t>
            </a:r>
            <a:endParaRPr sz="1100" dirty="0">
              <a:latin typeface="Montserrat"/>
              <a:cs typeface="Montserrat"/>
            </a:endParaRPr>
          </a:p>
          <a:p>
            <a:pPr marL="12700" marR="295275" indent="-635">
              <a:lnSpc>
                <a:spcPts val="4000"/>
              </a:lnSpc>
              <a:spcBef>
                <a:spcPts val="140"/>
              </a:spcBef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</a:t>
            </a:r>
            <a:r>
              <a:rPr sz="11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ask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feeling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questions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Don’t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provide</a:t>
            </a:r>
            <a:r>
              <a:rPr sz="1100" spc="-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a</a:t>
            </a:r>
            <a:r>
              <a:rPr sz="11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solution</a:t>
            </a:r>
            <a:endParaRPr sz="11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</a:t>
            </a:r>
            <a:r>
              <a:rPr sz="11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position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yourself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&amp;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others</a:t>
            </a:r>
            <a:endParaRPr sz="11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8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Don’t</a:t>
            </a:r>
            <a:r>
              <a:rPr sz="1100" spc="-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introduce</a:t>
            </a:r>
            <a:r>
              <a:rPr sz="11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by</a:t>
            </a:r>
            <a:r>
              <a:rPr sz="1100" spc="-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Montserrat"/>
                <a:cs typeface="Montserrat"/>
              </a:rPr>
              <a:t>email</a:t>
            </a:r>
            <a:endParaRPr sz="1100" dirty="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Do</a:t>
            </a:r>
            <a:r>
              <a:rPr spc="-25" dirty="0"/>
              <a:t> </a:t>
            </a:r>
            <a:r>
              <a:rPr dirty="0"/>
              <a:t>introduce</a:t>
            </a:r>
            <a:r>
              <a:rPr spc="-10" dirty="0"/>
              <a:t> </a:t>
            </a:r>
            <a:r>
              <a:rPr dirty="0"/>
              <a:t>by</a:t>
            </a:r>
            <a:r>
              <a:rPr spc="-5" dirty="0"/>
              <a:t> </a:t>
            </a:r>
            <a:r>
              <a:rPr dirty="0"/>
              <a:t>meetings</a:t>
            </a:r>
            <a:r>
              <a:rPr spc="-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spc="-20" dirty="0"/>
              <a:t>phone</a:t>
            </a:r>
          </a:p>
          <a:p>
            <a:pPr marL="12700" marR="326390">
              <a:lnSpc>
                <a:spcPct val="277700"/>
              </a:lnSpc>
              <a:spcBef>
                <a:spcPts val="600"/>
              </a:spcBef>
            </a:pPr>
            <a:r>
              <a:rPr dirty="0"/>
              <a:t>Don’t</a:t>
            </a:r>
            <a:r>
              <a:rPr spc="-20" dirty="0"/>
              <a:t> </a:t>
            </a:r>
            <a:r>
              <a:rPr dirty="0"/>
              <a:t>send</a:t>
            </a:r>
            <a:r>
              <a:rPr spc="-15" dirty="0"/>
              <a:t> </a:t>
            </a:r>
            <a:r>
              <a:rPr dirty="0"/>
              <a:t>engagement</a:t>
            </a:r>
            <a:r>
              <a:rPr spc="-15" dirty="0"/>
              <a:t> </a:t>
            </a:r>
            <a:r>
              <a:rPr dirty="0"/>
              <a:t>agreements</a:t>
            </a:r>
            <a:r>
              <a:rPr spc="-15" dirty="0"/>
              <a:t> </a:t>
            </a:r>
            <a:r>
              <a:rPr dirty="0"/>
              <a:t>by</a:t>
            </a:r>
            <a:r>
              <a:rPr spc="-15" dirty="0"/>
              <a:t> </a:t>
            </a:r>
            <a:r>
              <a:rPr spc="-10" dirty="0"/>
              <a:t>email </a:t>
            </a:r>
            <a:r>
              <a:rPr dirty="0"/>
              <a:t>Do</a:t>
            </a:r>
            <a:r>
              <a:rPr spc="-25" dirty="0"/>
              <a:t> </a:t>
            </a:r>
            <a:r>
              <a:rPr dirty="0"/>
              <a:t>build</a:t>
            </a:r>
            <a:r>
              <a:rPr spc="-1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Best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Breed</a:t>
            </a:r>
            <a:r>
              <a:rPr spc="-5" dirty="0"/>
              <a:t> </a:t>
            </a:r>
            <a:r>
              <a:rPr spc="-20" dirty="0"/>
              <a:t>team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 dirty="0"/>
          </a:p>
          <a:p>
            <a:pPr marL="12700" marR="5080">
              <a:lnSpc>
                <a:spcPct val="121300"/>
              </a:lnSpc>
              <a:spcBef>
                <a:spcPts val="5"/>
              </a:spcBef>
            </a:pPr>
            <a:r>
              <a:rPr dirty="0"/>
              <a:t>Don’t</a:t>
            </a:r>
            <a:r>
              <a:rPr spc="-10" dirty="0"/>
              <a:t> </a:t>
            </a:r>
            <a:r>
              <a:rPr dirty="0"/>
              <a:t>feel</a:t>
            </a:r>
            <a:r>
              <a:rPr spc="-5" dirty="0"/>
              <a:t> </a:t>
            </a:r>
            <a:r>
              <a:rPr dirty="0"/>
              <a:t>threatened</a:t>
            </a:r>
            <a:r>
              <a:rPr spc="-10" dirty="0"/>
              <a:t> </a:t>
            </a:r>
            <a:r>
              <a:rPr dirty="0"/>
              <a:t>if</a:t>
            </a:r>
            <a:r>
              <a:rPr spc="-5" dirty="0"/>
              <a:t>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don’t</a:t>
            </a:r>
            <a:r>
              <a:rPr spc="-5" dirty="0"/>
              <a:t> </a:t>
            </a:r>
            <a:r>
              <a:rPr dirty="0"/>
              <a:t>know</a:t>
            </a:r>
            <a:r>
              <a:rPr spc="-15" dirty="0"/>
              <a:t> </a:t>
            </a:r>
            <a:r>
              <a:rPr spc="-10" dirty="0"/>
              <a:t>everything, </a:t>
            </a:r>
            <a:r>
              <a:rPr dirty="0"/>
              <a:t>support</a:t>
            </a:r>
            <a:r>
              <a:rPr spc="-1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spc="-20" dirty="0"/>
              <a:t>here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/>
          </a:p>
          <a:p>
            <a:pPr marL="12700" marR="187325">
              <a:lnSpc>
                <a:spcPct val="121300"/>
              </a:lnSpc>
            </a:pPr>
            <a:r>
              <a:rPr dirty="0"/>
              <a:t>Do</a:t>
            </a:r>
            <a:r>
              <a:rPr spc="-15" dirty="0"/>
              <a:t> </a:t>
            </a:r>
            <a:r>
              <a:rPr dirty="0"/>
              <a:t>position</a:t>
            </a:r>
            <a:r>
              <a:rPr spc="-10" dirty="0"/>
              <a:t> </a:t>
            </a:r>
            <a:r>
              <a:rPr dirty="0"/>
              <a:t>this</a:t>
            </a:r>
            <a:r>
              <a:rPr spc="-15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dirty="0"/>
              <a:t>partners</a:t>
            </a:r>
            <a:r>
              <a:rPr spc="-10" dirty="0"/>
              <a:t> </a:t>
            </a:r>
            <a:r>
              <a:rPr spc="-25" dirty="0"/>
              <a:t>and </a:t>
            </a:r>
            <a:r>
              <a:rPr dirty="0"/>
              <a:t>potential</a:t>
            </a:r>
            <a:r>
              <a:rPr spc="-5" dirty="0"/>
              <a:t> </a:t>
            </a:r>
            <a:r>
              <a:rPr dirty="0"/>
              <a:t>centres</a:t>
            </a:r>
            <a:r>
              <a:rPr spc="-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10" dirty="0"/>
              <a:t>influence</a:t>
            </a:r>
          </a:p>
          <a:p>
            <a:pPr marL="12700" marR="1302385">
              <a:lnSpc>
                <a:spcPct val="292900"/>
              </a:lnSpc>
              <a:spcBef>
                <a:spcPts val="600"/>
              </a:spcBef>
            </a:pPr>
            <a:r>
              <a:rPr dirty="0"/>
              <a:t>Don’t</a:t>
            </a:r>
            <a:r>
              <a:rPr spc="-5" dirty="0"/>
              <a:t> </a:t>
            </a:r>
            <a:r>
              <a:rPr dirty="0"/>
              <a:t>be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best</a:t>
            </a:r>
            <a:r>
              <a:rPr spc="-5" dirty="0"/>
              <a:t> </a:t>
            </a:r>
            <a:r>
              <a:rPr dirty="0"/>
              <a:t>kept </a:t>
            </a:r>
            <a:r>
              <a:rPr spc="-10" dirty="0"/>
              <a:t>secret </a:t>
            </a:r>
            <a:r>
              <a:rPr dirty="0"/>
              <a:t>Don’t</a:t>
            </a:r>
            <a:r>
              <a:rPr spc="-20" dirty="0"/>
              <a:t> </a:t>
            </a:r>
            <a:r>
              <a:rPr dirty="0"/>
              <a:t>wait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others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refer</a:t>
            </a:r>
            <a:r>
              <a:rPr spc="-10" dirty="0"/>
              <a:t> </a:t>
            </a:r>
            <a:r>
              <a:rPr spc="-25" dirty="0"/>
              <a:t>you </a:t>
            </a:r>
            <a:r>
              <a:rPr dirty="0"/>
              <a:t>Do</a:t>
            </a:r>
            <a:r>
              <a:rPr spc="-25" dirty="0"/>
              <a:t> </a:t>
            </a:r>
            <a:r>
              <a:rPr dirty="0"/>
              <a:t>step</a:t>
            </a:r>
            <a:r>
              <a:rPr spc="-5" dirty="0"/>
              <a:t> </a:t>
            </a:r>
            <a:r>
              <a:rPr dirty="0"/>
              <a:t>into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Courage</a:t>
            </a:r>
            <a:r>
              <a:rPr spc="-10" dirty="0"/>
              <a:t> Zone!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489294" y="3206968"/>
            <a:ext cx="353695" cy="910590"/>
            <a:chOff x="1489294" y="3206968"/>
            <a:chExt cx="353695" cy="910590"/>
          </a:xfrm>
        </p:grpSpPr>
        <p:sp>
          <p:nvSpPr>
            <p:cNvPr id="7" name="object 7"/>
            <p:cNvSpPr/>
            <p:nvPr/>
          </p:nvSpPr>
          <p:spPr>
            <a:xfrm>
              <a:off x="1497228" y="3214902"/>
              <a:ext cx="337185" cy="894715"/>
            </a:xfrm>
            <a:custGeom>
              <a:avLst/>
              <a:gdLst/>
              <a:ahLst/>
              <a:cxnLst/>
              <a:rect l="l" t="t" r="r" b="b"/>
              <a:pathLst>
                <a:path w="337185" h="894714">
                  <a:moveTo>
                    <a:pt x="0" y="0"/>
                  </a:moveTo>
                  <a:lnTo>
                    <a:pt x="168585" y="0"/>
                  </a:lnTo>
                  <a:lnTo>
                    <a:pt x="168585" y="894618"/>
                  </a:lnTo>
                  <a:lnTo>
                    <a:pt x="337169" y="894618"/>
                  </a:lnTo>
                </a:path>
              </a:pathLst>
            </a:custGeom>
            <a:ln w="15866">
              <a:solidFill>
                <a:srgbClr val="C6D7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89578" y="3836879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17" y="1249"/>
                  </a:lnTo>
                </a:path>
              </a:pathLst>
            </a:custGeom>
            <a:ln w="15866">
              <a:solidFill>
                <a:srgbClr val="C6D7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89578" y="3548553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17" y="1249"/>
                  </a:lnTo>
                </a:path>
              </a:pathLst>
            </a:custGeom>
            <a:ln w="15866">
              <a:solidFill>
                <a:srgbClr val="C6D7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130006-AE02-4B09-B324-279167BB2945}"/>
</file>

<file path=customXml/itemProps2.xml><?xml version="1.0" encoding="utf-8"?>
<ds:datastoreItem xmlns:ds="http://schemas.openxmlformats.org/officeDocument/2006/customXml" ds:itemID="{E4510F89-97EB-4BFA-9905-71958739677C}"/>
</file>

<file path=customXml/itemProps3.xml><?xml version="1.0" encoding="utf-8"?>
<ds:datastoreItem xmlns:ds="http://schemas.openxmlformats.org/officeDocument/2006/customXml" ds:itemID="{AA08B76A-4771-43C9-A84B-37CD97B3FE3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Montserrat</vt:lpstr>
      <vt:lpstr>Montserrat Medium</vt:lpstr>
      <vt:lpstr>Office Theme</vt:lpstr>
      <vt:lpstr>Do’s and Don’ts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Do’s and Don’ts</dc:title>
  <cp:lastModifiedBy>Leanne Manning</cp:lastModifiedBy>
  <cp:revision>1</cp:revision>
  <dcterms:created xsi:type="dcterms:W3CDTF">2022-11-10T04:28:57Z</dcterms:created>
  <dcterms:modified xsi:type="dcterms:W3CDTF">2022-11-10T04:32:15Z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2022-11-10T00:00:00Z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