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21DDD0F4-7D91-4634-9AC7-C6016DC5F1D7}"/>
    <pc:docChg chg="custSel modSld">
      <pc:chgData name="Leanne Manning" userId="730c7ce9-f6b4-453e-88a2-34d7f1a5ff9e" providerId="ADAL" clId="{21DDD0F4-7D91-4634-9AC7-C6016DC5F1D7}" dt="2022-11-09T03:26:05.331" v="55" actId="20577"/>
      <pc:docMkLst>
        <pc:docMk/>
      </pc:docMkLst>
      <pc:sldChg chg="modSp mod">
        <pc:chgData name="Leanne Manning" userId="730c7ce9-f6b4-453e-88a2-34d7f1a5ff9e" providerId="ADAL" clId="{21DDD0F4-7D91-4634-9AC7-C6016DC5F1D7}" dt="2022-11-09T03:26:05.331" v="55" actId="20577"/>
        <pc:sldMkLst>
          <pc:docMk/>
          <pc:sldMk cId="0" sldId="256"/>
        </pc:sldMkLst>
        <pc:spChg chg="mod">
          <ac:chgData name="Leanne Manning" userId="730c7ce9-f6b4-453e-88a2-34d7f1a5ff9e" providerId="ADAL" clId="{21DDD0F4-7D91-4634-9AC7-C6016DC5F1D7}" dt="2022-11-09T03:20:43.180" v="16" actId="14100"/>
          <ac:spMkLst>
            <pc:docMk/>
            <pc:sldMk cId="0" sldId="256"/>
            <ac:spMk id="2" creationId="{00000000-0000-0000-0000-000000000000}"/>
          </ac:spMkLst>
        </pc:spChg>
        <pc:spChg chg="mod">
          <ac:chgData name="Leanne Manning" userId="730c7ce9-f6b4-453e-88a2-34d7f1a5ff9e" providerId="ADAL" clId="{21DDD0F4-7D91-4634-9AC7-C6016DC5F1D7}" dt="2022-11-09T03:22:51.421" v="23" actId="113"/>
          <ac:spMkLst>
            <pc:docMk/>
            <pc:sldMk cId="0" sldId="256"/>
            <ac:spMk id="3" creationId="{00000000-0000-0000-0000-000000000000}"/>
          </ac:spMkLst>
        </pc:spChg>
        <pc:spChg chg="mod">
          <ac:chgData name="Leanne Manning" userId="730c7ce9-f6b4-453e-88a2-34d7f1a5ff9e" providerId="ADAL" clId="{21DDD0F4-7D91-4634-9AC7-C6016DC5F1D7}" dt="2022-11-09T03:23:10.730" v="26" actId="113"/>
          <ac:spMkLst>
            <pc:docMk/>
            <pc:sldMk cId="0" sldId="256"/>
            <ac:spMk id="5" creationId="{00000000-0000-0000-0000-000000000000}"/>
          </ac:spMkLst>
        </pc:spChg>
        <pc:spChg chg="mod">
          <ac:chgData name="Leanne Manning" userId="730c7ce9-f6b4-453e-88a2-34d7f1a5ff9e" providerId="ADAL" clId="{21DDD0F4-7D91-4634-9AC7-C6016DC5F1D7}" dt="2022-11-09T03:23:20.040" v="27" actId="2711"/>
          <ac:spMkLst>
            <pc:docMk/>
            <pc:sldMk cId="0" sldId="256"/>
            <ac:spMk id="6" creationId="{00000000-0000-0000-0000-000000000000}"/>
          </ac:spMkLst>
        </pc:spChg>
        <pc:spChg chg="mod">
          <ac:chgData name="Leanne Manning" userId="730c7ce9-f6b4-453e-88a2-34d7f1a5ff9e" providerId="ADAL" clId="{21DDD0F4-7D91-4634-9AC7-C6016DC5F1D7}" dt="2022-11-09T03:23:45.492" v="29" actId="113"/>
          <ac:spMkLst>
            <pc:docMk/>
            <pc:sldMk cId="0" sldId="256"/>
            <ac:spMk id="10" creationId="{00000000-0000-0000-0000-000000000000}"/>
          </ac:spMkLst>
        </pc:spChg>
        <pc:spChg chg="mod">
          <ac:chgData name="Leanne Manning" userId="730c7ce9-f6b4-453e-88a2-34d7f1a5ff9e" providerId="ADAL" clId="{21DDD0F4-7D91-4634-9AC7-C6016DC5F1D7}" dt="2022-11-09T03:24:15.406" v="32" actId="113"/>
          <ac:spMkLst>
            <pc:docMk/>
            <pc:sldMk cId="0" sldId="256"/>
            <ac:spMk id="14" creationId="{00000000-0000-0000-0000-000000000000}"/>
          </ac:spMkLst>
        </pc:spChg>
        <pc:spChg chg="mod">
          <ac:chgData name="Leanne Manning" userId="730c7ce9-f6b4-453e-88a2-34d7f1a5ff9e" providerId="ADAL" clId="{21DDD0F4-7D91-4634-9AC7-C6016DC5F1D7}" dt="2022-11-09T03:25:45.543" v="46" actId="20577"/>
          <ac:spMkLst>
            <pc:docMk/>
            <pc:sldMk cId="0" sldId="256"/>
            <ac:spMk id="18" creationId="{00000000-0000-0000-0000-000000000000}"/>
          </ac:spMkLst>
        </pc:spChg>
        <pc:spChg chg="mod">
          <ac:chgData name="Leanne Manning" userId="730c7ce9-f6b4-453e-88a2-34d7f1a5ff9e" providerId="ADAL" clId="{21DDD0F4-7D91-4634-9AC7-C6016DC5F1D7}" dt="2022-11-09T03:25:07.593" v="37" actId="2711"/>
          <ac:spMkLst>
            <pc:docMk/>
            <pc:sldMk cId="0" sldId="256"/>
            <ac:spMk id="22" creationId="{00000000-0000-0000-0000-000000000000}"/>
          </ac:spMkLst>
        </pc:spChg>
        <pc:spChg chg="mod">
          <ac:chgData name="Leanne Manning" userId="730c7ce9-f6b4-453e-88a2-34d7f1a5ff9e" providerId="ADAL" clId="{21DDD0F4-7D91-4634-9AC7-C6016DC5F1D7}" dt="2022-11-09T03:26:05.331" v="55" actId="20577"/>
          <ac:spMkLst>
            <pc:docMk/>
            <pc:sldMk cId="0" sldId="256"/>
            <ac:spMk id="23" creationId="{00000000-0000-0000-0000-000000000000}"/>
          </ac:spMkLst>
        </pc:spChg>
        <pc:spChg chg="mod">
          <ac:chgData name="Leanne Manning" userId="730c7ce9-f6b4-453e-88a2-34d7f1a5ff9e" providerId="ADAL" clId="{21DDD0F4-7D91-4634-9AC7-C6016DC5F1D7}" dt="2022-11-09T03:23:52.352" v="30" actId="2711"/>
          <ac:spMkLst>
            <pc:docMk/>
            <pc:sldMk cId="0" sldId="256"/>
            <ac:spMk id="26" creationId="{00000000-0000-0000-0000-000000000000}"/>
          </ac:spMkLst>
        </pc:spChg>
        <pc:spChg chg="mod">
          <ac:chgData name="Leanne Manning" userId="730c7ce9-f6b4-453e-88a2-34d7f1a5ff9e" providerId="ADAL" clId="{21DDD0F4-7D91-4634-9AC7-C6016DC5F1D7}" dt="2022-11-09T03:24:39.475" v="34" actId="2711"/>
          <ac:spMkLst>
            <pc:docMk/>
            <pc:sldMk cId="0" sldId="256"/>
            <ac:spMk id="28" creationId="{00000000-0000-0000-0000-000000000000}"/>
          </ac:spMkLst>
        </pc:spChg>
        <pc:spChg chg="mod">
          <ac:chgData name="Leanne Manning" userId="730c7ce9-f6b4-453e-88a2-34d7f1a5ff9e" providerId="ADAL" clId="{21DDD0F4-7D91-4634-9AC7-C6016DC5F1D7}" dt="2022-11-09T03:21:48.243" v="20" actId="2711"/>
          <ac:spMkLst>
            <pc:docMk/>
            <pc:sldMk cId="0" sldId="256"/>
            <ac:spMk id="29" creationId="{00000000-0000-0000-0000-000000000000}"/>
          </ac:spMkLst>
        </pc:spChg>
        <pc:spChg chg="mod">
          <ac:chgData name="Leanne Manning" userId="730c7ce9-f6b4-453e-88a2-34d7f1a5ff9e" providerId="ADAL" clId="{21DDD0F4-7D91-4634-9AC7-C6016DC5F1D7}" dt="2022-11-09T03:21:54.123" v="21" actId="2711"/>
          <ac:spMkLst>
            <pc:docMk/>
            <pc:sldMk cId="0" sldId="256"/>
            <ac:spMk id="30" creationId="{00000000-0000-0000-0000-000000000000}"/>
          </ac:spMkLst>
        </pc:spChg>
        <pc:spChg chg="mod">
          <ac:chgData name="Leanne Manning" userId="730c7ce9-f6b4-453e-88a2-34d7f1a5ff9e" providerId="ADAL" clId="{21DDD0F4-7D91-4634-9AC7-C6016DC5F1D7}" dt="2022-11-09T03:22:00.991" v="22" actId="2711"/>
          <ac:spMkLst>
            <pc:docMk/>
            <pc:sldMk cId="0" sldId="256"/>
            <ac:spMk id="3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20987" y="3038241"/>
            <a:ext cx="545465" cy="0"/>
          </a:xfrm>
          <a:custGeom>
            <a:avLst/>
            <a:gdLst/>
            <a:ahLst/>
            <a:cxnLst/>
            <a:rect l="l" t="t" r="r" b="b"/>
            <a:pathLst>
              <a:path w="545465">
                <a:moveTo>
                  <a:pt x="0" y="0"/>
                </a:moveTo>
                <a:lnTo>
                  <a:pt x="544877" y="1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361412" y="3026845"/>
            <a:ext cx="0" cy="4163695"/>
          </a:xfrm>
          <a:custGeom>
            <a:avLst/>
            <a:gdLst/>
            <a:ahLst/>
            <a:cxnLst/>
            <a:rect l="l" t="t" r="r" b="b"/>
            <a:pathLst>
              <a:path h="4163695">
                <a:moveTo>
                  <a:pt x="0" y="4163327"/>
                </a:moveTo>
                <a:lnTo>
                  <a:pt x="1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190992" y="1693739"/>
            <a:ext cx="8515350" cy="954405"/>
          </a:xfrm>
          <a:custGeom>
            <a:avLst/>
            <a:gdLst/>
            <a:ahLst/>
            <a:cxnLst/>
            <a:rect l="l" t="t" r="r" b="b"/>
            <a:pathLst>
              <a:path w="8515350" h="954405">
                <a:moveTo>
                  <a:pt x="8474161" y="0"/>
                </a:moveTo>
                <a:lnTo>
                  <a:pt x="40908" y="0"/>
                </a:lnTo>
                <a:lnTo>
                  <a:pt x="24985" y="3214"/>
                </a:lnTo>
                <a:lnTo>
                  <a:pt x="11981" y="11981"/>
                </a:lnTo>
                <a:lnTo>
                  <a:pt x="3214" y="24984"/>
                </a:lnTo>
                <a:lnTo>
                  <a:pt x="0" y="40907"/>
                </a:lnTo>
                <a:lnTo>
                  <a:pt x="0" y="913448"/>
                </a:lnTo>
                <a:lnTo>
                  <a:pt x="3214" y="929372"/>
                </a:lnTo>
                <a:lnTo>
                  <a:pt x="11981" y="942375"/>
                </a:lnTo>
                <a:lnTo>
                  <a:pt x="24985" y="951143"/>
                </a:lnTo>
                <a:lnTo>
                  <a:pt x="40908" y="954358"/>
                </a:lnTo>
                <a:lnTo>
                  <a:pt x="8474161" y="954358"/>
                </a:lnTo>
                <a:lnTo>
                  <a:pt x="8490084" y="951143"/>
                </a:lnTo>
                <a:lnTo>
                  <a:pt x="8503088" y="942375"/>
                </a:lnTo>
                <a:lnTo>
                  <a:pt x="8511855" y="929372"/>
                </a:lnTo>
                <a:lnTo>
                  <a:pt x="8515070" y="913448"/>
                </a:lnTo>
                <a:lnTo>
                  <a:pt x="8515070" y="40907"/>
                </a:lnTo>
                <a:lnTo>
                  <a:pt x="8511855" y="24984"/>
                </a:lnTo>
                <a:lnTo>
                  <a:pt x="8503088" y="11981"/>
                </a:lnTo>
                <a:lnTo>
                  <a:pt x="8490084" y="3214"/>
                </a:lnTo>
                <a:lnTo>
                  <a:pt x="8474161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190992" y="1693739"/>
            <a:ext cx="8515350" cy="954405"/>
          </a:xfrm>
          <a:custGeom>
            <a:avLst/>
            <a:gdLst/>
            <a:ahLst/>
            <a:cxnLst/>
            <a:rect l="l" t="t" r="r" b="b"/>
            <a:pathLst>
              <a:path w="8515350" h="954405">
                <a:moveTo>
                  <a:pt x="0" y="40908"/>
                </a:moveTo>
                <a:lnTo>
                  <a:pt x="3214" y="24985"/>
                </a:lnTo>
                <a:lnTo>
                  <a:pt x="11981" y="11981"/>
                </a:lnTo>
                <a:lnTo>
                  <a:pt x="24985" y="3214"/>
                </a:lnTo>
                <a:lnTo>
                  <a:pt x="40908" y="0"/>
                </a:lnTo>
                <a:lnTo>
                  <a:pt x="8474162" y="0"/>
                </a:lnTo>
                <a:lnTo>
                  <a:pt x="8490085" y="3214"/>
                </a:lnTo>
                <a:lnTo>
                  <a:pt x="8503088" y="11981"/>
                </a:lnTo>
                <a:lnTo>
                  <a:pt x="8511855" y="24985"/>
                </a:lnTo>
                <a:lnTo>
                  <a:pt x="8515070" y="40908"/>
                </a:lnTo>
                <a:lnTo>
                  <a:pt x="8515070" y="913449"/>
                </a:lnTo>
                <a:lnTo>
                  <a:pt x="8511855" y="929372"/>
                </a:lnTo>
                <a:lnTo>
                  <a:pt x="8503088" y="942376"/>
                </a:lnTo>
                <a:lnTo>
                  <a:pt x="8490085" y="951143"/>
                </a:lnTo>
                <a:lnTo>
                  <a:pt x="8474162" y="954358"/>
                </a:lnTo>
                <a:lnTo>
                  <a:pt x="40908" y="954358"/>
                </a:lnTo>
                <a:lnTo>
                  <a:pt x="24985" y="951143"/>
                </a:lnTo>
                <a:lnTo>
                  <a:pt x="11981" y="942376"/>
                </a:lnTo>
                <a:lnTo>
                  <a:pt x="3214" y="929372"/>
                </a:lnTo>
                <a:lnTo>
                  <a:pt x="0" y="913449"/>
                </a:lnTo>
                <a:lnTo>
                  <a:pt x="0" y="40908"/>
                </a:lnTo>
                <a:close/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6180163" y="3026845"/>
            <a:ext cx="0" cy="1303020"/>
          </a:xfrm>
          <a:custGeom>
            <a:avLst/>
            <a:gdLst/>
            <a:ahLst/>
            <a:cxnLst/>
            <a:rect l="l" t="t" r="r" b="b"/>
            <a:pathLst>
              <a:path h="1303020">
                <a:moveTo>
                  <a:pt x="0" y="1302732"/>
                </a:moveTo>
                <a:lnTo>
                  <a:pt x="1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382270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9455" y="1054100"/>
            <a:ext cx="4578463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5" dirty="0">
                <a:latin typeface="Montserrat SemiBold" pitchFamily="2" charset="0"/>
              </a:rPr>
              <a:t>Flow</a:t>
            </a:r>
            <a:r>
              <a:rPr spc="-204" dirty="0">
                <a:latin typeface="Montserrat SemiBold" pitchFamily="2" charset="0"/>
              </a:rPr>
              <a:t> </a:t>
            </a:r>
            <a:r>
              <a:rPr dirty="0">
                <a:latin typeface="Montserrat SemiBold" pitchFamily="2" charset="0"/>
              </a:rPr>
              <a:t>of</a:t>
            </a:r>
            <a:r>
              <a:rPr spc="-195" dirty="0">
                <a:latin typeface="Montserrat SemiBold" pitchFamily="2" charset="0"/>
              </a:rPr>
              <a:t> </a:t>
            </a:r>
            <a:r>
              <a:rPr spc="90" dirty="0">
                <a:latin typeface="Montserrat SemiBold" pitchFamily="2" charset="0"/>
              </a:rPr>
              <a:t>Engagement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89043" y="1824567"/>
            <a:ext cx="53098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Montserrat" pitchFamily="2" charset="0"/>
                <a:ea typeface="Verdana" panose="020B0604030504040204" pitchFamily="34" charset="0"/>
                <a:cs typeface="Verdana"/>
              </a:rPr>
              <a:t>FIRST/2</a:t>
            </a:r>
            <a:r>
              <a:rPr sz="1200" baseline="27777" dirty="0">
                <a:solidFill>
                  <a:srgbClr val="FFFFFF"/>
                </a:solidFill>
                <a:latin typeface="Montserrat" pitchFamily="2" charset="0"/>
                <a:ea typeface="Verdana" panose="020B0604030504040204" pitchFamily="34" charset="0"/>
                <a:cs typeface="Verdana"/>
              </a:rPr>
              <a:t>ND</a:t>
            </a:r>
            <a:r>
              <a:rPr sz="1200" spc="300" baseline="27777" dirty="0">
                <a:solidFill>
                  <a:srgbClr val="FFFFFF"/>
                </a:solidFill>
                <a:latin typeface="Montserrat" pitchFamily="2" charset="0"/>
                <a:ea typeface="Verdana" panose="020B0604030504040204" pitchFamily="34" charset="0"/>
                <a:cs typeface="Verdana"/>
              </a:rPr>
              <a:t> </a:t>
            </a:r>
            <a:r>
              <a:rPr sz="1200" dirty="0">
                <a:solidFill>
                  <a:srgbClr val="FFFFFF"/>
                </a:solidFill>
                <a:latin typeface="Montserrat" pitchFamily="2" charset="0"/>
                <a:ea typeface="Verdana" panose="020B0604030504040204" pitchFamily="34" charset="0"/>
                <a:cs typeface="Verdana"/>
              </a:rPr>
              <a:t>SUBSTANTIAL</a:t>
            </a:r>
            <a:r>
              <a:rPr sz="1200" spc="85" dirty="0">
                <a:solidFill>
                  <a:srgbClr val="FFFFFF"/>
                </a:solidFill>
                <a:latin typeface="Montserrat" pitchFamily="2" charset="0"/>
                <a:ea typeface="Verdana" panose="020B0604030504040204" pitchFamily="34" charset="0"/>
                <a:cs typeface="Verdana"/>
              </a:rPr>
              <a:t> </a:t>
            </a:r>
            <a:r>
              <a:rPr sz="1200" dirty="0">
                <a:solidFill>
                  <a:srgbClr val="FFFFFF"/>
                </a:solidFill>
                <a:latin typeface="Montserrat" pitchFamily="2" charset="0"/>
                <a:ea typeface="Verdana" panose="020B0604030504040204" pitchFamily="34" charset="0"/>
                <a:cs typeface="Verdana"/>
              </a:rPr>
              <a:t>BUSINESS</a:t>
            </a:r>
            <a:r>
              <a:rPr sz="1200" spc="75" dirty="0">
                <a:solidFill>
                  <a:srgbClr val="FFFFFF"/>
                </a:solidFill>
                <a:latin typeface="Montserrat" pitchFamily="2" charset="0"/>
                <a:ea typeface="Verdana" panose="020B0604030504040204" pitchFamily="34" charset="0"/>
                <a:cs typeface="Verdana"/>
              </a:rPr>
              <a:t> </a:t>
            </a:r>
            <a:r>
              <a:rPr sz="1200" spc="85" dirty="0">
                <a:solidFill>
                  <a:srgbClr val="FFFFFF"/>
                </a:solidFill>
                <a:latin typeface="Montserrat" pitchFamily="2" charset="0"/>
                <a:ea typeface="Verdana" panose="020B0604030504040204" pitchFamily="34" charset="0"/>
                <a:cs typeface="Verdana"/>
              </a:rPr>
              <a:t>AND</a:t>
            </a:r>
            <a:r>
              <a:rPr sz="1200" spc="75" dirty="0">
                <a:solidFill>
                  <a:srgbClr val="FFFFFF"/>
                </a:solidFill>
                <a:latin typeface="Montserrat" pitchFamily="2" charset="0"/>
                <a:ea typeface="Verdana" panose="020B0604030504040204" pitchFamily="34" charset="0"/>
                <a:cs typeface="Verdana"/>
              </a:rPr>
              <a:t> PERSONAL</a:t>
            </a:r>
            <a:r>
              <a:rPr sz="1200" spc="85" dirty="0">
                <a:solidFill>
                  <a:srgbClr val="FFFFFF"/>
                </a:solidFill>
                <a:latin typeface="Montserrat" pitchFamily="2" charset="0"/>
                <a:ea typeface="Verdana" panose="020B0604030504040204" pitchFamily="34" charset="0"/>
                <a:cs typeface="Verdana"/>
              </a:rPr>
              <a:t> </a:t>
            </a:r>
            <a:r>
              <a:rPr sz="1200" dirty="0">
                <a:solidFill>
                  <a:srgbClr val="FFFFFF"/>
                </a:solidFill>
                <a:latin typeface="Montserrat" pitchFamily="2" charset="0"/>
                <a:ea typeface="Verdana" panose="020B0604030504040204" pitchFamily="34" charset="0"/>
                <a:cs typeface="Verdana"/>
              </a:rPr>
              <a:t>ASSETS</a:t>
            </a:r>
            <a:r>
              <a:rPr sz="1200" spc="80" dirty="0">
                <a:solidFill>
                  <a:srgbClr val="FFFFFF"/>
                </a:solidFill>
                <a:latin typeface="Montserrat" pitchFamily="2" charset="0"/>
                <a:ea typeface="Verdana" panose="020B0604030504040204" pitchFamily="34" charset="0"/>
                <a:cs typeface="Verdana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Montserrat" pitchFamily="2" charset="0"/>
                <a:ea typeface="Verdana" panose="020B0604030504040204" pitchFamily="34" charset="0"/>
                <a:cs typeface="Verdana"/>
              </a:rPr>
              <a:t>60+</a:t>
            </a:r>
            <a:endParaRPr sz="1200" dirty="0">
              <a:latin typeface="Montserrat" pitchFamily="2" charset="0"/>
              <a:ea typeface="Verdana" panose="020B0604030504040204" pitchFamily="34" charset="0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0987" y="1922999"/>
            <a:ext cx="472440" cy="0"/>
          </a:xfrm>
          <a:custGeom>
            <a:avLst/>
            <a:gdLst/>
            <a:ahLst/>
            <a:cxnLst/>
            <a:rect l="l" t="t" r="r" b="b"/>
            <a:pathLst>
              <a:path w="472440">
                <a:moveTo>
                  <a:pt x="0" y="0"/>
                </a:moveTo>
                <a:lnTo>
                  <a:pt x="472148" y="1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40974" y="2916767"/>
            <a:ext cx="8566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STEP</a:t>
            </a:r>
            <a:r>
              <a:rPr sz="1200" spc="16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200" b="1" spc="-25" dirty="0">
                <a:solidFill>
                  <a:srgbClr val="2E3841"/>
                </a:solidFill>
                <a:latin typeface="Montserrat" pitchFamily="2" charset="0"/>
                <a:cs typeface="Arial Black"/>
              </a:rPr>
              <a:t>ONE</a:t>
            </a:r>
            <a:endParaRPr sz="1200" b="1" dirty="0">
              <a:latin typeface="Montserrat" pitchFamily="2" charset="0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34308" y="3213100"/>
            <a:ext cx="2588895" cy="7033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Hopes,</a:t>
            </a:r>
            <a:r>
              <a:rPr sz="1000" spc="-4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2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dreams,</a:t>
            </a:r>
            <a:r>
              <a:rPr sz="1000" spc="-4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aspirations</a:t>
            </a:r>
            <a:r>
              <a:rPr sz="1000" spc="-5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2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for</a:t>
            </a:r>
            <a:r>
              <a:rPr sz="1000" spc="-5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family</a:t>
            </a:r>
            <a:endParaRPr sz="1000" dirty="0">
              <a:latin typeface="Montserrat" pitchFamily="2" charset="0"/>
              <a:cs typeface="Verdana"/>
            </a:endParaRPr>
          </a:p>
          <a:p>
            <a:pPr marL="290830" marR="5080">
              <a:lnSpc>
                <a:spcPct val="177800"/>
              </a:lnSpc>
              <a:spcBef>
                <a:spcPts val="200"/>
              </a:spcBef>
            </a:pPr>
            <a:r>
              <a:rPr sz="1000" spc="-114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10-</a:t>
            </a:r>
            <a:r>
              <a:rPr sz="1000" spc="-8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3-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Now</a:t>
            </a:r>
            <a:r>
              <a:rPr sz="1000" spc="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or</a:t>
            </a:r>
            <a:r>
              <a:rPr sz="1000" spc="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8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5-3-</a:t>
            </a:r>
            <a:r>
              <a:rPr sz="1000" spc="-28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1</a:t>
            </a:r>
            <a:r>
              <a:rPr sz="1000" spc="1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depending</a:t>
            </a:r>
            <a:r>
              <a:rPr sz="1000" spc="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on</a:t>
            </a:r>
            <a:r>
              <a:rPr sz="1000" spc="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2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age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4</a:t>
            </a:r>
            <a:r>
              <a:rPr sz="1000" spc="-7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3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L's</a:t>
            </a:r>
            <a:r>
              <a:rPr sz="1000" spc="-7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7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-</a:t>
            </a:r>
            <a:r>
              <a:rPr sz="1000" spc="-6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4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Live,</a:t>
            </a:r>
            <a:r>
              <a:rPr sz="1000" spc="-6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4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Love,</a:t>
            </a:r>
            <a:r>
              <a:rPr sz="1000" spc="-6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3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Learn,</a:t>
            </a:r>
            <a:r>
              <a:rPr sz="1000" spc="-7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Legacy</a:t>
            </a:r>
            <a:endParaRPr sz="1000" dirty="0">
              <a:latin typeface="Montserrat" pitchFamily="2" charset="0"/>
              <a:cs typeface="Verdan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747323" y="3510306"/>
            <a:ext cx="176530" cy="447675"/>
            <a:chOff x="1747323" y="3510306"/>
            <a:chExt cx="176530" cy="447675"/>
          </a:xfrm>
        </p:grpSpPr>
        <p:sp>
          <p:nvSpPr>
            <p:cNvPr id="8" name="object 8"/>
            <p:cNvSpPr/>
            <p:nvPr/>
          </p:nvSpPr>
          <p:spPr>
            <a:xfrm>
              <a:off x="1753673" y="3516656"/>
              <a:ext cx="163830" cy="163830"/>
            </a:xfrm>
            <a:custGeom>
              <a:avLst/>
              <a:gdLst/>
              <a:ahLst/>
              <a:cxnLst/>
              <a:rect l="l" t="t" r="r" b="b"/>
              <a:pathLst>
                <a:path w="163830" h="163829">
                  <a:moveTo>
                    <a:pt x="0" y="0"/>
                  </a:moveTo>
                  <a:lnTo>
                    <a:pt x="163680" y="0"/>
                  </a:lnTo>
                  <a:lnTo>
                    <a:pt x="163680" y="163680"/>
                  </a:lnTo>
                  <a:lnTo>
                    <a:pt x="0" y="16368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53673" y="3787877"/>
              <a:ext cx="163830" cy="163830"/>
            </a:xfrm>
            <a:custGeom>
              <a:avLst/>
              <a:gdLst/>
              <a:ahLst/>
              <a:cxnLst/>
              <a:rect l="l" t="t" r="r" b="b"/>
              <a:pathLst>
                <a:path w="163830" h="163829">
                  <a:moveTo>
                    <a:pt x="0" y="0"/>
                  </a:moveTo>
                  <a:lnTo>
                    <a:pt x="163680" y="0"/>
                  </a:lnTo>
                  <a:lnTo>
                    <a:pt x="163680" y="163680"/>
                  </a:lnTo>
                  <a:lnTo>
                    <a:pt x="0" y="16368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734308" y="4203700"/>
            <a:ext cx="2225040" cy="104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STEP</a:t>
            </a:r>
            <a:r>
              <a:rPr sz="1200" spc="16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200" b="1" spc="30" dirty="0">
                <a:solidFill>
                  <a:srgbClr val="2E3841"/>
                </a:solidFill>
                <a:latin typeface="Montserrat" pitchFamily="2" charset="0"/>
                <a:cs typeface="Arial Black"/>
              </a:rPr>
              <a:t>TWO</a:t>
            </a:r>
            <a:endParaRPr sz="1200" b="1" dirty="0">
              <a:latin typeface="Montserrat" pitchFamily="2" charset="0"/>
              <a:cs typeface="Arial Black"/>
            </a:endParaRPr>
          </a:p>
          <a:p>
            <a:pPr marL="290830" marR="5080" indent="-278765">
              <a:lnSpc>
                <a:spcPts val="2330"/>
              </a:lnSpc>
              <a:spcBef>
                <a:spcPts val="30"/>
              </a:spcBef>
            </a:pP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Document</a:t>
            </a:r>
            <a:r>
              <a:rPr sz="1000" spc="9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their</a:t>
            </a:r>
            <a:r>
              <a:rPr sz="1000" spc="1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committed</a:t>
            </a:r>
            <a:r>
              <a:rPr sz="1000" spc="9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future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Feeling</a:t>
            </a:r>
            <a:r>
              <a:rPr sz="1000" spc="5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relived</a:t>
            </a:r>
            <a:endParaRPr sz="1000" dirty="0">
              <a:latin typeface="Montserrat" pitchFamily="2" charset="0"/>
              <a:cs typeface="Verdana"/>
            </a:endParaRPr>
          </a:p>
          <a:p>
            <a:pPr marL="290830">
              <a:lnSpc>
                <a:spcPct val="100000"/>
              </a:lnSpc>
              <a:spcBef>
                <a:spcPts val="670"/>
              </a:spcBef>
            </a:pP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Glad</a:t>
            </a:r>
            <a:r>
              <a:rPr sz="1000" spc="-5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they</a:t>
            </a:r>
            <a:r>
              <a:rPr sz="1000" spc="-5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have</a:t>
            </a:r>
            <a:r>
              <a:rPr sz="1000" spc="-5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made</a:t>
            </a:r>
            <a:r>
              <a:rPr sz="1000" spc="-5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start</a:t>
            </a:r>
            <a:endParaRPr sz="1000" dirty="0">
              <a:latin typeface="Montserrat" pitchFamily="2" charset="0"/>
              <a:cs typeface="Verdan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747323" y="4796666"/>
            <a:ext cx="176530" cy="447675"/>
            <a:chOff x="1747323" y="4796666"/>
            <a:chExt cx="176530" cy="447675"/>
          </a:xfrm>
        </p:grpSpPr>
        <p:sp>
          <p:nvSpPr>
            <p:cNvPr id="12" name="object 12"/>
            <p:cNvSpPr/>
            <p:nvPr/>
          </p:nvSpPr>
          <p:spPr>
            <a:xfrm>
              <a:off x="1753673" y="4803016"/>
              <a:ext cx="163830" cy="163830"/>
            </a:xfrm>
            <a:custGeom>
              <a:avLst/>
              <a:gdLst/>
              <a:ahLst/>
              <a:cxnLst/>
              <a:rect l="l" t="t" r="r" b="b"/>
              <a:pathLst>
                <a:path w="163830" h="163829">
                  <a:moveTo>
                    <a:pt x="0" y="0"/>
                  </a:moveTo>
                  <a:lnTo>
                    <a:pt x="163680" y="0"/>
                  </a:lnTo>
                  <a:lnTo>
                    <a:pt x="163680" y="163680"/>
                  </a:lnTo>
                  <a:lnTo>
                    <a:pt x="0" y="16368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753673" y="5074238"/>
              <a:ext cx="163830" cy="163830"/>
            </a:xfrm>
            <a:custGeom>
              <a:avLst/>
              <a:gdLst/>
              <a:ahLst/>
              <a:cxnLst/>
              <a:rect l="l" t="t" r="r" b="b"/>
              <a:pathLst>
                <a:path w="163830" h="163829">
                  <a:moveTo>
                    <a:pt x="0" y="0"/>
                  </a:moveTo>
                  <a:lnTo>
                    <a:pt x="163680" y="0"/>
                  </a:lnTo>
                  <a:lnTo>
                    <a:pt x="163680" y="163680"/>
                  </a:lnTo>
                  <a:lnTo>
                    <a:pt x="0" y="16368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734308" y="5490632"/>
            <a:ext cx="2310130" cy="104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STEP</a:t>
            </a:r>
            <a:r>
              <a:rPr sz="1200" spc="16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200" b="1" spc="-10" dirty="0">
                <a:solidFill>
                  <a:srgbClr val="2E3841"/>
                </a:solidFill>
                <a:latin typeface="Montserrat" pitchFamily="2" charset="0"/>
                <a:cs typeface="Arial Black"/>
              </a:rPr>
              <a:t>THREE</a:t>
            </a:r>
            <a:endParaRPr sz="1200" b="1" dirty="0">
              <a:latin typeface="Montserrat" pitchFamily="2" charset="0"/>
              <a:cs typeface="Arial Black"/>
            </a:endParaRPr>
          </a:p>
          <a:p>
            <a:pPr marL="290830" marR="5080" indent="-278765">
              <a:lnSpc>
                <a:spcPts val="2330"/>
              </a:lnSpc>
              <a:spcBef>
                <a:spcPts val="30"/>
              </a:spcBef>
            </a:pP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2nd</a:t>
            </a:r>
            <a:r>
              <a:rPr sz="1000" spc="-5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meeting/clarify</a:t>
            </a:r>
            <a:r>
              <a:rPr sz="1000" spc="-4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the</a:t>
            </a:r>
            <a:r>
              <a:rPr sz="1000" spc="-4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role</a:t>
            </a:r>
            <a:r>
              <a:rPr sz="1000" spc="-4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needed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Lead</a:t>
            </a:r>
            <a:r>
              <a:rPr sz="1000" spc="-4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advisers</a:t>
            </a:r>
            <a:endParaRPr sz="1000" dirty="0">
              <a:latin typeface="Montserrat" pitchFamily="2" charset="0"/>
              <a:cs typeface="Verdana"/>
            </a:endParaRPr>
          </a:p>
          <a:p>
            <a:pPr marL="290830">
              <a:lnSpc>
                <a:spcPct val="100000"/>
              </a:lnSpc>
              <a:spcBef>
                <a:spcPts val="670"/>
              </a:spcBef>
            </a:pP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Family</a:t>
            </a:r>
            <a:r>
              <a:rPr sz="1000" spc="-2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Board</a:t>
            </a:r>
            <a:r>
              <a:rPr sz="1000" spc="-2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initiator</a:t>
            </a:r>
            <a:endParaRPr sz="1000" dirty="0">
              <a:latin typeface="Montserrat" pitchFamily="2" charset="0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747323" y="6083026"/>
            <a:ext cx="176530" cy="447675"/>
            <a:chOff x="1747323" y="6083026"/>
            <a:chExt cx="176530" cy="447675"/>
          </a:xfrm>
        </p:grpSpPr>
        <p:sp>
          <p:nvSpPr>
            <p:cNvPr id="16" name="object 16"/>
            <p:cNvSpPr/>
            <p:nvPr/>
          </p:nvSpPr>
          <p:spPr>
            <a:xfrm>
              <a:off x="1753673" y="6089376"/>
              <a:ext cx="163830" cy="163830"/>
            </a:xfrm>
            <a:custGeom>
              <a:avLst/>
              <a:gdLst/>
              <a:ahLst/>
              <a:cxnLst/>
              <a:rect l="l" t="t" r="r" b="b"/>
              <a:pathLst>
                <a:path w="163830" h="163829">
                  <a:moveTo>
                    <a:pt x="0" y="0"/>
                  </a:moveTo>
                  <a:lnTo>
                    <a:pt x="163680" y="0"/>
                  </a:lnTo>
                  <a:lnTo>
                    <a:pt x="163680" y="163680"/>
                  </a:lnTo>
                  <a:lnTo>
                    <a:pt x="0" y="16368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53673" y="6360597"/>
              <a:ext cx="163830" cy="163830"/>
            </a:xfrm>
            <a:custGeom>
              <a:avLst/>
              <a:gdLst/>
              <a:ahLst/>
              <a:cxnLst/>
              <a:rect l="l" t="t" r="r" b="b"/>
              <a:pathLst>
                <a:path w="163830" h="163829">
                  <a:moveTo>
                    <a:pt x="0" y="0"/>
                  </a:moveTo>
                  <a:lnTo>
                    <a:pt x="163680" y="0"/>
                  </a:lnTo>
                  <a:lnTo>
                    <a:pt x="163680" y="163680"/>
                  </a:lnTo>
                  <a:lnTo>
                    <a:pt x="0" y="16368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4136213" y="6083300"/>
            <a:ext cx="1031240" cy="448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Be</a:t>
            </a:r>
            <a:r>
              <a:rPr sz="1000" spc="-4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family</a:t>
            </a:r>
            <a:r>
              <a:rPr sz="1000" spc="-4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2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board</a:t>
            </a:r>
            <a:endParaRPr sz="1000" dirty="0">
              <a:latin typeface="Montserrat" pitchFamily="2" charset="0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1000" spc="-18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1</a:t>
            </a:r>
            <a:r>
              <a:rPr lang="en-AU" sz="1000" spc="-18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2 -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month</a:t>
            </a:r>
            <a:r>
              <a:rPr sz="1000" spc="-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2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plan</a:t>
            </a:r>
            <a:endParaRPr sz="1000" dirty="0">
              <a:latin typeface="Montserrat" pitchFamily="2" charset="0"/>
              <a:cs typeface="Verdana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870883" y="6083026"/>
            <a:ext cx="176530" cy="447675"/>
            <a:chOff x="3870883" y="6083026"/>
            <a:chExt cx="176530" cy="447675"/>
          </a:xfrm>
        </p:grpSpPr>
        <p:sp>
          <p:nvSpPr>
            <p:cNvPr id="20" name="object 20"/>
            <p:cNvSpPr/>
            <p:nvPr/>
          </p:nvSpPr>
          <p:spPr>
            <a:xfrm>
              <a:off x="3877233" y="6089376"/>
              <a:ext cx="163830" cy="163830"/>
            </a:xfrm>
            <a:custGeom>
              <a:avLst/>
              <a:gdLst/>
              <a:ahLst/>
              <a:cxnLst/>
              <a:rect l="l" t="t" r="r" b="b"/>
              <a:pathLst>
                <a:path w="163829" h="163829">
                  <a:moveTo>
                    <a:pt x="0" y="0"/>
                  </a:moveTo>
                  <a:lnTo>
                    <a:pt x="163680" y="0"/>
                  </a:lnTo>
                  <a:lnTo>
                    <a:pt x="163680" y="163680"/>
                  </a:lnTo>
                  <a:lnTo>
                    <a:pt x="0" y="16368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877233" y="6360597"/>
              <a:ext cx="163830" cy="163830"/>
            </a:xfrm>
            <a:custGeom>
              <a:avLst/>
              <a:gdLst/>
              <a:ahLst/>
              <a:cxnLst/>
              <a:rect l="l" t="t" r="r" b="b"/>
              <a:pathLst>
                <a:path w="163829" h="163829">
                  <a:moveTo>
                    <a:pt x="0" y="0"/>
                  </a:moveTo>
                  <a:lnTo>
                    <a:pt x="163680" y="0"/>
                  </a:lnTo>
                  <a:lnTo>
                    <a:pt x="163680" y="163680"/>
                  </a:lnTo>
                  <a:lnTo>
                    <a:pt x="0" y="16368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546225" y="2916767"/>
            <a:ext cx="2936875" cy="47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STEP</a:t>
            </a:r>
            <a:r>
              <a:rPr sz="1200" spc="16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200" b="1" spc="-20" dirty="0">
                <a:solidFill>
                  <a:srgbClr val="2E3841"/>
                </a:solidFill>
                <a:latin typeface="Montserrat" pitchFamily="2" charset="0"/>
                <a:cs typeface="Arial Black"/>
              </a:rPr>
              <a:t>FOUR</a:t>
            </a:r>
            <a:endParaRPr sz="1200" b="1" dirty="0">
              <a:latin typeface="Montserrat" pitchFamily="2" charset="0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Engagement</a:t>
            </a:r>
            <a:r>
              <a:rPr sz="1000" spc="7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Document</a:t>
            </a:r>
            <a:r>
              <a:rPr sz="1000" spc="7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with</a:t>
            </a:r>
            <a:r>
              <a:rPr sz="1000" spc="7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8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12</a:t>
            </a:r>
            <a:r>
              <a:rPr sz="1000" spc="7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month</a:t>
            </a:r>
            <a:r>
              <a:rPr sz="1000" spc="8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2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scope</a:t>
            </a:r>
            <a:endParaRPr sz="1000" dirty="0">
              <a:latin typeface="Montserrat" pitchFamily="2" charset="0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546225" y="4203700"/>
            <a:ext cx="2922270" cy="18399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STEP</a:t>
            </a:r>
            <a:r>
              <a:rPr sz="1200" spc="160" dirty="0">
                <a:solidFill>
                  <a:srgbClr val="2E3841"/>
                </a:solidFill>
                <a:latin typeface="Montserrat" pitchFamily="2" charset="0"/>
                <a:cs typeface="Verdana"/>
              </a:rPr>
              <a:t> </a:t>
            </a:r>
            <a:r>
              <a:rPr sz="1200" b="1" spc="-20" dirty="0">
                <a:solidFill>
                  <a:srgbClr val="2E3841"/>
                </a:solidFill>
                <a:latin typeface="Montserrat" pitchFamily="2" charset="0"/>
                <a:cs typeface="Arial Black"/>
              </a:rPr>
              <a:t>FIVE</a:t>
            </a:r>
            <a:endParaRPr sz="1200" b="1" dirty="0">
              <a:latin typeface="Montserrat" pitchFamily="2" charset="0"/>
              <a:cs typeface="Arial Black"/>
            </a:endParaRPr>
          </a:p>
          <a:p>
            <a:pPr marL="118745" indent="-106680">
              <a:lnSpc>
                <a:spcPct val="100000"/>
              </a:lnSpc>
              <a:spcBef>
                <a:spcPts val="890"/>
              </a:spcBef>
              <a:buAutoNum type="arabicPeriod"/>
              <a:tabLst>
                <a:tab pos="119380" algn="l"/>
              </a:tabLst>
            </a:pP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Agree</a:t>
            </a:r>
            <a:r>
              <a:rPr sz="1000" spc="-3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to</a:t>
            </a:r>
            <a:r>
              <a:rPr sz="1000" spc="-3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lang="en-AU" sz="1000" spc="-18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12-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month</a:t>
            </a:r>
            <a:r>
              <a:rPr sz="1000" spc="-3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2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plans</a:t>
            </a:r>
            <a:endParaRPr sz="1000" dirty="0">
              <a:latin typeface="Montserrat" pitchFamily="2" charset="0"/>
              <a:cs typeface="Verdana"/>
            </a:endParaRPr>
          </a:p>
          <a:p>
            <a:pPr marL="144145" indent="-132080">
              <a:lnSpc>
                <a:spcPct val="100000"/>
              </a:lnSpc>
              <a:spcBef>
                <a:spcPts val="200"/>
              </a:spcBef>
              <a:buAutoNum type="arabicPeriod"/>
              <a:tabLst>
                <a:tab pos="144780" algn="l"/>
              </a:tabLst>
            </a:pPr>
            <a:r>
              <a:rPr sz="1000" spc="-3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Start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estate</a:t>
            </a:r>
            <a:r>
              <a:rPr sz="1000" spc="-1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planning</a:t>
            </a:r>
            <a:r>
              <a:rPr sz="1000" spc="-1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questions</a:t>
            </a:r>
            <a:endParaRPr sz="1000" dirty="0">
              <a:latin typeface="Montserrat" pitchFamily="2" charset="0"/>
              <a:cs typeface="Verdana"/>
            </a:endParaRPr>
          </a:p>
          <a:p>
            <a:pPr marL="12700" marR="5080">
              <a:lnSpc>
                <a:spcPct val="116700"/>
              </a:lnSpc>
              <a:spcBef>
                <a:spcPts val="70"/>
              </a:spcBef>
            </a:pPr>
            <a:r>
              <a:rPr sz="1000" spc="-14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[</a:t>
            </a:r>
            <a:r>
              <a:rPr sz="1000" spc="-5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Wills</a:t>
            </a:r>
            <a:r>
              <a:rPr sz="1000" spc="-5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and</a:t>
            </a:r>
            <a:r>
              <a:rPr sz="1000" spc="-5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Estates</a:t>
            </a:r>
            <a:r>
              <a:rPr sz="1000" spc="-5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4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–</a:t>
            </a:r>
            <a:r>
              <a:rPr sz="1000" spc="-4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charts</a:t>
            </a:r>
            <a:r>
              <a:rPr sz="1000" spc="-5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and</a:t>
            </a:r>
            <a:r>
              <a:rPr sz="1000" spc="-5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constitutions]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Passing</a:t>
            </a:r>
            <a:r>
              <a:rPr sz="1000" spc="-3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2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over</a:t>
            </a:r>
            <a:r>
              <a:rPr sz="1000" spc="-3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control</a:t>
            </a:r>
            <a:r>
              <a:rPr sz="1000" spc="-2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to</a:t>
            </a:r>
            <a:r>
              <a:rPr sz="1000" spc="-3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whom,</a:t>
            </a:r>
            <a:r>
              <a:rPr sz="1000" spc="-3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when</a:t>
            </a:r>
            <a:r>
              <a:rPr sz="1000" spc="-4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and</a:t>
            </a:r>
            <a:r>
              <a:rPr sz="1000" spc="-3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2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why</a:t>
            </a:r>
            <a:endParaRPr sz="1000" dirty="0">
              <a:latin typeface="Montserrat" pitchFamily="2" charset="0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What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to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2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Do</a:t>
            </a:r>
            <a:endParaRPr sz="1000" dirty="0">
              <a:latin typeface="Montserrat" pitchFamily="2" charset="0"/>
              <a:cs typeface="Verdana"/>
            </a:endParaRPr>
          </a:p>
          <a:p>
            <a:pPr marL="396875" lvl="1" indent="-106680">
              <a:lnSpc>
                <a:spcPct val="100000"/>
              </a:lnSpc>
              <a:spcBef>
                <a:spcPts val="1065"/>
              </a:spcBef>
              <a:buAutoNum type="arabicPeriod"/>
              <a:tabLst>
                <a:tab pos="397510" algn="l"/>
              </a:tabLst>
            </a:pPr>
            <a:r>
              <a:rPr sz="1000" spc="-2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Now</a:t>
            </a:r>
            <a:endParaRPr sz="1000" dirty="0">
              <a:latin typeface="Montserrat" pitchFamily="2" charset="0"/>
              <a:cs typeface="Verdana"/>
            </a:endParaRPr>
          </a:p>
          <a:p>
            <a:pPr marL="422275" lvl="1" indent="-132080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422909" algn="l"/>
              </a:tabLst>
            </a:pP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Next</a:t>
            </a:r>
            <a:r>
              <a:rPr sz="1000" spc="-9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phase</a:t>
            </a:r>
            <a:endParaRPr sz="1000" dirty="0">
              <a:latin typeface="Montserrat" pitchFamily="2" charset="0"/>
              <a:cs typeface="Verdan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565589" y="5565477"/>
            <a:ext cx="163830" cy="163830"/>
          </a:xfrm>
          <a:custGeom>
            <a:avLst/>
            <a:gdLst/>
            <a:ahLst/>
            <a:cxnLst/>
            <a:rect l="l" t="t" r="r" b="b"/>
            <a:pathLst>
              <a:path w="163829" h="163829">
                <a:moveTo>
                  <a:pt x="0" y="0"/>
                </a:moveTo>
                <a:lnTo>
                  <a:pt x="163680" y="0"/>
                </a:lnTo>
                <a:lnTo>
                  <a:pt x="163680" y="163680"/>
                </a:lnTo>
                <a:lnTo>
                  <a:pt x="0" y="16368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65589" y="5859946"/>
            <a:ext cx="163830" cy="163830"/>
          </a:xfrm>
          <a:custGeom>
            <a:avLst/>
            <a:gdLst/>
            <a:ahLst/>
            <a:cxnLst/>
            <a:rect l="l" t="t" r="r" b="b"/>
            <a:pathLst>
              <a:path w="163829" h="163829">
                <a:moveTo>
                  <a:pt x="0" y="0"/>
                </a:moveTo>
                <a:lnTo>
                  <a:pt x="163680" y="0"/>
                </a:lnTo>
                <a:lnTo>
                  <a:pt x="163680" y="163680"/>
                </a:lnTo>
                <a:lnTo>
                  <a:pt x="0" y="16368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171619" y="4796366"/>
            <a:ext cx="78359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Still</a:t>
            </a:r>
            <a:r>
              <a:rPr sz="1000" spc="-5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anxious</a:t>
            </a:r>
            <a:endParaRPr sz="1000" dirty="0">
              <a:latin typeface="Montserrat" pitchFamily="2" charset="0"/>
              <a:cs typeface="Verdan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912640" y="4803016"/>
            <a:ext cx="163830" cy="163830"/>
          </a:xfrm>
          <a:custGeom>
            <a:avLst/>
            <a:gdLst/>
            <a:ahLst/>
            <a:cxnLst/>
            <a:rect l="l" t="t" r="r" b="b"/>
            <a:pathLst>
              <a:path w="163829" h="163829">
                <a:moveTo>
                  <a:pt x="0" y="0"/>
                </a:moveTo>
                <a:lnTo>
                  <a:pt x="163680" y="0"/>
                </a:lnTo>
                <a:lnTo>
                  <a:pt x="163680" y="163680"/>
                </a:lnTo>
                <a:lnTo>
                  <a:pt x="0" y="16368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734308" y="6684433"/>
            <a:ext cx="195389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What’s</a:t>
            </a:r>
            <a:r>
              <a:rPr sz="1000" spc="-4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the</a:t>
            </a:r>
            <a:r>
              <a:rPr sz="1000" spc="-5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capability</a:t>
            </a:r>
            <a:r>
              <a:rPr sz="1000" spc="-5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needed?</a:t>
            </a:r>
            <a:endParaRPr sz="1000" dirty="0">
              <a:latin typeface="Montserrat" pitchFamily="2" charset="0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87816" y="2112433"/>
            <a:ext cx="119697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184150" algn="l"/>
              </a:tabLst>
            </a:pPr>
            <a:r>
              <a:rPr sz="100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Feeling</a:t>
            </a:r>
            <a:r>
              <a:rPr sz="1000" spc="55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anxious</a:t>
            </a:r>
            <a:endParaRPr sz="1000" dirty="0">
              <a:latin typeface="Montserrat" pitchFamily="2" charset="0"/>
              <a:cs typeface="Verdana"/>
            </a:endParaRPr>
          </a:p>
          <a:p>
            <a:pPr marL="184150" indent="-171450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184150" algn="l"/>
              </a:tabLst>
            </a:pPr>
            <a:r>
              <a:rPr sz="1000" spc="-25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Sad</a:t>
            </a:r>
            <a:endParaRPr sz="1000" dirty="0">
              <a:latin typeface="Montserrat" pitchFamily="2" charset="0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65916" y="2112433"/>
            <a:ext cx="1184910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184150" algn="l"/>
              </a:tabLst>
            </a:pPr>
            <a:r>
              <a:rPr sz="1000" spc="55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Who</a:t>
            </a:r>
            <a:r>
              <a:rPr sz="1000" spc="-9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takes</a:t>
            </a:r>
            <a:r>
              <a:rPr sz="1000" spc="-85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over</a:t>
            </a:r>
            <a:endParaRPr sz="1000" dirty="0">
              <a:latin typeface="Montserrat" pitchFamily="2" charset="0"/>
              <a:cs typeface="Verdana"/>
            </a:endParaRPr>
          </a:p>
          <a:p>
            <a:pPr marL="184150" indent="-171450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184150" algn="l"/>
              </a:tabLst>
            </a:pPr>
            <a:r>
              <a:rPr sz="100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Fair</a:t>
            </a:r>
            <a:r>
              <a:rPr sz="1000" spc="-85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Vs</a:t>
            </a:r>
            <a:r>
              <a:rPr sz="1000" spc="-8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equal</a:t>
            </a:r>
            <a:endParaRPr sz="1000" dirty="0">
              <a:latin typeface="Montserrat" pitchFamily="2" charset="0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556717" y="2112433"/>
            <a:ext cx="2090420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184150" algn="l"/>
              </a:tabLst>
            </a:pP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Children’s</a:t>
            </a:r>
            <a:r>
              <a:rPr sz="1000" spc="-2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varying</a:t>
            </a: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capabilities</a:t>
            </a:r>
            <a:endParaRPr sz="1000" dirty="0">
              <a:latin typeface="Montserrat" pitchFamily="2" charset="0"/>
              <a:cs typeface="Verdana"/>
            </a:endParaRPr>
          </a:p>
          <a:p>
            <a:pPr marL="184150" indent="-171450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184150" algn="l"/>
              </a:tabLst>
            </a:pPr>
            <a:r>
              <a:rPr sz="1000" spc="-25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Income,</a:t>
            </a:r>
            <a:r>
              <a:rPr sz="1000" spc="-6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equity</a:t>
            </a:r>
            <a:r>
              <a:rPr sz="1000" spc="-65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&amp;</a:t>
            </a:r>
            <a:r>
              <a:rPr sz="1000" spc="-55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control</a:t>
            </a:r>
            <a:endParaRPr sz="1000" dirty="0">
              <a:latin typeface="Montserrat" pitchFamily="2" charset="0"/>
              <a:cs typeface="Verdana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1178292" y="2845541"/>
            <a:ext cx="385445" cy="385445"/>
            <a:chOff x="1178292" y="2845541"/>
            <a:chExt cx="385445" cy="385445"/>
          </a:xfrm>
        </p:grpSpPr>
        <p:sp>
          <p:nvSpPr>
            <p:cNvPr id="33" name="object 33"/>
            <p:cNvSpPr/>
            <p:nvPr/>
          </p:nvSpPr>
          <p:spPr>
            <a:xfrm>
              <a:off x="1190992" y="285824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179999" y="0"/>
                  </a:moveTo>
                  <a:lnTo>
                    <a:pt x="132148" y="6429"/>
                  </a:lnTo>
                  <a:lnTo>
                    <a:pt x="89150" y="24575"/>
                  </a:lnTo>
                  <a:lnTo>
                    <a:pt x="52720" y="52721"/>
                  </a:lnTo>
                  <a:lnTo>
                    <a:pt x="24575" y="89150"/>
                  </a:lnTo>
                  <a:lnTo>
                    <a:pt x="6429" y="132149"/>
                  </a:lnTo>
                  <a:lnTo>
                    <a:pt x="0" y="180000"/>
                  </a:lnTo>
                  <a:lnTo>
                    <a:pt x="6429" y="227851"/>
                  </a:lnTo>
                  <a:lnTo>
                    <a:pt x="24575" y="270849"/>
                  </a:lnTo>
                  <a:lnTo>
                    <a:pt x="52720" y="307279"/>
                  </a:lnTo>
                  <a:lnTo>
                    <a:pt x="89150" y="335425"/>
                  </a:lnTo>
                  <a:lnTo>
                    <a:pt x="132148" y="353570"/>
                  </a:lnTo>
                  <a:lnTo>
                    <a:pt x="179999" y="360000"/>
                  </a:lnTo>
                  <a:lnTo>
                    <a:pt x="227851" y="353570"/>
                  </a:lnTo>
                  <a:lnTo>
                    <a:pt x="270849" y="335425"/>
                  </a:lnTo>
                  <a:lnTo>
                    <a:pt x="307279" y="307279"/>
                  </a:lnTo>
                  <a:lnTo>
                    <a:pt x="335425" y="270849"/>
                  </a:lnTo>
                  <a:lnTo>
                    <a:pt x="353570" y="227851"/>
                  </a:lnTo>
                  <a:lnTo>
                    <a:pt x="360000" y="180000"/>
                  </a:lnTo>
                  <a:lnTo>
                    <a:pt x="353570" y="132149"/>
                  </a:lnTo>
                  <a:lnTo>
                    <a:pt x="335425" y="89150"/>
                  </a:lnTo>
                  <a:lnTo>
                    <a:pt x="307279" y="52721"/>
                  </a:lnTo>
                  <a:lnTo>
                    <a:pt x="270849" y="24575"/>
                  </a:lnTo>
                  <a:lnTo>
                    <a:pt x="227851" y="6429"/>
                  </a:lnTo>
                  <a:lnTo>
                    <a:pt x="179999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190992" y="285824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0" y="180000"/>
                  </a:moveTo>
                  <a:lnTo>
                    <a:pt x="6429" y="132148"/>
                  </a:lnTo>
                  <a:lnTo>
                    <a:pt x="24575" y="89150"/>
                  </a:lnTo>
                  <a:lnTo>
                    <a:pt x="52720" y="52720"/>
                  </a:lnTo>
                  <a:lnTo>
                    <a:pt x="89150" y="24575"/>
                  </a:lnTo>
                  <a:lnTo>
                    <a:pt x="132148" y="6429"/>
                  </a:lnTo>
                  <a:lnTo>
                    <a:pt x="180000" y="0"/>
                  </a:lnTo>
                  <a:lnTo>
                    <a:pt x="227851" y="6429"/>
                  </a:lnTo>
                  <a:lnTo>
                    <a:pt x="270849" y="24575"/>
                  </a:lnTo>
                  <a:lnTo>
                    <a:pt x="307279" y="52720"/>
                  </a:lnTo>
                  <a:lnTo>
                    <a:pt x="335424" y="89150"/>
                  </a:lnTo>
                  <a:lnTo>
                    <a:pt x="353570" y="132148"/>
                  </a:lnTo>
                  <a:lnTo>
                    <a:pt x="360000" y="180000"/>
                  </a:lnTo>
                  <a:lnTo>
                    <a:pt x="353570" y="227851"/>
                  </a:lnTo>
                  <a:lnTo>
                    <a:pt x="335424" y="270849"/>
                  </a:lnTo>
                  <a:lnTo>
                    <a:pt x="307279" y="307279"/>
                  </a:lnTo>
                  <a:lnTo>
                    <a:pt x="270849" y="335424"/>
                  </a:lnTo>
                  <a:lnTo>
                    <a:pt x="227851" y="353570"/>
                  </a:lnTo>
                  <a:lnTo>
                    <a:pt x="180000" y="360000"/>
                  </a:lnTo>
                  <a:lnTo>
                    <a:pt x="132148" y="353570"/>
                  </a:lnTo>
                  <a:lnTo>
                    <a:pt x="89150" y="335424"/>
                  </a:lnTo>
                  <a:lnTo>
                    <a:pt x="52720" y="307279"/>
                  </a:lnTo>
                  <a:lnTo>
                    <a:pt x="24575" y="270849"/>
                  </a:lnTo>
                  <a:lnTo>
                    <a:pt x="6429" y="227851"/>
                  </a:lnTo>
                  <a:lnTo>
                    <a:pt x="0" y="18000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1328922" y="2925233"/>
            <a:ext cx="838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1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1178292" y="4133166"/>
            <a:ext cx="385445" cy="385445"/>
            <a:chOff x="1178292" y="4133166"/>
            <a:chExt cx="385445" cy="385445"/>
          </a:xfrm>
        </p:grpSpPr>
        <p:sp>
          <p:nvSpPr>
            <p:cNvPr id="37" name="object 37"/>
            <p:cNvSpPr/>
            <p:nvPr/>
          </p:nvSpPr>
          <p:spPr>
            <a:xfrm>
              <a:off x="1190992" y="4145866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179999" y="0"/>
                  </a:moveTo>
                  <a:lnTo>
                    <a:pt x="132148" y="6429"/>
                  </a:lnTo>
                  <a:lnTo>
                    <a:pt x="89150" y="24575"/>
                  </a:lnTo>
                  <a:lnTo>
                    <a:pt x="52720" y="52721"/>
                  </a:lnTo>
                  <a:lnTo>
                    <a:pt x="24575" y="89150"/>
                  </a:lnTo>
                  <a:lnTo>
                    <a:pt x="6429" y="132149"/>
                  </a:lnTo>
                  <a:lnTo>
                    <a:pt x="0" y="180000"/>
                  </a:lnTo>
                  <a:lnTo>
                    <a:pt x="6429" y="227851"/>
                  </a:lnTo>
                  <a:lnTo>
                    <a:pt x="24575" y="270849"/>
                  </a:lnTo>
                  <a:lnTo>
                    <a:pt x="52720" y="307279"/>
                  </a:lnTo>
                  <a:lnTo>
                    <a:pt x="89150" y="335425"/>
                  </a:lnTo>
                  <a:lnTo>
                    <a:pt x="132148" y="353570"/>
                  </a:lnTo>
                  <a:lnTo>
                    <a:pt x="179999" y="360000"/>
                  </a:lnTo>
                  <a:lnTo>
                    <a:pt x="227851" y="353570"/>
                  </a:lnTo>
                  <a:lnTo>
                    <a:pt x="270849" y="335425"/>
                  </a:lnTo>
                  <a:lnTo>
                    <a:pt x="307279" y="307279"/>
                  </a:lnTo>
                  <a:lnTo>
                    <a:pt x="335425" y="270849"/>
                  </a:lnTo>
                  <a:lnTo>
                    <a:pt x="353570" y="227851"/>
                  </a:lnTo>
                  <a:lnTo>
                    <a:pt x="360000" y="180000"/>
                  </a:lnTo>
                  <a:lnTo>
                    <a:pt x="353570" y="132149"/>
                  </a:lnTo>
                  <a:lnTo>
                    <a:pt x="335425" y="89150"/>
                  </a:lnTo>
                  <a:lnTo>
                    <a:pt x="307279" y="52721"/>
                  </a:lnTo>
                  <a:lnTo>
                    <a:pt x="270849" y="24575"/>
                  </a:lnTo>
                  <a:lnTo>
                    <a:pt x="227851" y="6429"/>
                  </a:lnTo>
                  <a:lnTo>
                    <a:pt x="179999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190992" y="4145866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0" y="180000"/>
                  </a:moveTo>
                  <a:lnTo>
                    <a:pt x="6429" y="132148"/>
                  </a:lnTo>
                  <a:lnTo>
                    <a:pt x="24575" y="89150"/>
                  </a:lnTo>
                  <a:lnTo>
                    <a:pt x="52720" y="52720"/>
                  </a:lnTo>
                  <a:lnTo>
                    <a:pt x="89150" y="24575"/>
                  </a:lnTo>
                  <a:lnTo>
                    <a:pt x="132148" y="6429"/>
                  </a:lnTo>
                  <a:lnTo>
                    <a:pt x="180000" y="0"/>
                  </a:lnTo>
                  <a:lnTo>
                    <a:pt x="227851" y="6429"/>
                  </a:lnTo>
                  <a:lnTo>
                    <a:pt x="270849" y="24575"/>
                  </a:lnTo>
                  <a:lnTo>
                    <a:pt x="307279" y="52720"/>
                  </a:lnTo>
                  <a:lnTo>
                    <a:pt x="335424" y="89150"/>
                  </a:lnTo>
                  <a:lnTo>
                    <a:pt x="353570" y="132148"/>
                  </a:lnTo>
                  <a:lnTo>
                    <a:pt x="360000" y="180000"/>
                  </a:lnTo>
                  <a:lnTo>
                    <a:pt x="353570" y="227851"/>
                  </a:lnTo>
                  <a:lnTo>
                    <a:pt x="335424" y="270849"/>
                  </a:lnTo>
                  <a:lnTo>
                    <a:pt x="307279" y="307279"/>
                  </a:lnTo>
                  <a:lnTo>
                    <a:pt x="270849" y="335424"/>
                  </a:lnTo>
                  <a:lnTo>
                    <a:pt x="227851" y="353570"/>
                  </a:lnTo>
                  <a:lnTo>
                    <a:pt x="180000" y="360000"/>
                  </a:lnTo>
                  <a:lnTo>
                    <a:pt x="132148" y="353570"/>
                  </a:lnTo>
                  <a:lnTo>
                    <a:pt x="89150" y="335424"/>
                  </a:lnTo>
                  <a:lnTo>
                    <a:pt x="52720" y="307279"/>
                  </a:lnTo>
                  <a:lnTo>
                    <a:pt x="24575" y="270849"/>
                  </a:lnTo>
                  <a:lnTo>
                    <a:pt x="6429" y="227851"/>
                  </a:lnTo>
                  <a:lnTo>
                    <a:pt x="0" y="18000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1313841" y="4212166"/>
            <a:ext cx="1143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3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1178292" y="5420791"/>
            <a:ext cx="385445" cy="385445"/>
            <a:chOff x="1178292" y="5420791"/>
            <a:chExt cx="385445" cy="385445"/>
          </a:xfrm>
        </p:grpSpPr>
        <p:sp>
          <p:nvSpPr>
            <p:cNvPr id="41" name="object 41"/>
            <p:cNvSpPr/>
            <p:nvPr/>
          </p:nvSpPr>
          <p:spPr>
            <a:xfrm>
              <a:off x="1190992" y="543349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179999" y="0"/>
                  </a:moveTo>
                  <a:lnTo>
                    <a:pt x="132148" y="6429"/>
                  </a:lnTo>
                  <a:lnTo>
                    <a:pt x="89150" y="24575"/>
                  </a:lnTo>
                  <a:lnTo>
                    <a:pt x="52720" y="52720"/>
                  </a:lnTo>
                  <a:lnTo>
                    <a:pt x="24575" y="89150"/>
                  </a:lnTo>
                  <a:lnTo>
                    <a:pt x="6429" y="132148"/>
                  </a:lnTo>
                  <a:lnTo>
                    <a:pt x="0" y="179999"/>
                  </a:lnTo>
                  <a:lnTo>
                    <a:pt x="6429" y="227850"/>
                  </a:lnTo>
                  <a:lnTo>
                    <a:pt x="24575" y="270848"/>
                  </a:lnTo>
                  <a:lnTo>
                    <a:pt x="52720" y="307278"/>
                  </a:lnTo>
                  <a:lnTo>
                    <a:pt x="89150" y="335423"/>
                  </a:lnTo>
                  <a:lnTo>
                    <a:pt x="132148" y="353569"/>
                  </a:lnTo>
                  <a:lnTo>
                    <a:pt x="179999" y="359999"/>
                  </a:lnTo>
                  <a:lnTo>
                    <a:pt x="227851" y="353569"/>
                  </a:lnTo>
                  <a:lnTo>
                    <a:pt x="270849" y="335423"/>
                  </a:lnTo>
                  <a:lnTo>
                    <a:pt x="307279" y="307278"/>
                  </a:lnTo>
                  <a:lnTo>
                    <a:pt x="335425" y="270848"/>
                  </a:lnTo>
                  <a:lnTo>
                    <a:pt x="353570" y="227850"/>
                  </a:lnTo>
                  <a:lnTo>
                    <a:pt x="360000" y="179999"/>
                  </a:lnTo>
                  <a:lnTo>
                    <a:pt x="353570" y="132148"/>
                  </a:lnTo>
                  <a:lnTo>
                    <a:pt x="335425" y="89150"/>
                  </a:lnTo>
                  <a:lnTo>
                    <a:pt x="307279" y="52720"/>
                  </a:lnTo>
                  <a:lnTo>
                    <a:pt x="270849" y="24575"/>
                  </a:lnTo>
                  <a:lnTo>
                    <a:pt x="227851" y="6429"/>
                  </a:lnTo>
                  <a:lnTo>
                    <a:pt x="179999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190992" y="543349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5">
                  <a:moveTo>
                    <a:pt x="0" y="180000"/>
                  </a:moveTo>
                  <a:lnTo>
                    <a:pt x="6429" y="132148"/>
                  </a:lnTo>
                  <a:lnTo>
                    <a:pt x="24575" y="89150"/>
                  </a:lnTo>
                  <a:lnTo>
                    <a:pt x="52720" y="52720"/>
                  </a:lnTo>
                  <a:lnTo>
                    <a:pt x="89150" y="24575"/>
                  </a:lnTo>
                  <a:lnTo>
                    <a:pt x="132148" y="6429"/>
                  </a:lnTo>
                  <a:lnTo>
                    <a:pt x="180000" y="0"/>
                  </a:lnTo>
                  <a:lnTo>
                    <a:pt x="227851" y="6429"/>
                  </a:lnTo>
                  <a:lnTo>
                    <a:pt x="270849" y="24575"/>
                  </a:lnTo>
                  <a:lnTo>
                    <a:pt x="307279" y="52720"/>
                  </a:lnTo>
                  <a:lnTo>
                    <a:pt x="335424" y="89150"/>
                  </a:lnTo>
                  <a:lnTo>
                    <a:pt x="353570" y="132148"/>
                  </a:lnTo>
                  <a:lnTo>
                    <a:pt x="360000" y="180000"/>
                  </a:lnTo>
                  <a:lnTo>
                    <a:pt x="353570" y="227851"/>
                  </a:lnTo>
                  <a:lnTo>
                    <a:pt x="335424" y="270849"/>
                  </a:lnTo>
                  <a:lnTo>
                    <a:pt x="307279" y="307279"/>
                  </a:lnTo>
                  <a:lnTo>
                    <a:pt x="270849" y="335424"/>
                  </a:lnTo>
                  <a:lnTo>
                    <a:pt x="227851" y="353570"/>
                  </a:lnTo>
                  <a:lnTo>
                    <a:pt x="180000" y="360000"/>
                  </a:lnTo>
                  <a:lnTo>
                    <a:pt x="132148" y="353570"/>
                  </a:lnTo>
                  <a:lnTo>
                    <a:pt x="89150" y="335424"/>
                  </a:lnTo>
                  <a:lnTo>
                    <a:pt x="52720" y="307279"/>
                  </a:lnTo>
                  <a:lnTo>
                    <a:pt x="24575" y="270849"/>
                  </a:lnTo>
                  <a:lnTo>
                    <a:pt x="6429" y="227851"/>
                  </a:lnTo>
                  <a:lnTo>
                    <a:pt x="0" y="18000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1313841" y="5499100"/>
            <a:ext cx="1143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3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5988627" y="2845541"/>
            <a:ext cx="385445" cy="385445"/>
            <a:chOff x="5988627" y="2845541"/>
            <a:chExt cx="385445" cy="385445"/>
          </a:xfrm>
        </p:grpSpPr>
        <p:sp>
          <p:nvSpPr>
            <p:cNvPr id="45" name="object 45"/>
            <p:cNvSpPr/>
            <p:nvPr/>
          </p:nvSpPr>
          <p:spPr>
            <a:xfrm>
              <a:off x="6001327" y="285824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179999" y="0"/>
                  </a:moveTo>
                  <a:lnTo>
                    <a:pt x="132148" y="6429"/>
                  </a:lnTo>
                  <a:lnTo>
                    <a:pt x="89150" y="24575"/>
                  </a:lnTo>
                  <a:lnTo>
                    <a:pt x="52720" y="52721"/>
                  </a:lnTo>
                  <a:lnTo>
                    <a:pt x="24575" y="89150"/>
                  </a:lnTo>
                  <a:lnTo>
                    <a:pt x="6429" y="132149"/>
                  </a:lnTo>
                  <a:lnTo>
                    <a:pt x="0" y="180000"/>
                  </a:lnTo>
                  <a:lnTo>
                    <a:pt x="6429" y="227851"/>
                  </a:lnTo>
                  <a:lnTo>
                    <a:pt x="24575" y="270849"/>
                  </a:lnTo>
                  <a:lnTo>
                    <a:pt x="52720" y="307279"/>
                  </a:lnTo>
                  <a:lnTo>
                    <a:pt x="89150" y="335425"/>
                  </a:lnTo>
                  <a:lnTo>
                    <a:pt x="132148" y="353570"/>
                  </a:lnTo>
                  <a:lnTo>
                    <a:pt x="179999" y="360000"/>
                  </a:lnTo>
                  <a:lnTo>
                    <a:pt x="227850" y="353570"/>
                  </a:lnTo>
                  <a:lnTo>
                    <a:pt x="270849" y="335425"/>
                  </a:lnTo>
                  <a:lnTo>
                    <a:pt x="307278" y="307279"/>
                  </a:lnTo>
                  <a:lnTo>
                    <a:pt x="335424" y="270849"/>
                  </a:lnTo>
                  <a:lnTo>
                    <a:pt x="353569" y="227851"/>
                  </a:lnTo>
                  <a:lnTo>
                    <a:pt x="359999" y="180000"/>
                  </a:lnTo>
                  <a:lnTo>
                    <a:pt x="353569" y="132149"/>
                  </a:lnTo>
                  <a:lnTo>
                    <a:pt x="335424" y="89150"/>
                  </a:lnTo>
                  <a:lnTo>
                    <a:pt x="307278" y="52721"/>
                  </a:lnTo>
                  <a:lnTo>
                    <a:pt x="270849" y="24575"/>
                  </a:lnTo>
                  <a:lnTo>
                    <a:pt x="227850" y="6429"/>
                  </a:lnTo>
                  <a:lnTo>
                    <a:pt x="179999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001327" y="285824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0" y="180000"/>
                  </a:moveTo>
                  <a:lnTo>
                    <a:pt x="6429" y="132148"/>
                  </a:lnTo>
                  <a:lnTo>
                    <a:pt x="24575" y="89150"/>
                  </a:lnTo>
                  <a:lnTo>
                    <a:pt x="52720" y="52720"/>
                  </a:lnTo>
                  <a:lnTo>
                    <a:pt x="89150" y="24575"/>
                  </a:lnTo>
                  <a:lnTo>
                    <a:pt x="132148" y="6429"/>
                  </a:lnTo>
                  <a:lnTo>
                    <a:pt x="180000" y="0"/>
                  </a:lnTo>
                  <a:lnTo>
                    <a:pt x="227851" y="6429"/>
                  </a:lnTo>
                  <a:lnTo>
                    <a:pt x="270849" y="24575"/>
                  </a:lnTo>
                  <a:lnTo>
                    <a:pt x="307279" y="52720"/>
                  </a:lnTo>
                  <a:lnTo>
                    <a:pt x="335424" y="89150"/>
                  </a:lnTo>
                  <a:lnTo>
                    <a:pt x="353570" y="132148"/>
                  </a:lnTo>
                  <a:lnTo>
                    <a:pt x="360000" y="180000"/>
                  </a:lnTo>
                  <a:lnTo>
                    <a:pt x="353570" y="227851"/>
                  </a:lnTo>
                  <a:lnTo>
                    <a:pt x="335424" y="270849"/>
                  </a:lnTo>
                  <a:lnTo>
                    <a:pt x="307279" y="307279"/>
                  </a:lnTo>
                  <a:lnTo>
                    <a:pt x="270849" y="335424"/>
                  </a:lnTo>
                  <a:lnTo>
                    <a:pt x="227851" y="353570"/>
                  </a:lnTo>
                  <a:lnTo>
                    <a:pt x="180000" y="360000"/>
                  </a:lnTo>
                  <a:lnTo>
                    <a:pt x="132148" y="353570"/>
                  </a:lnTo>
                  <a:lnTo>
                    <a:pt x="89150" y="335424"/>
                  </a:lnTo>
                  <a:lnTo>
                    <a:pt x="52720" y="307279"/>
                  </a:lnTo>
                  <a:lnTo>
                    <a:pt x="24575" y="270849"/>
                  </a:lnTo>
                  <a:lnTo>
                    <a:pt x="6429" y="227851"/>
                  </a:lnTo>
                  <a:lnTo>
                    <a:pt x="0" y="18000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6117032" y="2925233"/>
            <a:ext cx="1289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4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5988627" y="4136911"/>
            <a:ext cx="385445" cy="385445"/>
            <a:chOff x="5988627" y="4136911"/>
            <a:chExt cx="385445" cy="385445"/>
          </a:xfrm>
        </p:grpSpPr>
        <p:sp>
          <p:nvSpPr>
            <p:cNvPr id="49" name="object 49"/>
            <p:cNvSpPr/>
            <p:nvPr/>
          </p:nvSpPr>
          <p:spPr>
            <a:xfrm>
              <a:off x="6001327" y="414961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179999" y="0"/>
                  </a:moveTo>
                  <a:lnTo>
                    <a:pt x="132148" y="6429"/>
                  </a:lnTo>
                  <a:lnTo>
                    <a:pt x="89150" y="24575"/>
                  </a:lnTo>
                  <a:lnTo>
                    <a:pt x="52720" y="52720"/>
                  </a:lnTo>
                  <a:lnTo>
                    <a:pt x="24575" y="89150"/>
                  </a:lnTo>
                  <a:lnTo>
                    <a:pt x="6429" y="132148"/>
                  </a:lnTo>
                  <a:lnTo>
                    <a:pt x="0" y="179999"/>
                  </a:lnTo>
                  <a:lnTo>
                    <a:pt x="6429" y="227851"/>
                  </a:lnTo>
                  <a:lnTo>
                    <a:pt x="24575" y="270849"/>
                  </a:lnTo>
                  <a:lnTo>
                    <a:pt x="52720" y="307279"/>
                  </a:lnTo>
                  <a:lnTo>
                    <a:pt x="89150" y="335425"/>
                  </a:lnTo>
                  <a:lnTo>
                    <a:pt x="132148" y="353570"/>
                  </a:lnTo>
                  <a:lnTo>
                    <a:pt x="179999" y="360000"/>
                  </a:lnTo>
                  <a:lnTo>
                    <a:pt x="227850" y="353570"/>
                  </a:lnTo>
                  <a:lnTo>
                    <a:pt x="270849" y="335425"/>
                  </a:lnTo>
                  <a:lnTo>
                    <a:pt x="307278" y="307279"/>
                  </a:lnTo>
                  <a:lnTo>
                    <a:pt x="335424" y="270849"/>
                  </a:lnTo>
                  <a:lnTo>
                    <a:pt x="353569" y="227851"/>
                  </a:lnTo>
                  <a:lnTo>
                    <a:pt x="359999" y="179999"/>
                  </a:lnTo>
                  <a:lnTo>
                    <a:pt x="353569" y="132148"/>
                  </a:lnTo>
                  <a:lnTo>
                    <a:pt x="335424" y="89150"/>
                  </a:lnTo>
                  <a:lnTo>
                    <a:pt x="307278" y="52720"/>
                  </a:lnTo>
                  <a:lnTo>
                    <a:pt x="270849" y="24575"/>
                  </a:lnTo>
                  <a:lnTo>
                    <a:pt x="227850" y="6429"/>
                  </a:lnTo>
                  <a:lnTo>
                    <a:pt x="179999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001327" y="414961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5">
                  <a:moveTo>
                    <a:pt x="0" y="180000"/>
                  </a:moveTo>
                  <a:lnTo>
                    <a:pt x="6429" y="132148"/>
                  </a:lnTo>
                  <a:lnTo>
                    <a:pt x="24575" y="89150"/>
                  </a:lnTo>
                  <a:lnTo>
                    <a:pt x="52720" y="52720"/>
                  </a:lnTo>
                  <a:lnTo>
                    <a:pt x="89150" y="24575"/>
                  </a:lnTo>
                  <a:lnTo>
                    <a:pt x="132148" y="6429"/>
                  </a:lnTo>
                  <a:lnTo>
                    <a:pt x="180000" y="0"/>
                  </a:lnTo>
                  <a:lnTo>
                    <a:pt x="227851" y="6429"/>
                  </a:lnTo>
                  <a:lnTo>
                    <a:pt x="270849" y="24575"/>
                  </a:lnTo>
                  <a:lnTo>
                    <a:pt x="307279" y="52720"/>
                  </a:lnTo>
                  <a:lnTo>
                    <a:pt x="335424" y="89150"/>
                  </a:lnTo>
                  <a:lnTo>
                    <a:pt x="353570" y="132148"/>
                  </a:lnTo>
                  <a:lnTo>
                    <a:pt x="360000" y="180000"/>
                  </a:lnTo>
                  <a:lnTo>
                    <a:pt x="353570" y="227851"/>
                  </a:lnTo>
                  <a:lnTo>
                    <a:pt x="335424" y="270849"/>
                  </a:lnTo>
                  <a:lnTo>
                    <a:pt x="307279" y="307279"/>
                  </a:lnTo>
                  <a:lnTo>
                    <a:pt x="270849" y="335424"/>
                  </a:lnTo>
                  <a:lnTo>
                    <a:pt x="227851" y="353570"/>
                  </a:lnTo>
                  <a:lnTo>
                    <a:pt x="180000" y="360000"/>
                  </a:lnTo>
                  <a:lnTo>
                    <a:pt x="132148" y="353570"/>
                  </a:lnTo>
                  <a:lnTo>
                    <a:pt x="89150" y="335424"/>
                  </a:lnTo>
                  <a:lnTo>
                    <a:pt x="52720" y="307279"/>
                  </a:lnTo>
                  <a:lnTo>
                    <a:pt x="24575" y="270849"/>
                  </a:lnTo>
                  <a:lnTo>
                    <a:pt x="6429" y="227851"/>
                  </a:lnTo>
                  <a:lnTo>
                    <a:pt x="0" y="18000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6124177" y="4212166"/>
            <a:ext cx="1149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1285197" y="3013327"/>
            <a:ext cx="4979670" cy="4263390"/>
            <a:chOff x="1285197" y="3013327"/>
            <a:chExt cx="4979670" cy="4263390"/>
          </a:xfrm>
        </p:grpSpPr>
        <p:pic>
          <p:nvPicPr>
            <p:cNvPr id="53" name="object 5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95532" y="3570942"/>
              <a:ext cx="169088" cy="147955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85197" y="3591050"/>
              <a:ext cx="169088" cy="147955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85197" y="4878673"/>
              <a:ext cx="169088" cy="147955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1355775" y="3021265"/>
              <a:ext cx="4645660" cy="4176395"/>
            </a:xfrm>
            <a:custGeom>
              <a:avLst/>
              <a:gdLst/>
              <a:ahLst/>
              <a:cxnLst/>
              <a:rect l="l" t="t" r="r" b="b"/>
              <a:pathLst>
                <a:path w="4645660" h="4176395">
                  <a:moveTo>
                    <a:pt x="4645552" y="0"/>
                  </a:moveTo>
                  <a:lnTo>
                    <a:pt x="4319387" y="0"/>
                  </a:lnTo>
                  <a:lnTo>
                    <a:pt x="4319387" y="4176000"/>
                  </a:lnTo>
                  <a:lnTo>
                    <a:pt x="0" y="4176000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64115" y="7107454"/>
              <a:ext cx="147955" cy="169088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5594249" y="4895672"/>
              <a:ext cx="153670" cy="132080"/>
            </a:xfrm>
            <a:custGeom>
              <a:avLst/>
              <a:gdLst/>
              <a:ahLst/>
              <a:cxnLst/>
              <a:rect l="l" t="t" r="r" b="b"/>
              <a:pathLst>
                <a:path w="153670" h="132079">
                  <a:moveTo>
                    <a:pt x="0" y="132080"/>
                  </a:moveTo>
                  <a:lnTo>
                    <a:pt x="76606" y="0"/>
                  </a:lnTo>
                  <a:lnTo>
                    <a:pt x="153213" y="132080"/>
                  </a:lnTo>
                  <a:lnTo>
                    <a:pt x="0" y="132080"/>
                  </a:lnTo>
                  <a:close/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85197" y="6324918"/>
              <a:ext cx="169088" cy="14795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3A49760-4285-4888-8D16-2197968A3B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E8561E-7FF3-45C4-BC00-7C44CB66F7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B05CCA-25D4-4EDB-8E5D-AD5AC5F13394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145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Montserrat</vt:lpstr>
      <vt:lpstr>Montserrat SemiBold</vt:lpstr>
      <vt:lpstr>Verdana</vt:lpstr>
      <vt:lpstr>Office Theme</vt:lpstr>
      <vt:lpstr>Flow of Engagement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of Engagement</dc:title>
  <cp:lastModifiedBy>Leanne Manning</cp:lastModifiedBy>
  <cp:revision>1</cp:revision>
  <dcterms:created xsi:type="dcterms:W3CDTF">2022-11-03T23:21:07Z</dcterms:created>
  <dcterms:modified xsi:type="dcterms:W3CDTF">2022-11-09T03:26:11Z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2022-09-08T00:00:00Z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