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56500"/>
  <p:notesSz cx="106934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 h="0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w="0"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 h="0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 h="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87966"/>
            <a:ext cx="747077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Helping</a:t>
            </a:r>
            <a:r>
              <a:rPr dirty="0" spc="-5"/>
              <a:t> </a:t>
            </a:r>
            <a:r>
              <a:rPr dirty="0"/>
              <a:t>successful</a:t>
            </a:r>
            <a:r>
              <a:rPr dirty="0" spc="5"/>
              <a:t> </a:t>
            </a:r>
            <a:r>
              <a:rPr dirty="0"/>
              <a:t>families navigate</a:t>
            </a:r>
            <a:r>
              <a:rPr dirty="0" spc="10"/>
              <a:t> </a:t>
            </a:r>
            <a:r>
              <a:rPr dirty="0" spc="-10"/>
              <a:t>complexity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68994" y="855133"/>
            <a:ext cx="12192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B68150"/>
                </a:solidFill>
                <a:latin typeface="Montserrat SemiBold"/>
                <a:cs typeface="Montserrat SemiBold"/>
              </a:rPr>
              <a:t>FAMILY</a:t>
            </a:r>
            <a:r>
              <a:rPr dirty="0" sz="1100" spc="325" b="1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dirty="0" sz="1100" spc="-10" b="1">
                <a:solidFill>
                  <a:srgbClr val="B68150"/>
                </a:solidFill>
                <a:latin typeface="Montserrat SemiBold"/>
                <a:cs typeface="Montserrat SemiBold"/>
              </a:rPr>
              <a:t>GROUP</a:t>
            </a:r>
            <a:endParaRPr sz="1100">
              <a:latin typeface="Montserrat SemiBold"/>
              <a:cs typeface="Montserrat SemiBold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185345" y="2041036"/>
            <a:ext cx="3983990" cy="1952625"/>
            <a:chOff x="1185345" y="2041036"/>
            <a:chExt cx="3983990" cy="1952625"/>
          </a:xfrm>
        </p:grpSpPr>
        <p:sp>
          <p:nvSpPr>
            <p:cNvPr id="5" name="object 5" descr=""/>
            <p:cNvSpPr/>
            <p:nvPr/>
          </p:nvSpPr>
          <p:spPr>
            <a:xfrm>
              <a:off x="2542744" y="2498039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>
                  <a:moveTo>
                    <a:pt x="70751" y="110489"/>
                  </a:moveTo>
                  <a:lnTo>
                    <a:pt x="0" y="228396"/>
                  </a:lnTo>
                  <a:lnTo>
                    <a:pt x="297980" y="228396"/>
                  </a:lnTo>
                  <a:lnTo>
                    <a:pt x="289814" y="209346"/>
                  </a:lnTo>
                  <a:lnTo>
                    <a:pt x="33629" y="209346"/>
                  </a:lnTo>
                  <a:lnTo>
                    <a:pt x="74523" y="141198"/>
                  </a:lnTo>
                  <a:lnTo>
                    <a:pt x="103887" y="141198"/>
                  </a:lnTo>
                  <a:lnTo>
                    <a:pt x="110748" y="128739"/>
                  </a:lnTo>
                  <a:lnTo>
                    <a:pt x="89001" y="128739"/>
                  </a:lnTo>
                  <a:lnTo>
                    <a:pt x="70751" y="110489"/>
                  </a:lnTo>
                  <a:close/>
                </a:path>
                <a:path w="298450" h="228600">
                  <a:moveTo>
                    <a:pt x="272471" y="168884"/>
                  </a:moveTo>
                  <a:lnTo>
                    <a:pt x="251726" y="168884"/>
                  </a:lnTo>
                  <a:lnTo>
                    <a:pt x="269062" y="209346"/>
                  </a:lnTo>
                  <a:lnTo>
                    <a:pt x="289814" y="209346"/>
                  </a:lnTo>
                  <a:lnTo>
                    <a:pt x="272471" y="168884"/>
                  </a:lnTo>
                  <a:close/>
                </a:path>
                <a:path w="298450" h="228600">
                  <a:moveTo>
                    <a:pt x="218279" y="115392"/>
                  </a:moveTo>
                  <a:lnTo>
                    <a:pt x="196913" y="115392"/>
                  </a:lnTo>
                  <a:lnTo>
                    <a:pt x="233324" y="187286"/>
                  </a:lnTo>
                  <a:lnTo>
                    <a:pt x="251726" y="168884"/>
                  </a:lnTo>
                  <a:lnTo>
                    <a:pt x="272471" y="168884"/>
                  </a:lnTo>
                  <a:lnTo>
                    <a:pt x="266608" y="155206"/>
                  </a:lnTo>
                  <a:lnTo>
                    <a:pt x="238455" y="155206"/>
                  </a:lnTo>
                  <a:lnTo>
                    <a:pt x="218279" y="115392"/>
                  </a:lnTo>
                  <a:close/>
                </a:path>
                <a:path w="298450" h="228600">
                  <a:moveTo>
                    <a:pt x="103887" y="141198"/>
                  </a:moveTo>
                  <a:lnTo>
                    <a:pt x="74523" y="141198"/>
                  </a:lnTo>
                  <a:lnTo>
                    <a:pt x="93459" y="160134"/>
                  </a:lnTo>
                  <a:lnTo>
                    <a:pt x="103887" y="141198"/>
                  </a:lnTo>
                  <a:close/>
                </a:path>
                <a:path w="298450" h="228600">
                  <a:moveTo>
                    <a:pt x="258165" y="135509"/>
                  </a:moveTo>
                  <a:lnTo>
                    <a:pt x="238455" y="155206"/>
                  </a:lnTo>
                  <a:lnTo>
                    <a:pt x="266608" y="155206"/>
                  </a:lnTo>
                  <a:lnTo>
                    <a:pt x="258165" y="135509"/>
                  </a:lnTo>
                  <a:close/>
                </a:path>
                <a:path w="298450" h="228600">
                  <a:moveTo>
                    <a:pt x="155522" y="113664"/>
                  </a:moveTo>
                  <a:lnTo>
                    <a:pt x="119049" y="113664"/>
                  </a:lnTo>
                  <a:lnTo>
                    <a:pt x="137274" y="129298"/>
                  </a:lnTo>
                  <a:lnTo>
                    <a:pt x="155522" y="113664"/>
                  </a:lnTo>
                  <a:close/>
                </a:path>
                <a:path w="298450" h="228600">
                  <a:moveTo>
                    <a:pt x="215897" y="110693"/>
                  </a:moveTo>
                  <a:lnTo>
                    <a:pt x="158991" y="110693"/>
                  </a:lnTo>
                  <a:lnTo>
                    <a:pt x="180695" y="129298"/>
                  </a:lnTo>
                  <a:lnTo>
                    <a:pt x="196913" y="115392"/>
                  </a:lnTo>
                  <a:lnTo>
                    <a:pt x="218279" y="115392"/>
                  </a:lnTo>
                  <a:lnTo>
                    <a:pt x="215897" y="110693"/>
                  </a:lnTo>
                  <a:close/>
                </a:path>
                <a:path w="298450" h="228600">
                  <a:moveTo>
                    <a:pt x="159804" y="0"/>
                  </a:moveTo>
                  <a:lnTo>
                    <a:pt x="89001" y="128739"/>
                  </a:lnTo>
                  <a:lnTo>
                    <a:pt x="110748" y="128739"/>
                  </a:lnTo>
                  <a:lnTo>
                    <a:pt x="119049" y="113664"/>
                  </a:lnTo>
                  <a:lnTo>
                    <a:pt x="155522" y="113664"/>
                  </a:lnTo>
                  <a:lnTo>
                    <a:pt x="158991" y="110693"/>
                  </a:lnTo>
                  <a:lnTo>
                    <a:pt x="215897" y="110693"/>
                  </a:lnTo>
                  <a:lnTo>
                    <a:pt x="212615" y="104216"/>
                  </a:lnTo>
                  <a:lnTo>
                    <a:pt x="137274" y="104216"/>
                  </a:lnTo>
                  <a:lnTo>
                    <a:pt x="128422" y="96608"/>
                  </a:lnTo>
                  <a:lnTo>
                    <a:pt x="159118" y="40779"/>
                  </a:lnTo>
                  <a:lnTo>
                    <a:pt x="180469" y="40779"/>
                  </a:lnTo>
                  <a:lnTo>
                    <a:pt x="159804" y="0"/>
                  </a:lnTo>
                  <a:close/>
                </a:path>
                <a:path w="298450" h="228600">
                  <a:moveTo>
                    <a:pt x="158991" y="85610"/>
                  </a:moveTo>
                  <a:lnTo>
                    <a:pt x="137274" y="104216"/>
                  </a:lnTo>
                  <a:lnTo>
                    <a:pt x="180695" y="104216"/>
                  </a:lnTo>
                  <a:lnTo>
                    <a:pt x="158991" y="85610"/>
                  </a:lnTo>
                  <a:close/>
                </a:path>
                <a:path w="298450" h="228600">
                  <a:moveTo>
                    <a:pt x="180469" y="40779"/>
                  </a:moveTo>
                  <a:lnTo>
                    <a:pt x="159118" y="40779"/>
                  </a:lnTo>
                  <a:lnTo>
                    <a:pt x="188061" y="97891"/>
                  </a:lnTo>
                  <a:lnTo>
                    <a:pt x="180695" y="104216"/>
                  </a:lnTo>
                  <a:lnTo>
                    <a:pt x="212615" y="104216"/>
                  </a:lnTo>
                  <a:lnTo>
                    <a:pt x="180469" y="40779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13589" y="2506896"/>
              <a:ext cx="251459" cy="240982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3616604" y="3015208"/>
              <a:ext cx="1552575" cy="975994"/>
            </a:xfrm>
            <a:custGeom>
              <a:avLst/>
              <a:gdLst/>
              <a:ahLst/>
              <a:cxnLst/>
              <a:rect l="l" t="t" r="r" b="b"/>
              <a:pathLst>
                <a:path w="1552575" h="975995">
                  <a:moveTo>
                    <a:pt x="1552155" y="84404"/>
                  </a:moveTo>
                  <a:lnTo>
                    <a:pt x="1552143" y="2387"/>
                  </a:lnTo>
                  <a:lnTo>
                    <a:pt x="1479550" y="2387"/>
                  </a:lnTo>
                  <a:lnTo>
                    <a:pt x="1467751" y="0"/>
                  </a:lnTo>
                  <a:lnTo>
                    <a:pt x="84404" y="0"/>
                  </a:lnTo>
                  <a:lnTo>
                    <a:pt x="76542" y="1587"/>
                  </a:lnTo>
                  <a:lnTo>
                    <a:pt x="88" y="1587"/>
                  </a:lnTo>
                  <a:lnTo>
                    <a:pt x="88" y="83972"/>
                  </a:lnTo>
                  <a:lnTo>
                    <a:pt x="0" y="84404"/>
                  </a:lnTo>
                  <a:lnTo>
                    <a:pt x="0" y="891209"/>
                  </a:lnTo>
                  <a:lnTo>
                    <a:pt x="889" y="895616"/>
                  </a:lnTo>
                  <a:lnTo>
                    <a:pt x="889" y="975283"/>
                  </a:lnTo>
                  <a:lnTo>
                    <a:pt x="82829" y="975283"/>
                  </a:lnTo>
                  <a:lnTo>
                    <a:pt x="84404" y="975601"/>
                  </a:lnTo>
                  <a:lnTo>
                    <a:pt x="1467751" y="975601"/>
                  </a:lnTo>
                  <a:lnTo>
                    <a:pt x="1500593" y="968971"/>
                  </a:lnTo>
                  <a:lnTo>
                    <a:pt x="1527429" y="950887"/>
                  </a:lnTo>
                  <a:lnTo>
                    <a:pt x="1545513" y="924064"/>
                  </a:lnTo>
                  <a:lnTo>
                    <a:pt x="1552155" y="891209"/>
                  </a:lnTo>
                  <a:lnTo>
                    <a:pt x="1552155" y="84404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616604" y="2041042"/>
              <a:ext cx="1552575" cy="976630"/>
            </a:xfrm>
            <a:custGeom>
              <a:avLst/>
              <a:gdLst/>
              <a:ahLst/>
              <a:cxnLst/>
              <a:rect l="l" t="t" r="r" b="b"/>
              <a:pathLst>
                <a:path w="1552575" h="976630">
                  <a:moveTo>
                    <a:pt x="1552155" y="84404"/>
                  </a:moveTo>
                  <a:lnTo>
                    <a:pt x="1545513" y="51549"/>
                  </a:lnTo>
                  <a:lnTo>
                    <a:pt x="1527429" y="24726"/>
                  </a:lnTo>
                  <a:lnTo>
                    <a:pt x="1500593" y="6629"/>
                  </a:lnTo>
                  <a:lnTo>
                    <a:pt x="1467751" y="0"/>
                  </a:lnTo>
                  <a:lnTo>
                    <a:pt x="84404" y="0"/>
                  </a:lnTo>
                  <a:lnTo>
                    <a:pt x="76530" y="1587"/>
                  </a:lnTo>
                  <a:lnTo>
                    <a:pt x="88" y="1587"/>
                  </a:lnTo>
                  <a:lnTo>
                    <a:pt x="88" y="83972"/>
                  </a:lnTo>
                  <a:lnTo>
                    <a:pt x="0" y="84404"/>
                  </a:lnTo>
                  <a:lnTo>
                    <a:pt x="0" y="891209"/>
                  </a:lnTo>
                  <a:lnTo>
                    <a:pt x="889" y="895616"/>
                  </a:lnTo>
                  <a:lnTo>
                    <a:pt x="889" y="975283"/>
                  </a:lnTo>
                  <a:lnTo>
                    <a:pt x="82829" y="975283"/>
                  </a:lnTo>
                  <a:lnTo>
                    <a:pt x="84404" y="975601"/>
                  </a:lnTo>
                  <a:lnTo>
                    <a:pt x="1406525" y="975601"/>
                  </a:lnTo>
                  <a:lnTo>
                    <a:pt x="1406525" y="976553"/>
                  </a:lnTo>
                  <a:lnTo>
                    <a:pt x="1552143" y="976553"/>
                  </a:lnTo>
                  <a:lnTo>
                    <a:pt x="1552143" y="891273"/>
                  </a:lnTo>
                  <a:lnTo>
                    <a:pt x="1552155" y="84404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185341" y="3016033"/>
              <a:ext cx="2432685" cy="977265"/>
            </a:xfrm>
            <a:custGeom>
              <a:avLst/>
              <a:gdLst/>
              <a:ahLst/>
              <a:cxnLst/>
              <a:rect l="l" t="t" r="r" b="b"/>
              <a:pathLst>
                <a:path w="2432685" h="977264">
                  <a:moveTo>
                    <a:pt x="2432672" y="762"/>
                  </a:moveTo>
                  <a:lnTo>
                    <a:pt x="2350389" y="762"/>
                  </a:lnTo>
                  <a:lnTo>
                    <a:pt x="2346629" y="0"/>
                  </a:lnTo>
                  <a:lnTo>
                    <a:pt x="85344" y="0"/>
                  </a:lnTo>
                  <a:lnTo>
                    <a:pt x="81572" y="762"/>
                  </a:lnTo>
                  <a:lnTo>
                    <a:pt x="2070" y="762"/>
                  </a:lnTo>
                  <a:lnTo>
                    <a:pt x="2070" y="75095"/>
                  </a:lnTo>
                  <a:lnTo>
                    <a:pt x="0" y="85344"/>
                  </a:lnTo>
                  <a:lnTo>
                    <a:pt x="0" y="891755"/>
                  </a:lnTo>
                  <a:lnTo>
                    <a:pt x="6705" y="924979"/>
                  </a:lnTo>
                  <a:lnTo>
                    <a:pt x="24993" y="952106"/>
                  </a:lnTo>
                  <a:lnTo>
                    <a:pt x="52120" y="970394"/>
                  </a:lnTo>
                  <a:lnTo>
                    <a:pt x="85344" y="977099"/>
                  </a:lnTo>
                  <a:lnTo>
                    <a:pt x="2346629" y="977099"/>
                  </a:lnTo>
                  <a:lnTo>
                    <a:pt x="2364168" y="973556"/>
                  </a:lnTo>
                  <a:lnTo>
                    <a:pt x="2431262" y="973556"/>
                  </a:lnTo>
                  <a:lnTo>
                    <a:pt x="2431262" y="895286"/>
                  </a:lnTo>
                  <a:lnTo>
                    <a:pt x="2431973" y="891755"/>
                  </a:lnTo>
                  <a:lnTo>
                    <a:pt x="2431973" y="98399"/>
                  </a:lnTo>
                  <a:lnTo>
                    <a:pt x="2432672" y="98399"/>
                  </a:lnTo>
                  <a:lnTo>
                    <a:pt x="2432672" y="762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5339169" y="2032591"/>
            <a:ext cx="4947920" cy="1965960"/>
            <a:chOff x="5339169" y="2032591"/>
            <a:chExt cx="4947920" cy="1965960"/>
          </a:xfrm>
        </p:grpSpPr>
        <p:sp>
          <p:nvSpPr>
            <p:cNvPr id="11" name="object 11" descr=""/>
            <p:cNvSpPr/>
            <p:nvPr/>
          </p:nvSpPr>
          <p:spPr>
            <a:xfrm>
              <a:off x="5345519" y="2038948"/>
              <a:ext cx="4937760" cy="1954530"/>
            </a:xfrm>
            <a:custGeom>
              <a:avLst/>
              <a:gdLst/>
              <a:ahLst/>
              <a:cxnLst/>
              <a:rect l="l" t="t" r="r" b="b"/>
              <a:pathLst>
                <a:path w="4937759" h="1954529">
                  <a:moveTo>
                    <a:pt x="4853609" y="0"/>
                  </a:moveTo>
                  <a:lnTo>
                    <a:pt x="83769" y="0"/>
                  </a:lnTo>
                  <a:lnTo>
                    <a:pt x="51161" y="6582"/>
                  </a:lnTo>
                  <a:lnTo>
                    <a:pt x="24534" y="24534"/>
                  </a:lnTo>
                  <a:lnTo>
                    <a:pt x="6582" y="51161"/>
                  </a:lnTo>
                  <a:lnTo>
                    <a:pt x="0" y="83769"/>
                  </a:lnTo>
                  <a:lnTo>
                    <a:pt x="0" y="1870405"/>
                  </a:lnTo>
                  <a:lnTo>
                    <a:pt x="6582" y="1903019"/>
                  </a:lnTo>
                  <a:lnTo>
                    <a:pt x="24534" y="1929650"/>
                  </a:lnTo>
                  <a:lnTo>
                    <a:pt x="51161" y="1947604"/>
                  </a:lnTo>
                  <a:lnTo>
                    <a:pt x="83769" y="1954187"/>
                  </a:lnTo>
                  <a:lnTo>
                    <a:pt x="4853609" y="1954187"/>
                  </a:lnTo>
                  <a:lnTo>
                    <a:pt x="4886217" y="1947604"/>
                  </a:lnTo>
                  <a:lnTo>
                    <a:pt x="4912844" y="1929650"/>
                  </a:lnTo>
                  <a:lnTo>
                    <a:pt x="4930796" y="1903019"/>
                  </a:lnTo>
                  <a:lnTo>
                    <a:pt x="4937379" y="1870405"/>
                  </a:lnTo>
                  <a:lnTo>
                    <a:pt x="4937379" y="83769"/>
                  </a:lnTo>
                  <a:lnTo>
                    <a:pt x="4930796" y="51161"/>
                  </a:lnTo>
                  <a:lnTo>
                    <a:pt x="4912844" y="24534"/>
                  </a:lnTo>
                  <a:lnTo>
                    <a:pt x="4886217" y="6582"/>
                  </a:lnTo>
                  <a:lnTo>
                    <a:pt x="4853609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345519" y="2038941"/>
              <a:ext cx="4935220" cy="1953260"/>
            </a:xfrm>
            <a:custGeom>
              <a:avLst/>
              <a:gdLst/>
              <a:ahLst/>
              <a:cxnLst/>
              <a:rect l="l" t="t" r="r" b="b"/>
              <a:pathLst>
                <a:path w="4935220" h="1953260">
                  <a:moveTo>
                    <a:pt x="0" y="83732"/>
                  </a:moveTo>
                  <a:lnTo>
                    <a:pt x="6580" y="51139"/>
                  </a:lnTo>
                  <a:lnTo>
                    <a:pt x="24524" y="24524"/>
                  </a:lnTo>
                  <a:lnTo>
                    <a:pt x="51139" y="6580"/>
                  </a:lnTo>
                  <a:lnTo>
                    <a:pt x="83731" y="0"/>
                  </a:lnTo>
                  <a:lnTo>
                    <a:pt x="4851131" y="0"/>
                  </a:lnTo>
                  <a:lnTo>
                    <a:pt x="4883724" y="6580"/>
                  </a:lnTo>
                  <a:lnTo>
                    <a:pt x="4910339" y="24524"/>
                  </a:lnTo>
                  <a:lnTo>
                    <a:pt x="4928284" y="51139"/>
                  </a:lnTo>
                  <a:lnTo>
                    <a:pt x="4934864" y="83732"/>
                  </a:lnTo>
                  <a:lnTo>
                    <a:pt x="4934864" y="1869462"/>
                  </a:lnTo>
                  <a:lnTo>
                    <a:pt x="4928284" y="1902054"/>
                  </a:lnTo>
                  <a:lnTo>
                    <a:pt x="4910339" y="1928669"/>
                  </a:lnTo>
                  <a:lnTo>
                    <a:pt x="4883724" y="1946614"/>
                  </a:lnTo>
                  <a:lnTo>
                    <a:pt x="4851131" y="1953194"/>
                  </a:lnTo>
                  <a:lnTo>
                    <a:pt x="83731" y="1953194"/>
                  </a:lnTo>
                  <a:lnTo>
                    <a:pt x="51139" y="1946614"/>
                  </a:lnTo>
                  <a:lnTo>
                    <a:pt x="24524" y="1928669"/>
                  </a:lnTo>
                  <a:lnTo>
                    <a:pt x="6580" y="1902054"/>
                  </a:lnTo>
                  <a:lnTo>
                    <a:pt x="0" y="1869462"/>
                  </a:lnTo>
                  <a:lnTo>
                    <a:pt x="0" y="83732"/>
                  </a:lnTo>
                  <a:close/>
                </a:path>
              </a:pathLst>
            </a:custGeom>
            <a:ln w="12693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3983482" y="2348547"/>
            <a:ext cx="845819" cy="381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marR="5080" indent="-228600">
              <a:lnSpc>
                <a:spcPct val="106100"/>
              </a:lnSpc>
              <a:spcBef>
                <a:spcPts val="100"/>
              </a:spcBef>
            </a:pPr>
            <a:r>
              <a:rPr dirty="0" sz="1100">
                <a:solidFill>
                  <a:srgbClr val="2E3841"/>
                </a:solidFill>
                <a:latin typeface="Montserrat"/>
                <a:cs typeface="Montserrat"/>
              </a:rPr>
              <a:t>Family</a:t>
            </a:r>
            <a:r>
              <a:rPr dirty="0" sz="1100" spc="-3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2E3841"/>
                </a:solidFill>
                <a:latin typeface="Montserrat"/>
                <a:cs typeface="Montserrat"/>
              </a:rPr>
              <a:t>Rule Book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927418" y="3291802"/>
            <a:ext cx="958215" cy="381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75895">
              <a:lnSpc>
                <a:spcPct val="106100"/>
              </a:lnSpc>
              <a:spcBef>
                <a:spcPts val="100"/>
              </a:spcBef>
            </a:pP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Develop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 Board</a:t>
            </a:r>
            <a:endParaRPr sz="1100">
              <a:latin typeface="Montserrat"/>
              <a:cs typeface="Montserrat"/>
            </a:endParaRPr>
          </a:p>
        </p:txBody>
      </p:sp>
      <p:graphicFrame>
        <p:nvGraphicFramePr>
          <p:cNvPr id="15" name="object 15" descr=""/>
          <p:cNvGraphicFramePr>
            <a:graphicFrameLocks noGrp="1"/>
          </p:cNvGraphicFramePr>
          <p:nvPr/>
        </p:nvGraphicFramePr>
        <p:xfrm>
          <a:off x="1178999" y="4522723"/>
          <a:ext cx="9117330" cy="1967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1180"/>
                <a:gridCol w="1821180"/>
                <a:gridCol w="1821180"/>
                <a:gridCol w="1821179"/>
                <a:gridCol w="1821179"/>
              </a:tblGrid>
              <a:tr h="421005">
                <a:tc>
                  <a:txBody>
                    <a:bodyPr/>
                    <a:lstStyle/>
                    <a:p>
                      <a:pPr marL="460375" marR="459105" indent="35560">
                        <a:lnSpc>
                          <a:spcPct val="111100"/>
                        </a:lnSpc>
                        <a:spcBef>
                          <a:spcPts val="515"/>
                        </a:spcBef>
                      </a:pP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TAX</a:t>
                      </a:r>
                      <a:r>
                        <a:rPr dirty="0" sz="800" spc="15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dirty="0" sz="800" spc="15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4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ESTATE </a:t>
                      </a:r>
                      <a:r>
                        <a:rPr dirty="0" sz="8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DEVELOPMENT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6540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483870" marR="307975" indent="-172720">
                        <a:lnSpc>
                          <a:spcPct val="111100"/>
                        </a:lnSpc>
                        <a:spcBef>
                          <a:spcPts val="515"/>
                        </a:spcBef>
                      </a:pP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STRATEGIC</a:t>
                      </a:r>
                      <a:r>
                        <a:rPr dirty="0" sz="800" spc="49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WEALTH MANAGEMENT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6540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12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INVESTMENT</a:t>
                      </a:r>
                      <a:r>
                        <a:rPr dirty="0" sz="800" spc="16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 </a:t>
                      </a:r>
                      <a:r>
                        <a:rPr dirty="0" sz="8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PLANNING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25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PEOPLE</a:t>
                      </a:r>
                      <a:r>
                        <a:rPr dirty="0" sz="800" spc="21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dirty="0" sz="800" spc="22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LEADERSHIP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451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 spc="3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PHILANTHROPY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</a:tr>
              <a:tr h="154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Understand</a:t>
                      </a:r>
                      <a:r>
                        <a:rPr dirty="0" sz="800" spc="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Wealth</a:t>
                      </a:r>
                      <a:r>
                        <a:rPr dirty="0" sz="800" spc="3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spcBef>
                          <a:spcPts val="360"/>
                        </a:spcBef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Trustee</a:t>
                      </a:r>
                      <a:r>
                        <a:rPr dirty="0" sz="8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development </a:t>
                      </a:r>
                      <a:r>
                        <a:rPr dirty="0" sz="800" spc="-5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education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r>
                        <a:rPr dirty="0" sz="8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spcBef>
                          <a:spcPts val="575"/>
                        </a:spcBef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Legacy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planning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Fair V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Equal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Who, why, when, </a:t>
                      </a:r>
                      <a:r>
                        <a:rPr dirty="0" sz="8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how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2E3841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0924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Total</a:t>
                      </a:r>
                      <a:r>
                        <a:rPr dirty="0" sz="800" spc="-4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Balance</a:t>
                      </a:r>
                      <a:r>
                        <a:rPr dirty="0" sz="800" spc="-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Sheet</a:t>
                      </a:r>
                      <a:r>
                        <a:rPr dirty="0" sz="800" spc="-3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'Lens'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9245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Identify</a:t>
                      </a:r>
                      <a:r>
                        <a:rPr dirty="0" sz="800" spc="-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financial</a:t>
                      </a:r>
                      <a:r>
                        <a:rPr dirty="0" sz="800" spc="-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resources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9245" indent="-172085">
                        <a:lnSpc>
                          <a:spcPct val="100000"/>
                        </a:lnSpc>
                        <a:spcBef>
                          <a:spcPts val="305"/>
                        </a:spcBef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8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wealth</a:t>
                      </a:r>
                      <a:r>
                        <a:rPr dirty="0" sz="8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transfer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9245" marR="643890" indent="-171450">
                        <a:lnSpc>
                          <a:spcPts val="1400"/>
                        </a:lnSpc>
                        <a:spcBef>
                          <a:spcPts val="75"/>
                        </a:spcBef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Co-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ordinate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with</a:t>
                      </a:r>
                      <a:r>
                        <a:rPr dirty="0" sz="800" spc="5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professionals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9245" indent="-17208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Facilitate</a:t>
                      </a:r>
                      <a:r>
                        <a:rPr dirty="0" sz="800" spc="5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information</a:t>
                      </a:r>
                      <a:r>
                        <a:rPr dirty="0" sz="800" spc="4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flow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9245" marR="558165" indent="-171450">
                        <a:lnSpc>
                          <a:spcPct val="100000"/>
                        </a:lnSpc>
                        <a:spcBef>
                          <a:spcPts val="575"/>
                        </a:spcBef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r>
                        <a:rPr dirty="0" sz="800" spc="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Management</a:t>
                      </a:r>
                      <a:r>
                        <a:rPr dirty="0" sz="800" spc="5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framework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2E3841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2420" marR="187325" indent="-17145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12420" algn="l"/>
                          <a:tab pos="313055" algn="l"/>
                        </a:tabLst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Understand</a:t>
                      </a:r>
                      <a:r>
                        <a:rPr dirty="0" sz="8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Total</a:t>
                      </a:r>
                      <a:r>
                        <a:rPr dirty="0" sz="800" spc="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Balance</a:t>
                      </a:r>
                      <a:r>
                        <a:rPr dirty="0" sz="800" spc="5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Sheet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2420" indent="-172085">
                        <a:lnSpc>
                          <a:spcPct val="100000"/>
                        </a:lnSpc>
                        <a:spcBef>
                          <a:spcPts val="305"/>
                        </a:spcBef>
                        <a:buFont typeface="Arial"/>
                        <a:buChar char="•"/>
                        <a:tabLst>
                          <a:tab pos="312420" algn="l"/>
                          <a:tab pos="313055" algn="l"/>
                        </a:tabLst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Reports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242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12420" algn="l"/>
                          <a:tab pos="313055" algn="l"/>
                        </a:tabLst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Mandates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2420" indent="-172085">
                        <a:lnSpc>
                          <a:spcPct val="100000"/>
                        </a:lnSpc>
                        <a:spcBef>
                          <a:spcPts val="710"/>
                        </a:spcBef>
                        <a:buFont typeface="Arial"/>
                        <a:buChar char="•"/>
                        <a:tabLst>
                          <a:tab pos="312420" algn="l"/>
                          <a:tab pos="31305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r>
                        <a:rPr dirty="0" sz="800" spc="-3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budget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2420" indent="-172085">
                        <a:lnSpc>
                          <a:spcPct val="100000"/>
                        </a:lnSpc>
                        <a:spcBef>
                          <a:spcPts val="825"/>
                        </a:spcBef>
                        <a:buFont typeface="Arial"/>
                        <a:buChar char="•"/>
                        <a:tabLst>
                          <a:tab pos="312420" algn="l"/>
                          <a:tab pos="31305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Skills</a:t>
                      </a:r>
                      <a:r>
                        <a:rPr dirty="0" sz="8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transfer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education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2E3841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Support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people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Guide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promote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spcBef>
                          <a:spcPts val="575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Governance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Form</a:t>
                      </a:r>
                      <a:r>
                        <a:rPr dirty="0" sz="800" spc="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</a:t>
                      </a:r>
                      <a:r>
                        <a:rPr dirty="0" sz="800" spc="3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functional</a:t>
                      </a:r>
                      <a:r>
                        <a:rPr dirty="0" sz="800" spc="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group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Legacy</a:t>
                      </a:r>
                      <a:r>
                        <a:rPr dirty="0" sz="8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issues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spcBef>
                          <a:spcPts val="505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dirty="0" sz="8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Board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marR="240029" indent="-171450">
                        <a:lnSpc>
                          <a:spcPct val="100000"/>
                        </a:lnSpc>
                        <a:spcBef>
                          <a:spcPts val="645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 &amp;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integration</a:t>
                      </a:r>
                      <a:r>
                        <a:rPr dirty="0" sz="800" spc="5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2E3841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178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11785" algn="l"/>
                          <a:tab pos="31242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gifting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program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785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11785" algn="l"/>
                          <a:tab pos="31242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Role</a:t>
                      </a:r>
                      <a:r>
                        <a:rPr dirty="0" sz="8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responsibility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785" indent="-172085">
                        <a:lnSpc>
                          <a:spcPct val="100000"/>
                        </a:lnSpc>
                        <a:spcBef>
                          <a:spcPts val="575"/>
                        </a:spcBef>
                        <a:buFont typeface="Arial"/>
                        <a:buChar char="•"/>
                        <a:tabLst>
                          <a:tab pos="311785" algn="l"/>
                          <a:tab pos="31242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Who,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Why,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When,</a:t>
                      </a:r>
                      <a:r>
                        <a:rPr dirty="0" sz="8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How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2E3841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</a:tr>
            </a:tbl>
          </a:graphicData>
        </a:graphic>
      </p:graphicFrame>
      <p:sp>
        <p:nvSpPr>
          <p:cNvPr id="16" name="object 16" descr=""/>
          <p:cNvSpPr txBox="1"/>
          <p:nvPr/>
        </p:nvSpPr>
        <p:spPr>
          <a:xfrm>
            <a:off x="5766574" y="2218266"/>
            <a:ext cx="265620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Help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 articulate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goals,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 aspirations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766574" y="2573803"/>
            <a:ext cx="3662679" cy="34607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40"/>
              </a:spcBef>
            </a:pP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Develop</a:t>
            </a:r>
            <a:r>
              <a:rPr dirty="0" sz="1100" spc="-5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12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month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plan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bring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clarity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confidence across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personal,</a:t>
            </a:r>
            <a:r>
              <a:rPr dirty="0" sz="1100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financial</a:t>
            </a:r>
            <a:r>
              <a:rPr dirty="0" sz="1100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resources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766574" y="3081756"/>
            <a:ext cx="3326129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Act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as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a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gatekeeper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executor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family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wealth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766574" y="3442436"/>
            <a:ext cx="32924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Serve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as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a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financial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confidant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the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group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1191520" y="7062429"/>
            <a:ext cx="9093200" cy="0"/>
          </a:xfrm>
          <a:custGeom>
            <a:avLst/>
            <a:gdLst/>
            <a:ahLst/>
            <a:cxnLst/>
            <a:rect l="l" t="t" r="r" b="b"/>
            <a:pathLst>
              <a:path w="9093200" h="0">
                <a:moveTo>
                  <a:pt x="0" y="0"/>
                </a:moveTo>
                <a:lnTo>
                  <a:pt x="9092914" y="0"/>
                </a:lnTo>
              </a:path>
            </a:pathLst>
          </a:custGeom>
          <a:ln w="25387">
            <a:solidFill>
              <a:srgbClr val="2E384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1165197" y="1689100"/>
            <a:ext cx="50552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61154" algn="l"/>
              </a:tabLst>
            </a:pPr>
            <a:r>
              <a:rPr dirty="0" sz="1200" spc="-10">
                <a:solidFill>
                  <a:srgbClr val="2E3841"/>
                </a:solidFill>
                <a:latin typeface="Montserrat"/>
                <a:cs typeface="Montserrat"/>
              </a:rPr>
              <a:t>CONTEXT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	OUR</a:t>
            </a:r>
            <a:r>
              <a:rPr dirty="0" sz="1200" spc="19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 spc="30">
                <a:solidFill>
                  <a:srgbClr val="2E3841"/>
                </a:solidFill>
                <a:latin typeface="Montserrat"/>
                <a:cs typeface="Montserrat"/>
              </a:rPr>
              <a:t>ROLE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165197" y="4169867"/>
            <a:ext cx="8324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35">
                <a:solidFill>
                  <a:srgbClr val="2E3841"/>
                </a:solidFill>
                <a:latin typeface="Montserrat"/>
                <a:cs typeface="Montserrat"/>
              </a:rPr>
              <a:t>CONTENT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1178994" y="2032591"/>
            <a:ext cx="3997325" cy="1965960"/>
            <a:chOff x="1178994" y="2032591"/>
            <a:chExt cx="3997325" cy="1965960"/>
          </a:xfrm>
        </p:grpSpPr>
        <p:sp>
          <p:nvSpPr>
            <p:cNvPr id="24" name="object 24" descr=""/>
            <p:cNvSpPr/>
            <p:nvPr/>
          </p:nvSpPr>
          <p:spPr>
            <a:xfrm>
              <a:off x="3606189" y="3376641"/>
              <a:ext cx="123825" cy="220979"/>
            </a:xfrm>
            <a:custGeom>
              <a:avLst/>
              <a:gdLst/>
              <a:ahLst/>
              <a:cxnLst/>
              <a:rect l="l" t="t" r="r" b="b"/>
              <a:pathLst>
                <a:path w="123825" h="220979">
                  <a:moveTo>
                    <a:pt x="0" y="0"/>
                  </a:moveTo>
                  <a:lnTo>
                    <a:pt x="0" y="220560"/>
                  </a:lnTo>
                  <a:lnTo>
                    <a:pt x="123266" y="1148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58460" y="2909860"/>
              <a:ext cx="426253" cy="230145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1185344" y="2038941"/>
              <a:ext cx="3984625" cy="1953260"/>
            </a:xfrm>
            <a:custGeom>
              <a:avLst/>
              <a:gdLst/>
              <a:ahLst/>
              <a:cxnLst/>
              <a:rect l="l" t="t" r="r" b="b"/>
              <a:pathLst>
                <a:path w="3984625" h="1953260">
                  <a:moveTo>
                    <a:pt x="0" y="83733"/>
                  </a:moveTo>
                  <a:lnTo>
                    <a:pt x="6580" y="51140"/>
                  </a:lnTo>
                  <a:lnTo>
                    <a:pt x="24524" y="24525"/>
                  </a:lnTo>
                  <a:lnTo>
                    <a:pt x="51140" y="6580"/>
                  </a:lnTo>
                  <a:lnTo>
                    <a:pt x="83733" y="0"/>
                  </a:lnTo>
                  <a:lnTo>
                    <a:pt x="3900342" y="0"/>
                  </a:lnTo>
                  <a:lnTo>
                    <a:pt x="3932935" y="6580"/>
                  </a:lnTo>
                  <a:lnTo>
                    <a:pt x="3959551" y="24525"/>
                  </a:lnTo>
                  <a:lnTo>
                    <a:pt x="3977496" y="51140"/>
                  </a:lnTo>
                  <a:lnTo>
                    <a:pt x="3984076" y="83733"/>
                  </a:lnTo>
                  <a:lnTo>
                    <a:pt x="3984076" y="1869461"/>
                  </a:lnTo>
                  <a:lnTo>
                    <a:pt x="3977496" y="1902053"/>
                  </a:lnTo>
                  <a:lnTo>
                    <a:pt x="3959551" y="1928669"/>
                  </a:lnTo>
                  <a:lnTo>
                    <a:pt x="3932935" y="1946614"/>
                  </a:lnTo>
                  <a:lnTo>
                    <a:pt x="3900342" y="1953194"/>
                  </a:lnTo>
                  <a:lnTo>
                    <a:pt x="83733" y="1953194"/>
                  </a:lnTo>
                  <a:lnTo>
                    <a:pt x="51140" y="1946614"/>
                  </a:lnTo>
                  <a:lnTo>
                    <a:pt x="24524" y="1928669"/>
                  </a:lnTo>
                  <a:lnTo>
                    <a:pt x="6580" y="1902053"/>
                  </a:lnTo>
                  <a:lnTo>
                    <a:pt x="0" y="1869461"/>
                  </a:lnTo>
                  <a:lnTo>
                    <a:pt x="0" y="83733"/>
                  </a:lnTo>
                  <a:close/>
                </a:path>
              </a:pathLst>
            </a:custGeom>
            <a:ln w="12693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1734023" y="2178755"/>
            <a:ext cx="1595755" cy="531495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000">
                <a:solidFill>
                  <a:srgbClr val="2E3841"/>
                </a:solidFill>
                <a:latin typeface="Montserrat"/>
                <a:cs typeface="Montserrat"/>
              </a:rPr>
              <a:t>Help</a:t>
            </a:r>
            <a:r>
              <a:rPr dirty="0" sz="1000" spc="-3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2E3841"/>
                </a:solidFill>
                <a:latin typeface="Montserrat"/>
                <a:cs typeface="Montserrat"/>
              </a:rPr>
              <a:t>develop</a:t>
            </a:r>
            <a:r>
              <a:rPr dirty="0" sz="10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2E3841"/>
                </a:solidFill>
                <a:latin typeface="Montserrat"/>
                <a:cs typeface="Montserrat"/>
              </a:rPr>
              <a:t>family:</a:t>
            </a:r>
            <a:endParaRPr sz="1000">
              <a:latin typeface="Montserrat"/>
              <a:cs typeface="Montserrat"/>
            </a:endParaRPr>
          </a:p>
          <a:p>
            <a:pPr marL="116839">
              <a:lnSpc>
                <a:spcPct val="100000"/>
              </a:lnSpc>
              <a:spcBef>
                <a:spcPts val="735"/>
              </a:spcBef>
              <a:tabLst>
                <a:tab pos="1151255" algn="l"/>
              </a:tabLst>
            </a:pPr>
            <a:r>
              <a:rPr dirty="0" sz="1200" spc="-10" b="1">
                <a:solidFill>
                  <a:srgbClr val="2E3841"/>
                </a:solidFill>
                <a:latin typeface="Montserrat SemiBold"/>
                <a:cs typeface="Montserrat SemiBold"/>
              </a:rPr>
              <a:t>Values</a:t>
            </a:r>
            <a:r>
              <a:rPr dirty="0" sz="1200" b="1">
                <a:solidFill>
                  <a:srgbClr val="2E3841"/>
                </a:solidFill>
                <a:latin typeface="Montserrat SemiBold"/>
                <a:cs typeface="Montserrat SemiBold"/>
              </a:rPr>
              <a:t>	</a:t>
            </a:r>
            <a:r>
              <a:rPr dirty="0" sz="1200" spc="-10" b="1">
                <a:solidFill>
                  <a:srgbClr val="2E3841"/>
                </a:solidFill>
                <a:latin typeface="Montserrat SemiBold"/>
                <a:cs typeface="Montserrat SemiBold"/>
              </a:rPr>
              <a:t>Goals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5704754" y="2498031"/>
            <a:ext cx="4202430" cy="864235"/>
            <a:chOff x="5704754" y="2498031"/>
            <a:chExt cx="4202430" cy="864235"/>
          </a:xfrm>
        </p:grpSpPr>
        <p:sp>
          <p:nvSpPr>
            <p:cNvPr id="29" name="object 29" descr=""/>
            <p:cNvSpPr/>
            <p:nvPr/>
          </p:nvSpPr>
          <p:spPr>
            <a:xfrm>
              <a:off x="5704754" y="2504377"/>
              <a:ext cx="4202430" cy="0"/>
            </a:xfrm>
            <a:custGeom>
              <a:avLst/>
              <a:gdLst/>
              <a:ahLst/>
              <a:cxnLst/>
              <a:rect l="l" t="t" r="r" b="b"/>
              <a:pathLst>
                <a:path w="4202430" h="0">
                  <a:moveTo>
                    <a:pt x="0" y="0"/>
                  </a:moveTo>
                  <a:lnTo>
                    <a:pt x="4202351" y="0"/>
                  </a:lnTo>
                </a:path>
              </a:pathLst>
            </a:custGeom>
            <a:ln w="126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5704754" y="3029893"/>
              <a:ext cx="4202430" cy="0"/>
            </a:xfrm>
            <a:custGeom>
              <a:avLst/>
              <a:gdLst/>
              <a:ahLst/>
              <a:cxnLst/>
              <a:rect l="l" t="t" r="r" b="b"/>
              <a:pathLst>
                <a:path w="4202430" h="0">
                  <a:moveTo>
                    <a:pt x="0" y="0"/>
                  </a:moveTo>
                  <a:lnTo>
                    <a:pt x="4202351" y="0"/>
                  </a:lnTo>
                </a:path>
              </a:pathLst>
            </a:custGeom>
            <a:ln w="126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5704754" y="3355714"/>
              <a:ext cx="4202430" cy="0"/>
            </a:xfrm>
            <a:custGeom>
              <a:avLst/>
              <a:gdLst/>
              <a:ahLst/>
              <a:cxnLst/>
              <a:rect l="l" t="t" r="r" b="b"/>
              <a:pathLst>
                <a:path w="4202430" h="0">
                  <a:moveTo>
                    <a:pt x="0" y="0"/>
                  </a:moveTo>
                  <a:lnTo>
                    <a:pt x="4202351" y="0"/>
                  </a:lnTo>
                </a:path>
              </a:pathLst>
            </a:custGeom>
            <a:ln w="126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/>
          <p:nvPr/>
        </p:nvSpPr>
        <p:spPr>
          <a:xfrm>
            <a:off x="1195795" y="6608233"/>
            <a:ext cx="31286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i="1">
                <a:solidFill>
                  <a:srgbClr val="2E3841"/>
                </a:solidFill>
                <a:latin typeface="Georgia"/>
                <a:cs typeface="Georgia"/>
              </a:rPr>
              <a:t>Goal</a:t>
            </a:r>
            <a:r>
              <a:rPr dirty="0" sz="1800" spc="-15" i="1">
                <a:solidFill>
                  <a:srgbClr val="2E3841"/>
                </a:solidFill>
                <a:latin typeface="Georgia"/>
                <a:cs typeface="Georgia"/>
              </a:rPr>
              <a:t> </a:t>
            </a:r>
            <a:r>
              <a:rPr dirty="0" sz="1800" i="1">
                <a:solidFill>
                  <a:srgbClr val="2E3841"/>
                </a:solidFill>
                <a:latin typeface="Georgia"/>
                <a:cs typeface="Georgia"/>
              </a:rPr>
              <a:t>–</a:t>
            </a:r>
            <a:r>
              <a:rPr dirty="0" sz="1800" spc="-10" i="1">
                <a:solidFill>
                  <a:srgbClr val="2E3841"/>
                </a:solidFill>
                <a:latin typeface="Georgia"/>
                <a:cs typeface="Georgia"/>
              </a:rPr>
              <a:t> </a:t>
            </a:r>
            <a:r>
              <a:rPr dirty="0" sz="1800" i="1">
                <a:solidFill>
                  <a:srgbClr val="2E3841"/>
                </a:solidFill>
                <a:latin typeface="Georgia"/>
                <a:cs typeface="Georgia"/>
              </a:rPr>
              <a:t>Confidence</a:t>
            </a:r>
            <a:r>
              <a:rPr dirty="0" sz="1800" spc="-15" i="1">
                <a:solidFill>
                  <a:srgbClr val="2E3841"/>
                </a:solidFill>
                <a:latin typeface="Georgia"/>
                <a:cs typeface="Georgia"/>
              </a:rPr>
              <a:t> </a:t>
            </a:r>
            <a:r>
              <a:rPr dirty="0" sz="1800" i="1">
                <a:solidFill>
                  <a:srgbClr val="2E3841"/>
                </a:solidFill>
                <a:latin typeface="Georgia"/>
                <a:cs typeface="Georgia"/>
              </a:rPr>
              <a:t>and</a:t>
            </a:r>
            <a:r>
              <a:rPr dirty="0" sz="1800" spc="-10" i="1">
                <a:solidFill>
                  <a:srgbClr val="2E3841"/>
                </a:solidFill>
                <a:latin typeface="Georgia"/>
                <a:cs typeface="Georgia"/>
              </a:rPr>
              <a:t> Clarity</a:t>
            </a:r>
            <a:endParaRPr sz="1800">
              <a:latin typeface="Georgia"/>
              <a:cs typeface="Georgia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2068097" y="2420576"/>
            <a:ext cx="1671955" cy="1185545"/>
            <a:chOff x="2068097" y="2420576"/>
            <a:chExt cx="1671955" cy="1185545"/>
          </a:xfrm>
        </p:grpSpPr>
        <p:sp>
          <p:nvSpPr>
            <p:cNvPr id="34" name="object 34" descr=""/>
            <p:cNvSpPr/>
            <p:nvPr/>
          </p:nvSpPr>
          <p:spPr>
            <a:xfrm>
              <a:off x="3616604" y="2420576"/>
              <a:ext cx="123825" cy="220979"/>
            </a:xfrm>
            <a:custGeom>
              <a:avLst/>
              <a:gdLst/>
              <a:ahLst/>
              <a:cxnLst/>
              <a:rect l="l" t="t" r="r" b="b"/>
              <a:pathLst>
                <a:path w="123825" h="220980">
                  <a:moveTo>
                    <a:pt x="0" y="0"/>
                  </a:moveTo>
                  <a:lnTo>
                    <a:pt x="0" y="220560"/>
                  </a:lnTo>
                  <a:lnTo>
                    <a:pt x="123266" y="1148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68097" y="3439566"/>
              <a:ext cx="133705" cy="166014"/>
            </a:xfrm>
            <a:prstGeom prst="rect">
              <a:avLst/>
            </a:prstGeom>
          </p:spPr>
        </p:pic>
        <p:pic>
          <p:nvPicPr>
            <p:cNvPr id="36" name="object 3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98075" y="3442322"/>
              <a:ext cx="180339" cy="160502"/>
            </a:xfrm>
            <a:prstGeom prst="rect">
              <a:avLst/>
            </a:prstGeom>
          </p:spPr>
        </p:pic>
        <p:pic>
          <p:nvPicPr>
            <p:cNvPr id="37" name="object 3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87067" y="3442326"/>
              <a:ext cx="147497" cy="160502"/>
            </a:xfrm>
            <a:prstGeom prst="rect">
              <a:avLst/>
            </a:prstGeom>
          </p:spPr>
        </p:pic>
      </p:grpSp>
      <p:sp>
        <p:nvSpPr>
          <p:cNvPr id="38" name="object 38" descr=""/>
          <p:cNvSpPr/>
          <p:nvPr/>
        </p:nvSpPr>
        <p:spPr>
          <a:xfrm>
            <a:off x="820987" y="1797819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 h="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/>
          <p:nvPr/>
        </p:nvSpPr>
        <p:spPr>
          <a:xfrm>
            <a:off x="820987" y="4282836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 h="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65FC93E-02F9-45F6-9715-2939550C30FC}"/>
</file>

<file path=customXml/itemProps2.xml><?xml version="1.0" encoding="utf-8"?>
<ds:datastoreItem xmlns:ds="http://schemas.openxmlformats.org/officeDocument/2006/customXml" ds:itemID="{D56D2E26-EE26-4B74-8ECA-6AB7632000CE}"/>
</file>

<file path=customXml/itemProps3.xml><?xml version="1.0" encoding="utf-8"?>
<ds:datastoreItem xmlns:ds="http://schemas.openxmlformats.org/officeDocument/2006/customXml" ds:itemID="{B242C1E4-2821-4D2A-ADC9-93CEEA5D906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2022-11-09T23:24:48Z</dcterms:created>
  <dcterms:modified xsi:type="dcterms:W3CDTF">2022-11-09T23:24:48Z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2022-11-09T00:00:00Z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</Properties>
</file>