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746069-5F29-433C-A354-73856501633E}" v="1" dt="2022-11-23T23:57:36.41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4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74746069-5F29-433C-A354-73856501633E}"/>
    <pc:docChg chg="undo custSel modSld modMainMaster">
      <pc:chgData name="Leanne Manning" userId="730c7ce9-f6b4-453e-88a2-34d7f1a5ff9e" providerId="ADAL" clId="{74746069-5F29-433C-A354-73856501633E}" dt="2022-11-24T00:45:23.493" v="3" actId="14100"/>
      <pc:docMkLst>
        <pc:docMk/>
      </pc:docMkLst>
      <pc:sldChg chg="modSp mod modClrScheme chgLayout">
        <pc:chgData name="Leanne Manning" userId="730c7ce9-f6b4-453e-88a2-34d7f1a5ff9e" providerId="ADAL" clId="{74746069-5F29-433C-A354-73856501633E}" dt="2022-11-23T23:55:48.151" v="1" actId="700"/>
        <pc:sldMkLst>
          <pc:docMk/>
          <pc:sldMk cId="0" sldId="256"/>
        </pc:sldMkLst>
        <pc:spChg chg="mod ord">
          <ac:chgData name="Leanne Manning" userId="730c7ce9-f6b4-453e-88a2-34d7f1a5ff9e" providerId="ADAL" clId="{74746069-5F29-433C-A354-73856501633E}" dt="2022-11-23T23:55:48.151" v="1" actId="700"/>
          <ac:spMkLst>
            <pc:docMk/>
            <pc:sldMk cId="0" sldId="256"/>
            <ac:spMk id="2" creationId="{00000000-0000-0000-0000-000000000000}"/>
          </ac:spMkLst>
        </pc:spChg>
      </pc:sldChg>
      <pc:sldMasterChg chg="addSp modSp mod">
        <pc:chgData name="Leanne Manning" userId="730c7ce9-f6b4-453e-88a2-34d7f1a5ff9e" providerId="ADAL" clId="{74746069-5F29-433C-A354-73856501633E}" dt="2022-11-24T00:45:23.493" v="3" actId="14100"/>
        <pc:sldMasterMkLst>
          <pc:docMk/>
          <pc:sldMasterMk cId="0" sldId="2147483648"/>
        </pc:sldMasterMkLst>
        <pc:spChg chg="add mod">
          <ac:chgData name="Leanne Manning" userId="730c7ce9-f6b4-453e-88a2-34d7f1a5ff9e" providerId="ADAL" clId="{74746069-5F29-433C-A354-73856501633E}" dt="2022-11-24T00:45:23.493" v="3" actId="14100"/>
          <ac:spMkLst>
            <pc:docMk/>
            <pc:sldMasterMk cId="0" sldId="2147483648"/>
            <ac:spMk id="7" creationId="{C622304C-6311-9B41-6FEE-7D6B598E085E}"/>
          </ac:spMkLst>
        </pc:spChg>
        <pc:spChg chg="add mod">
          <ac:chgData name="Leanne Manning" userId="730c7ce9-f6b4-453e-88a2-34d7f1a5ff9e" providerId="ADAL" clId="{74746069-5F29-433C-A354-73856501633E}" dt="2022-11-23T23:57:36.413" v="2" actId="571"/>
          <ac:spMkLst>
            <pc:docMk/>
            <pc:sldMasterMk cId="0" sldId="2147483648"/>
            <ac:spMk id="8" creationId="{0CF38ED1-67CD-E573-205B-0ADFCBBD9F63}"/>
          </ac:spMkLst>
        </pc:spChg>
        <pc:spChg chg="add mod">
          <ac:chgData name="Leanne Manning" userId="730c7ce9-f6b4-453e-88a2-34d7f1a5ff9e" providerId="ADAL" clId="{74746069-5F29-433C-A354-73856501633E}" dt="2022-11-23T23:57:36.413" v="2" actId="571"/>
          <ac:spMkLst>
            <pc:docMk/>
            <pc:sldMasterMk cId="0" sldId="2147483648"/>
            <ac:spMk id="9" creationId="{B73892B7-C356-2218-22D6-213E73C485F4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 makes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Great </a:t>
            </a:r>
            <a:r>
              <a:rPr spc="-20" dirty="0"/>
              <a:t>Life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68994" y="855133"/>
            <a:ext cx="8293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LIFE</a:t>
            </a:r>
            <a:r>
              <a:rPr sz="1100" b="1" spc="22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100" b="1" spc="-20" dirty="0">
                <a:solidFill>
                  <a:srgbClr val="B68150"/>
                </a:solidFill>
                <a:latin typeface="Montserrat SemiBold"/>
                <a:cs typeface="Montserrat SemiBold"/>
              </a:rPr>
              <a:t>PLAN</a:t>
            </a:r>
            <a:endParaRPr sz="1100">
              <a:latin typeface="Montserrat SemiBold"/>
              <a:cs typeface="Montserrat SemiBold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214507" y="2026732"/>
            <a:ext cx="4591050" cy="4534535"/>
            <a:chOff x="3214507" y="2026732"/>
            <a:chExt cx="4591050" cy="4534535"/>
          </a:xfrm>
        </p:grpSpPr>
        <p:sp>
          <p:nvSpPr>
            <p:cNvPr id="5" name="object 5"/>
            <p:cNvSpPr/>
            <p:nvPr/>
          </p:nvSpPr>
          <p:spPr>
            <a:xfrm>
              <a:off x="3536888" y="2317357"/>
              <a:ext cx="3950335" cy="3950335"/>
            </a:xfrm>
            <a:custGeom>
              <a:avLst/>
              <a:gdLst/>
              <a:ahLst/>
              <a:cxnLst/>
              <a:rect l="l" t="t" r="r" b="b"/>
              <a:pathLst>
                <a:path w="3950334" h="3950335">
                  <a:moveTo>
                    <a:pt x="1975065" y="0"/>
                  </a:moveTo>
                  <a:lnTo>
                    <a:pt x="1927078" y="571"/>
                  </a:lnTo>
                  <a:lnTo>
                    <a:pt x="1879372" y="2277"/>
                  </a:lnTo>
                  <a:lnTo>
                    <a:pt x="1831959" y="5105"/>
                  </a:lnTo>
                  <a:lnTo>
                    <a:pt x="1784853" y="9041"/>
                  </a:lnTo>
                  <a:lnTo>
                    <a:pt x="1738067" y="14073"/>
                  </a:lnTo>
                  <a:lnTo>
                    <a:pt x="1691614" y="20187"/>
                  </a:lnTo>
                  <a:lnTo>
                    <a:pt x="1645506" y="27372"/>
                  </a:lnTo>
                  <a:lnTo>
                    <a:pt x="1599757" y="35613"/>
                  </a:lnTo>
                  <a:lnTo>
                    <a:pt x="1554379" y="44898"/>
                  </a:lnTo>
                  <a:lnTo>
                    <a:pt x="1509385" y="55214"/>
                  </a:lnTo>
                  <a:lnTo>
                    <a:pt x="1464789" y="66549"/>
                  </a:lnTo>
                  <a:lnTo>
                    <a:pt x="1420603" y="78888"/>
                  </a:lnTo>
                  <a:lnTo>
                    <a:pt x="1376841" y="92220"/>
                  </a:lnTo>
                  <a:lnTo>
                    <a:pt x="1333514" y="106531"/>
                  </a:lnTo>
                  <a:lnTo>
                    <a:pt x="1290637" y="121808"/>
                  </a:lnTo>
                  <a:lnTo>
                    <a:pt x="1248221" y="138039"/>
                  </a:lnTo>
                  <a:lnTo>
                    <a:pt x="1206280" y="155210"/>
                  </a:lnTo>
                  <a:lnTo>
                    <a:pt x="1164828" y="173309"/>
                  </a:lnTo>
                  <a:lnTo>
                    <a:pt x="1123876" y="192322"/>
                  </a:lnTo>
                  <a:lnTo>
                    <a:pt x="1083437" y="212237"/>
                  </a:lnTo>
                  <a:lnTo>
                    <a:pt x="1043526" y="233041"/>
                  </a:lnTo>
                  <a:lnTo>
                    <a:pt x="1004154" y="254721"/>
                  </a:lnTo>
                  <a:lnTo>
                    <a:pt x="965334" y="277263"/>
                  </a:lnTo>
                  <a:lnTo>
                    <a:pt x="927080" y="300656"/>
                  </a:lnTo>
                  <a:lnTo>
                    <a:pt x="889404" y="324885"/>
                  </a:lnTo>
                  <a:lnTo>
                    <a:pt x="852320" y="349939"/>
                  </a:lnTo>
                  <a:lnTo>
                    <a:pt x="815839" y="375803"/>
                  </a:lnTo>
                  <a:lnTo>
                    <a:pt x="779976" y="402466"/>
                  </a:lnTo>
                  <a:lnTo>
                    <a:pt x="744743" y="429915"/>
                  </a:lnTo>
                  <a:lnTo>
                    <a:pt x="710153" y="458135"/>
                  </a:lnTo>
                  <a:lnTo>
                    <a:pt x="676219" y="487115"/>
                  </a:lnTo>
                  <a:lnTo>
                    <a:pt x="642954" y="516842"/>
                  </a:lnTo>
                  <a:lnTo>
                    <a:pt x="610371" y="547302"/>
                  </a:lnTo>
                  <a:lnTo>
                    <a:pt x="578483" y="578483"/>
                  </a:lnTo>
                  <a:lnTo>
                    <a:pt x="547302" y="610371"/>
                  </a:lnTo>
                  <a:lnTo>
                    <a:pt x="516842" y="642954"/>
                  </a:lnTo>
                  <a:lnTo>
                    <a:pt x="487115" y="676219"/>
                  </a:lnTo>
                  <a:lnTo>
                    <a:pt x="458135" y="710153"/>
                  </a:lnTo>
                  <a:lnTo>
                    <a:pt x="429915" y="744743"/>
                  </a:lnTo>
                  <a:lnTo>
                    <a:pt x="402466" y="779976"/>
                  </a:lnTo>
                  <a:lnTo>
                    <a:pt x="375803" y="815839"/>
                  </a:lnTo>
                  <a:lnTo>
                    <a:pt x="349939" y="852320"/>
                  </a:lnTo>
                  <a:lnTo>
                    <a:pt x="324885" y="889404"/>
                  </a:lnTo>
                  <a:lnTo>
                    <a:pt x="300656" y="927080"/>
                  </a:lnTo>
                  <a:lnTo>
                    <a:pt x="277263" y="965334"/>
                  </a:lnTo>
                  <a:lnTo>
                    <a:pt x="254721" y="1004154"/>
                  </a:lnTo>
                  <a:lnTo>
                    <a:pt x="233041" y="1043526"/>
                  </a:lnTo>
                  <a:lnTo>
                    <a:pt x="212237" y="1083437"/>
                  </a:lnTo>
                  <a:lnTo>
                    <a:pt x="192322" y="1123876"/>
                  </a:lnTo>
                  <a:lnTo>
                    <a:pt x="173309" y="1164828"/>
                  </a:lnTo>
                  <a:lnTo>
                    <a:pt x="155210" y="1206280"/>
                  </a:lnTo>
                  <a:lnTo>
                    <a:pt x="138039" y="1248221"/>
                  </a:lnTo>
                  <a:lnTo>
                    <a:pt x="121808" y="1290637"/>
                  </a:lnTo>
                  <a:lnTo>
                    <a:pt x="106531" y="1333514"/>
                  </a:lnTo>
                  <a:lnTo>
                    <a:pt x="92220" y="1376841"/>
                  </a:lnTo>
                  <a:lnTo>
                    <a:pt x="78888" y="1420603"/>
                  </a:lnTo>
                  <a:lnTo>
                    <a:pt x="66549" y="1464789"/>
                  </a:lnTo>
                  <a:lnTo>
                    <a:pt x="55214" y="1509385"/>
                  </a:lnTo>
                  <a:lnTo>
                    <a:pt x="44898" y="1554379"/>
                  </a:lnTo>
                  <a:lnTo>
                    <a:pt x="35613" y="1599757"/>
                  </a:lnTo>
                  <a:lnTo>
                    <a:pt x="27372" y="1645506"/>
                  </a:lnTo>
                  <a:lnTo>
                    <a:pt x="20187" y="1691614"/>
                  </a:lnTo>
                  <a:lnTo>
                    <a:pt x="14073" y="1738067"/>
                  </a:lnTo>
                  <a:lnTo>
                    <a:pt x="9041" y="1784853"/>
                  </a:lnTo>
                  <a:lnTo>
                    <a:pt x="5105" y="1831959"/>
                  </a:lnTo>
                  <a:lnTo>
                    <a:pt x="2277" y="1879372"/>
                  </a:lnTo>
                  <a:lnTo>
                    <a:pt x="571" y="1927078"/>
                  </a:lnTo>
                  <a:lnTo>
                    <a:pt x="0" y="1975065"/>
                  </a:lnTo>
                  <a:lnTo>
                    <a:pt x="571" y="2023053"/>
                  </a:lnTo>
                  <a:lnTo>
                    <a:pt x="2277" y="2070759"/>
                  </a:lnTo>
                  <a:lnTo>
                    <a:pt x="5105" y="2118172"/>
                  </a:lnTo>
                  <a:lnTo>
                    <a:pt x="9041" y="2165278"/>
                  </a:lnTo>
                  <a:lnTo>
                    <a:pt x="14073" y="2212064"/>
                  </a:lnTo>
                  <a:lnTo>
                    <a:pt x="20187" y="2258517"/>
                  </a:lnTo>
                  <a:lnTo>
                    <a:pt x="27372" y="2304625"/>
                  </a:lnTo>
                  <a:lnTo>
                    <a:pt x="35613" y="2350374"/>
                  </a:lnTo>
                  <a:lnTo>
                    <a:pt x="44898" y="2395752"/>
                  </a:lnTo>
                  <a:lnTo>
                    <a:pt x="55214" y="2440745"/>
                  </a:lnTo>
                  <a:lnTo>
                    <a:pt x="66549" y="2485342"/>
                  </a:lnTo>
                  <a:lnTo>
                    <a:pt x="78888" y="2529527"/>
                  </a:lnTo>
                  <a:lnTo>
                    <a:pt x="92220" y="2573290"/>
                  </a:lnTo>
                  <a:lnTo>
                    <a:pt x="106531" y="2616617"/>
                  </a:lnTo>
                  <a:lnTo>
                    <a:pt x="121808" y="2659494"/>
                  </a:lnTo>
                  <a:lnTo>
                    <a:pt x="138039" y="2701910"/>
                  </a:lnTo>
                  <a:lnTo>
                    <a:pt x="155210" y="2743851"/>
                  </a:lnTo>
                  <a:lnTo>
                    <a:pt x="173309" y="2785303"/>
                  </a:lnTo>
                  <a:lnTo>
                    <a:pt x="192322" y="2826255"/>
                  </a:lnTo>
                  <a:lnTo>
                    <a:pt x="212237" y="2866694"/>
                  </a:lnTo>
                  <a:lnTo>
                    <a:pt x="233041" y="2906605"/>
                  </a:lnTo>
                  <a:lnTo>
                    <a:pt x="254721" y="2945978"/>
                  </a:lnTo>
                  <a:lnTo>
                    <a:pt x="277263" y="2984797"/>
                  </a:lnTo>
                  <a:lnTo>
                    <a:pt x="300656" y="3023051"/>
                  </a:lnTo>
                  <a:lnTo>
                    <a:pt x="324885" y="3060727"/>
                  </a:lnTo>
                  <a:lnTo>
                    <a:pt x="349939" y="3097812"/>
                  </a:lnTo>
                  <a:lnTo>
                    <a:pt x="375803" y="3134292"/>
                  </a:lnTo>
                  <a:lnTo>
                    <a:pt x="402466" y="3170155"/>
                  </a:lnTo>
                  <a:lnTo>
                    <a:pt x="429915" y="3205388"/>
                  </a:lnTo>
                  <a:lnTo>
                    <a:pt x="458135" y="3239978"/>
                  </a:lnTo>
                  <a:lnTo>
                    <a:pt x="487115" y="3273912"/>
                  </a:lnTo>
                  <a:lnTo>
                    <a:pt x="516842" y="3307177"/>
                  </a:lnTo>
                  <a:lnTo>
                    <a:pt x="547302" y="3339760"/>
                  </a:lnTo>
                  <a:lnTo>
                    <a:pt x="578483" y="3371649"/>
                  </a:lnTo>
                  <a:lnTo>
                    <a:pt x="610371" y="3402829"/>
                  </a:lnTo>
                  <a:lnTo>
                    <a:pt x="642954" y="3433290"/>
                  </a:lnTo>
                  <a:lnTo>
                    <a:pt x="676219" y="3463016"/>
                  </a:lnTo>
                  <a:lnTo>
                    <a:pt x="710153" y="3491996"/>
                  </a:lnTo>
                  <a:lnTo>
                    <a:pt x="744743" y="3520217"/>
                  </a:lnTo>
                  <a:lnTo>
                    <a:pt x="779976" y="3547665"/>
                  </a:lnTo>
                  <a:lnTo>
                    <a:pt x="815839" y="3574328"/>
                  </a:lnTo>
                  <a:lnTo>
                    <a:pt x="852320" y="3600193"/>
                  </a:lnTo>
                  <a:lnTo>
                    <a:pt x="889404" y="3625247"/>
                  </a:lnTo>
                  <a:lnTo>
                    <a:pt x="927080" y="3649476"/>
                  </a:lnTo>
                  <a:lnTo>
                    <a:pt x="965334" y="3672869"/>
                  </a:lnTo>
                  <a:lnTo>
                    <a:pt x="1004154" y="3695411"/>
                  </a:lnTo>
                  <a:lnTo>
                    <a:pt x="1043526" y="3717091"/>
                  </a:lnTo>
                  <a:lnTo>
                    <a:pt x="1083437" y="3737895"/>
                  </a:lnTo>
                  <a:lnTo>
                    <a:pt x="1123876" y="3757810"/>
                  </a:lnTo>
                  <a:lnTo>
                    <a:pt x="1164828" y="3776823"/>
                  </a:lnTo>
                  <a:lnTo>
                    <a:pt x="1206280" y="3794922"/>
                  </a:lnTo>
                  <a:lnTo>
                    <a:pt x="1248221" y="3812093"/>
                  </a:lnTo>
                  <a:lnTo>
                    <a:pt x="1290637" y="3828324"/>
                  </a:lnTo>
                  <a:lnTo>
                    <a:pt x="1333514" y="3843601"/>
                  </a:lnTo>
                  <a:lnTo>
                    <a:pt x="1376841" y="3857912"/>
                  </a:lnTo>
                  <a:lnTo>
                    <a:pt x="1420603" y="3871244"/>
                  </a:lnTo>
                  <a:lnTo>
                    <a:pt x="1464789" y="3883583"/>
                  </a:lnTo>
                  <a:lnTo>
                    <a:pt x="1509385" y="3894918"/>
                  </a:lnTo>
                  <a:lnTo>
                    <a:pt x="1554379" y="3905234"/>
                  </a:lnTo>
                  <a:lnTo>
                    <a:pt x="1599757" y="3914519"/>
                  </a:lnTo>
                  <a:lnTo>
                    <a:pt x="1645506" y="3922760"/>
                  </a:lnTo>
                  <a:lnTo>
                    <a:pt x="1691614" y="3929945"/>
                  </a:lnTo>
                  <a:lnTo>
                    <a:pt x="1738067" y="3936059"/>
                  </a:lnTo>
                  <a:lnTo>
                    <a:pt x="1784853" y="3941091"/>
                  </a:lnTo>
                  <a:lnTo>
                    <a:pt x="1831959" y="3945027"/>
                  </a:lnTo>
                  <a:lnTo>
                    <a:pt x="1879372" y="3947855"/>
                  </a:lnTo>
                  <a:lnTo>
                    <a:pt x="1927078" y="3949561"/>
                  </a:lnTo>
                  <a:lnTo>
                    <a:pt x="1975065" y="3950133"/>
                  </a:lnTo>
                  <a:lnTo>
                    <a:pt x="2023053" y="3949561"/>
                  </a:lnTo>
                  <a:lnTo>
                    <a:pt x="2070759" y="3947855"/>
                  </a:lnTo>
                  <a:lnTo>
                    <a:pt x="2118172" y="3945027"/>
                  </a:lnTo>
                  <a:lnTo>
                    <a:pt x="2165277" y="3941091"/>
                  </a:lnTo>
                  <a:lnTo>
                    <a:pt x="2212064" y="3936059"/>
                  </a:lnTo>
                  <a:lnTo>
                    <a:pt x="2258517" y="3929945"/>
                  </a:lnTo>
                  <a:lnTo>
                    <a:pt x="2304625" y="3922760"/>
                  </a:lnTo>
                  <a:lnTo>
                    <a:pt x="2350374" y="3914519"/>
                  </a:lnTo>
                  <a:lnTo>
                    <a:pt x="2395752" y="3905234"/>
                  </a:lnTo>
                  <a:lnTo>
                    <a:pt x="2440745" y="3894918"/>
                  </a:lnTo>
                  <a:lnTo>
                    <a:pt x="2485341" y="3883583"/>
                  </a:lnTo>
                  <a:lnTo>
                    <a:pt x="2529527" y="3871244"/>
                  </a:lnTo>
                  <a:lnTo>
                    <a:pt x="2573290" y="3857912"/>
                  </a:lnTo>
                  <a:lnTo>
                    <a:pt x="2616617" y="3843601"/>
                  </a:lnTo>
                  <a:lnTo>
                    <a:pt x="2659494" y="3828324"/>
                  </a:lnTo>
                  <a:lnTo>
                    <a:pt x="2701910" y="3812093"/>
                  </a:lnTo>
                  <a:lnTo>
                    <a:pt x="2743850" y="3794922"/>
                  </a:lnTo>
                  <a:lnTo>
                    <a:pt x="2785303" y="3776823"/>
                  </a:lnTo>
                  <a:lnTo>
                    <a:pt x="2826255" y="3757810"/>
                  </a:lnTo>
                  <a:lnTo>
                    <a:pt x="2866693" y="3737895"/>
                  </a:lnTo>
                  <a:lnTo>
                    <a:pt x="2906605" y="3717091"/>
                  </a:lnTo>
                  <a:lnTo>
                    <a:pt x="2945977" y="3695411"/>
                  </a:lnTo>
                  <a:lnTo>
                    <a:pt x="2984797" y="3672869"/>
                  </a:lnTo>
                  <a:lnTo>
                    <a:pt x="3023051" y="3649476"/>
                  </a:lnTo>
                  <a:lnTo>
                    <a:pt x="3060727" y="3625247"/>
                  </a:lnTo>
                  <a:lnTo>
                    <a:pt x="3097811" y="3600193"/>
                  </a:lnTo>
                  <a:lnTo>
                    <a:pt x="3134291" y="3574328"/>
                  </a:lnTo>
                  <a:lnTo>
                    <a:pt x="3170155" y="3547665"/>
                  </a:lnTo>
                  <a:lnTo>
                    <a:pt x="3205387" y="3520217"/>
                  </a:lnTo>
                  <a:lnTo>
                    <a:pt x="3239977" y="3491996"/>
                  </a:lnTo>
                  <a:lnTo>
                    <a:pt x="3273911" y="3463016"/>
                  </a:lnTo>
                  <a:lnTo>
                    <a:pt x="3307176" y="3433290"/>
                  </a:lnTo>
                  <a:lnTo>
                    <a:pt x="3339760" y="3402829"/>
                  </a:lnTo>
                  <a:lnTo>
                    <a:pt x="3371648" y="3371649"/>
                  </a:lnTo>
                  <a:lnTo>
                    <a:pt x="3402829" y="3339760"/>
                  </a:lnTo>
                  <a:lnTo>
                    <a:pt x="3433289" y="3307177"/>
                  </a:lnTo>
                  <a:lnTo>
                    <a:pt x="3463015" y="3273912"/>
                  </a:lnTo>
                  <a:lnTo>
                    <a:pt x="3491996" y="3239978"/>
                  </a:lnTo>
                  <a:lnTo>
                    <a:pt x="3520216" y="3205388"/>
                  </a:lnTo>
                  <a:lnTo>
                    <a:pt x="3547664" y="3170155"/>
                  </a:lnTo>
                  <a:lnTo>
                    <a:pt x="3574327" y="3134292"/>
                  </a:lnTo>
                  <a:lnTo>
                    <a:pt x="3600192" y="3097812"/>
                  </a:lnTo>
                  <a:lnTo>
                    <a:pt x="3625246" y="3060727"/>
                  </a:lnTo>
                  <a:lnTo>
                    <a:pt x="3649475" y="3023051"/>
                  </a:lnTo>
                  <a:lnTo>
                    <a:pt x="3672868" y="2984797"/>
                  </a:lnTo>
                  <a:lnTo>
                    <a:pt x="3695410" y="2945978"/>
                  </a:lnTo>
                  <a:lnTo>
                    <a:pt x="3717090" y="2906605"/>
                  </a:lnTo>
                  <a:lnTo>
                    <a:pt x="3737894" y="2866694"/>
                  </a:lnTo>
                  <a:lnTo>
                    <a:pt x="3757809" y="2826255"/>
                  </a:lnTo>
                  <a:lnTo>
                    <a:pt x="3776822" y="2785303"/>
                  </a:lnTo>
                  <a:lnTo>
                    <a:pt x="3794921" y="2743851"/>
                  </a:lnTo>
                  <a:lnTo>
                    <a:pt x="3812092" y="2701910"/>
                  </a:lnTo>
                  <a:lnTo>
                    <a:pt x="3828323" y="2659494"/>
                  </a:lnTo>
                  <a:lnTo>
                    <a:pt x="3843600" y="2616617"/>
                  </a:lnTo>
                  <a:lnTo>
                    <a:pt x="3857911" y="2573290"/>
                  </a:lnTo>
                  <a:lnTo>
                    <a:pt x="3871243" y="2529527"/>
                  </a:lnTo>
                  <a:lnTo>
                    <a:pt x="3883582" y="2485342"/>
                  </a:lnTo>
                  <a:lnTo>
                    <a:pt x="3894916" y="2440745"/>
                  </a:lnTo>
                  <a:lnTo>
                    <a:pt x="3905233" y="2395752"/>
                  </a:lnTo>
                  <a:lnTo>
                    <a:pt x="3914518" y="2350374"/>
                  </a:lnTo>
                  <a:lnTo>
                    <a:pt x="3922759" y="2304625"/>
                  </a:lnTo>
                  <a:lnTo>
                    <a:pt x="3929944" y="2258517"/>
                  </a:lnTo>
                  <a:lnTo>
                    <a:pt x="3936058" y="2212064"/>
                  </a:lnTo>
                  <a:lnTo>
                    <a:pt x="3941090" y="2165278"/>
                  </a:lnTo>
                  <a:lnTo>
                    <a:pt x="3945026" y="2118172"/>
                  </a:lnTo>
                  <a:lnTo>
                    <a:pt x="3947854" y="2070759"/>
                  </a:lnTo>
                  <a:lnTo>
                    <a:pt x="3949560" y="2023053"/>
                  </a:lnTo>
                  <a:lnTo>
                    <a:pt x="3950131" y="1975065"/>
                  </a:lnTo>
                  <a:lnTo>
                    <a:pt x="3949560" y="1927078"/>
                  </a:lnTo>
                  <a:lnTo>
                    <a:pt x="3947854" y="1879372"/>
                  </a:lnTo>
                  <a:lnTo>
                    <a:pt x="3945026" y="1831959"/>
                  </a:lnTo>
                  <a:lnTo>
                    <a:pt x="3941090" y="1784853"/>
                  </a:lnTo>
                  <a:lnTo>
                    <a:pt x="3936058" y="1738067"/>
                  </a:lnTo>
                  <a:lnTo>
                    <a:pt x="3929944" y="1691614"/>
                  </a:lnTo>
                  <a:lnTo>
                    <a:pt x="3922759" y="1645506"/>
                  </a:lnTo>
                  <a:lnTo>
                    <a:pt x="3914518" y="1599757"/>
                  </a:lnTo>
                  <a:lnTo>
                    <a:pt x="3905233" y="1554379"/>
                  </a:lnTo>
                  <a:lnTo>
                    <a:pt x="3894916" y="1509385"/>
                  </a:lnTo>
                  <a:lnTo>
                    <a:pt x="3883582" y="1464789"/>
                  </a:lnTo>
                  <a:lnTo>
                    <a:pt x="3871243" y="1420603"/>
                  </a:lnTo>
                  <a:lnTo>
                    <a:pt x="3857911" y="1376841"/>
                  </a:lnTo>
                  <a:lnTo>
                    <a:pt x="3843600" y="1333514"/>
                  </a:lnTo>
                  <a:lnTo>
                    <a:pt x="3828323" y="1290637"/>
                  </a:lnTo>
                  <a:lnTo>
                    <a:pt x="3812092" y="1248221"/>
                  </a:lnTo>
                  <a:lnTo>
                    <a:pt x="3794921" y="1206280"/>
                  </a:lnTo>
                  <a:lnTo>
                    <a:pt x="3776822" y="1164828"/>
                  </a:lnTo>
                  <a:lnTo>
                    <a:pt x="3757809" y="1123876"/>
                  </a:lnTo>
                  <a:lnTo>
                    <a:pt x="3737894" y="1083437"/>
                  </a:lnTo>
                  <a:lnTo>
                    <a:pt x="3717090" y="1043526"/>
                  </a:lnTo>
                  <a:lnTo>
                    <a:pt x="3695410" y="1004154"/>
                  </a:lnTo>
                  <a:lnTo>
                    <a:pt x="3672868" y="965334"/>
                  </a:lnTo>
                  <a:lnTo>
                    <a:pt x="3649475" y="927080"/>
                  </a:lnTo>
                  <a:lnTo>
                    <a:pt x="3625246" y="889404"/>
                  </a:lnTo>
                  <a:lnTo>
                    <a:pt x="3600192" y="852320"/>
                  </a:lnTo>
                  <a:lnTo>
                    <a:pt x="3574327" y="815839"/>
                  </a:lnTo>
                  <a:lnTo>
                    <a:pt x="3547664" y="779976"/>
                  </a:lnTo>
                  <a:lnTo>
                    <a:pt x="3520216" y="744743"/>
                  </a:lnTo>
                  <a:lnTo>
                    <a:pt x="3491996" y="710153"/>
                  </a:lnTo>
                  <a:lnTo>
                    <a:pt x="3463015" y="676219"/>
                  </a:lnTo>
                  <a:lnTo>
                    <a:pt x="3433289" y="642954"/>
                  </a:lnTo>
                  <a:lnTo>
                    <a:pt x="3402829" y="610371"/>
                  </a:lnTo>
                  <a:lnTo>
                    <a:pt x="3371648" y="578483"/>
                  </a:lnTo>
                  <a:lnTo>
                    <a:pt x="3339760" y="547302"/>
                  </a:lnTo>
                  <a:lnTo>
                    <a:pt x="3307176" y="516842"/>
                  </a:lnTo>
                  <a:lnTo>
                    <a:pt x="3273911" y="487115"/>
                  </a:lnTo>
                  <a:lnTo>
                    <a:pt x="3239977" y="458135"/>
                  </a:lnTo>
                  <a:lnTo>
                    <a:pt x="3205387" y="429915"/>
                  </a:lnTo>
                  <a:lnTo>
                    <a:pt x="3170155" y="402466"/>
                  </a:lnTo>
                  <a:lnTo>
                    <a:pt x="3134291" y="375803"/>
                  </a:lnTo>
                  <a:lnTo>
                    <a:pt x="3097811" y="349939"/>
                  </a:lnTo>
                  <a:lnTo>
                    <a:pt x="3060727" y="324885"/>
                  </a:lnTo>
                  <a:lnTo>
                    <a:pt x="3023051" y="300656"/>
                  </a:lnTo>
                  <a:lnTo>
                    <a:pt x="2984797" y="277263"/>
                  </a:lnTo>
                  <a:lnTo>
                    <a:pt x="2945977" y="254721"/>
                  </a:lnTo>
                  <a:lnTo>
                    <a:pt x="2906605" y="233041"/>
                  </a:lnTo>
                  <a:lnTo>
                    <a:pt x="2866693" y="212237"/>
                  </a:lnTo>
                  <a:lnTo>
                    <a:pt x="2826255" y="192322"/>
                  </a:lnTo>
                  <a:lnTo>
                    <a:pt x="2785303" y="173309"/>
                  </a:lnTo>
                  <a:lnTo>
                    <a:pt x="2743850" y="155210"/>
                  </a:lnTo>
                  <a:lnTo>
                    <a:pt x="2701910" y="138039"/>
                  </a:lnTo>
                  <a:lnTo>
                    <a:pt x="2659494" y="121808"/>
                  </a:lnTo>
                  <a:lnTo>
                    <a:pt x="2616617" y="106531"/>
                  </a:lnTo>
                  <a:lnTo>
                    <a:pt x="2573290" y="92220"/>
                  </a:lnTo>
                  <a:lnTo>
                    <a:pt x="2529527" y="78888"/>
                  </a:lnTo>
                  <a:lnTo>
                    <a:pt x="2485341" y="66549"/>
                  </a:lnTo>
                  <a:lnTo>
                    <a:pt x="2440745" y="55214"/>
                  </a:lnTo>
                  <a:lnTo>
                    <a:pt x="2395752" y="44898"/>
                  </a:lnTo>
                  <a:lnTo>
                    <a:pt x="2350374" y="35613"/>
                  </a:lnTo>
                  <a:lnTo>
                    <a:pt x="2304625" y="27372"/>
                  </a:lnTo>
                  <a:lnTo>
                    <a:pt x="2258517" y="20187"/>
                  </a:lnTo>
                  <a:lnTo>
                    <a:pt x="2212064" y="14073"/>
                  </a:lnTo>
                  <a:lnTo>
                    <a:pt x="2165277" y="9041"/>
                  </a:lnTo>
                  <a:lnTo>
                    <a:pt x="2118172" y="5105"/>
                  </a:lnTo>
                  <a:lnTo>
                    <a:pt x="2070759" y="2277"/>
                  </a:lnTo>
                  <a:lnTo>
                    <a:pt x="2023053" y="571"/>
                  </a:lnTo>
                  <a:lnTo>
                    <a:pt x="1975065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14497" y="2026742"/>
              <a:ext cx="4591050" cy="4534535"/>
            </a:xfrm>
            <a:custGeom>
              <a:avLst/>
              <a:gdLst/>
              <a:ahLst/>
              <a:cxnLst/>
              <a:rect l="l" t="t" r="r" b="b"/>
              <a:pathLst>
                <a:path w="4591050" h="4534534">
                  <a:moveTo>
                    <a:pt x="1668932" y="1344714"/>
                  </a:moveTo>
                  <a:lnTo>
                    <a:pt x="1661934" y="1337716"/>
                  </a:lnTo>
                  <a:lnTo>
                    <a:pt x="1653184" y="1337716"/>
                  </a:lnTo>
                  <a:lnTo>
                    <a:pt x="1644434" y="1337716"/>
                  </a:lnTo>
                  <a:lnTo>
                    <a:pt x="1637436" y="1344714"/>
                  </a:lnTo>
                  <a:lnTo>
                    <a:pt x="1637436" y="1362214"/>
                  </a:lnTo>
                  <a:lnTo>
                    <a:pt x="1644434" y="1369212"/>
                  </a:lnTo>
                  <a:lnTo>
                    <a:pt x="1661934" y="1369212"/>
                  </a:lnTo>
                  <a:lnTo>
                    <a:pt x="1668932" y="1362214"/>
                  </a:lnTo>
                  <a:lnTo>
                    <a:pt x="1668932" y="1344714"/>
                  </a:lnTo>
                  <a:close/>
                </a:path>
                <a:path w="4591050" h="4534534">
                  <a:moveTo>
                    <a:pt x="1717916" y="1234490"/>
                  </a:moveTo>
                  <a:lnTo>
                    <a:pt x="1714423" y="1227493"/>
                  </a:lnTo>
                  <a:lnTo>
                    <a:pt x="1714423" y="1225753"/>
                  </a:lnTo>
                  <a:lnTo>
                    <a:pt x="1710918" y="1224000"/>
                  </a:lnTo>
                  <a:lnTo>
                    <a:pt x="1542300" y="1112024"/>
                  </a:lnTo>
                  <a:lnTo>
                    <a:pt x="1486979" y="1075283"/>
                  </a:lnTo>
                  <a:lnTo>
                    <a:pt x="1481175" y="1071346"/>
                  </a:lnTo>
                  <a:lnTo>
                    <a:pt x="1474724" y="1070038"/>
                  </a:lnTo>
                  <a:lnTo>
                    <a:pt x="1468272" y="1071346"/>
                  </a:lnTo>
                  <a:lnTo>
                    <a:pt x="1462481" y="1075283"/>
                  </a:lnTo>
                  <a:lnTo>
                    <a:pt x="1236776" y="1222248"/>
                  </a:lnTo>
                  <a:lnTo>
                    <a:pt x="1235036" y="1222248"/>
                  </a:lnTo>
                  <a:lnTo>
                    <a:pt x="1235036" y="1225753"/>
                  </a:lnTo>
                  <a:lnTo>
                    <a:pt x="1229779" y="1230998"/>
                  </a:lnTo>
                  <a:lnTo>
                    <a:pt x="1228039" y="1236243"/>
                  </a:lnTo>
                  <a:lnTo>
                    <a:pt x="1231531" y="1243241"/>
                  </a:lnTo>
                  <a:lnTo>
                    <a:pt x="1233284" y="1250238"/>
                  </a:lnTo>
                  <a:lnTo>
                    <a:pt x="1240282" y="1253744"/>
                  </a:lnTo>
                  <a:lnTo>
                    <a:pt x="1278775" y="1253744"/>
                  </a:lnTo>
                  <a:lnTo>
                    <a:pt x="1278775" y="1479435"/>
                  </a:lnTo>
                  <a:lnTo>
                    <a:pt x="1285773" y="1486433"/>
                  </a:lnTo>
                  <a:lnTo>
                    <a:pt x="1661934" y="1486433"/>
                  </a:lnTo>
                  <a:lnTo>
                    <a:pt x="1668932" y="1479435"/>
                  </a:lnTo>
                  <a:lnTo>
                    <a:pt x="1668932" y="1454950"/>
                  </a:lnTo>
                  <a:lnTo>
                    <a:pt x="1668932" y="1386713"/>
                  </a:lnTo>
                  <a:lnTo>
                    <a:pt x="1661934" y="1379715"/>
                  </a:lnTo>
                  <a:lnTo>
                    <a:pt x="1644434" y="1379715"/>
                  </a:lnTo>
                  <a:lnTo>
                    <a:pt x="1637436" y="1386713"/>
                  </a:lnTo>
                  <a:lnTo>
                    <a:pt x="1637436" y="1454950"/>
                  </a:lnTo>
                  <a:lnTo>
                    <a:pt x="1621688" y="1454950"/>
                  </a:lnTo>
                  <a:lnTo>
                    <a:pt x="1621688" y="1377962"/>
                  </a:lnTo>
                  <a:lnTo>
                    <a:pt x="1620024" y="1360881"/>
                  </a:lnTo>
                  <a:lnTo>
                    <a:pt x="1615605" y="1348219"/>
                  </a:lnTo>
                  <a:lnTo>
                    <a:pt x="1614906" y="1346250"/>
                  </a:lnTo>
                  <a:lnTo>
                    <a:pt x="1606397" y="1334223"/>
                  </a:lnTo>
                  <a:lnTo>
                    <a:pt x="1606194" y="1333919"/>
                  </a:lnTo>
                  <a:lnTo>
                    <a:pt x="1595843" y="1325473"/>
                  </a:lnTo>
                  <a:lnTo>
                    <a:pt x="1593697" y="1323721"/>
                  </a:lnTo>
                  <a:lnTo>
                    <a:pt x="1597202" y="1316723"/>
                  </a:lnTo>
                  <a:lnTo>
                    <a:pt x="1598942" y="1309725"/>
                  </a:lnTo>
                  <a:lnTo>
                    <a:pt x="1598942" y="1300975"/>
                  </a:lnTo>
                  <a:lnTo>
                    <a:pt x="1594358" y="1278674"/>
                  </a:lnTo>
                  <a:lnTo>
                    <a:pt x="1590497" y="1272984"/>
                  </a:lnTo>
                  <a:lnTo>
                    <a:pt x="1588452" y="1269974"/>
                  </a:lnTo>
                  <a:lnTo>
                    <a:pt x="1588452" y="1377962"/>
                  </a:lnTo>
                  <a:lnTo>
                    <a:pt x="1588452" y="1454950"/>
                  </a:lnTo>
                  <a:lnTo>
                    <a:pt x="1537716" y="1454950"/>
                  </a:lnTo>
                  <a:lnTo>
                    <a:pt x="1537716" y="1451444"/>
                  </a:lnTo>
                  <a:lnTo>
                    <a:pt x="1537411" y="1438732"/>
                  </a:lnTo>
                  <a:lnTo>
                    <a:pt x="1536001" y="1433944"/>
                  </a:lnTo>
                  <a:lnTo>
                    <a:pt x="1533994" y="1427175"/>
                  </a:lnTo>
                  <a:lnTo>
                    <a:pt x="1527619" y="1417243"/>
                  </a:lnTo>
                  <a:lnTo>
                    <a:pt x="1518462" y="1409458"/>
                  </a:lnTo>
                  <a:lnTo>
                    <a:pt x="1520215" y="1404200"/>
                  </a:lnTo>
                  <a:lnTo>
                    <a:pt x="1520215" y="1393710"/>
                  </a:lnTo>
                  <a:lnTo>
                    <a:pt x="1518627" y="1382014"/>
                  </a:lnTo>
                  <a:lnTo>
                    <a:pt x="1516964" y="1377962"/>
                  </a:lnTo>
                  <a:lnTo>
                    <a:pt x="1514094" y="1370965"/>
                  </a:lnTo>
                  <a:lnTo>
                    <a:pt x="1507972" y="1362659"/>
                  </a:lnTo>
                  <a:lnTo>
                    <a:pt x="1507972" y="1442694"/>
                  </a:lnTo>
                  <a:lnTo>
                    <a:pt x="1507972" y="1454950"/>
                  </a:lnTo>
                  <a:lnTo>
                    <a:pt x="1441488" y="1454950"/>
                  </a:lnTo>
                  <a:lnTo>
                    <a:pt x="1441488" y="1442694"/>
                  </a:lnTo>
                  <a:lnTo>
                    <a:pt x="1444980" y="1437449"/>
                  </a:lnTo>
                  <a:lnTo>
                    <a:pt x="1450225" y="1433944"/>
                  </a:lnTo>
                  <a:lnTo>
                    <a:pt x="1461820" y="1438871"/>
                  </a:lnTo>
                  <a:lnTo>
                    <a:pt x="1474724" y="1440510"/>
                  </a:lnTo>
                  <a:lnTo>
                    <a:pt x="1487627" y="1438871"/>
                  </a:lnTo>
                  <a:lnTo>
                    <a:pt x="1499222" y="1433944"/>
                  </a:lnTo>
                  <a:lnTo>
                    <a:pt x="1504467" y="1437449"/>
                  </a:lnTo>
                  <a:lnTo>
                    <a:pt x="1507972" y="1442694"/>
                  </a:lnTo>
                  <a:lnTo>
                    <a:pt x="1507972" y="1362659"/>
                  </a:lnTo>
                  <a:lnTo>
                    <a:pt x="1506931" y="1361236"/>
                  </a:lnTo>
                  <a:lnTo>
                    <a:pt x="1497469" y="1353464"/>
                  </a:lnTo>
                  <a:lnTo>
                    <a:pt x="1499222" y="1351724"/>
                  </a:lnTo>
                  <a:lnTo>
                    <a:pt x="1506220" y="1348219"/>
                  </a:lnTo>
                  <a:lnTo>
                    <a:pt x="1521752" y="1356093"/>
                  </a:lnTo>
                  <a:lnTo>
                    <a:pt x="1538579" y="1358722"/>
                  </a:lnTo>
                  <a:lnTo>
                    <a:pt x="1555419" y="1356093"/>
                  </a:lnTo>
                  <a:lnTo>
                    <a:pt x="1570951" y="1348219"/>
                  </a:lnTo>
                  <a:lnTo>
                    <a:pt x="1577378" y="1352867"/>
                  </a:lnTo>
                  <a:lnTo>
                    <a:pt x="1582978" y="1359154"/>
                  </a:lnTo>
                  <a:lnTo>
                    <a:pt x="1586941" y="1367409"/>
                  </a:lnTo>
                  <a:lnTo>
                    <a:pt x="1588452" y="1377962"/>
                  </a:lnTo>
                  <a:lnTo>
                    <a:pt x="1588452" y="1269974"/>
                  </a:lnTo>
                  <a:lnTo>
                    <a:pt x="1581886" y="1260297"/>
                  </a:lnTo>
                  <a:lnTo>
                    <a:pt x="1565706" y="1249324"/>
                  </a:lnTo>
                  <a:lnTo>
                    <a:pt x="1565706" y="1299235"/>
                  </a:lnTo>
                  <a:lnTo>
                    <a:pt x="1563573" y="1309243"/>
                  </a:lnTo>
                  <a:lnTo>
                    <a:pt x="1557832" y="1317599"/>
                  </a:lnTo>
                  <a:lnTo>
                    <a:pt x="1549463" y="1323340"/>
                  </a:lnTo>
                  <a:lnTo>
                    <a:pt x="1539455" y="1325473"/>
                  </a:lnTo>
                  <a:lnTo>
                    <a:pt x="1529461" y="1323340"/>
                  </a:lnTo>
                  <a:lnTo>
                    <a:pt x="1521091" y="1317599"/>
                  </a:lnTo>
                  <a:lnTo>
                    <a:pt x="1515351" y="1309243"/>
                  </a:lnTo>
                  <a:lnTo>
                    <a:pt x="1513217" y="1299235"/>
                  </a:lnTo>
                  <a:lnTo>
                    <a:pt x="1515351" y="1289227"/>
                  </a:lnTo>
                  <a:lnTo>
                    <a:pt x="1521091" y="1280858"/>
                  </a:lnTo>
                  <a:lnTo>
                    <a:pt x="1529461" y="1275118"/>
                  </a:lnTo>
                  <a:lnTo>
                    <a:pt x="1539455" y="1272984"/>
                  </a:lnTo>
                  <a:lnTo>
                    <a:pt x="1549463" y="1275118"/>
                  </a:lnTo>
                  <a:lnTo>
                    <a:pt x="1557832" y="1280858"/>
                  </a:lnTo>
                  <a:lnTo>
                    <a:pt x="1563573" y="1289227"/>
                  </a:lnTo>
                  <a:lnTo>
                    <a:pt x="1565706" y="1299235"/>
                  </a:lnTo>
                  <a:lnTo>
                    <a:pt x="1565706" y="1249324"/>
                  </a:lnTo>
                  <a:lnTo>
                    <a:pt x="1563522" y="1247838"/>
                  </a:lnTo>
                  <a:lnTo>
                    <a:pt x="1541208" y="1243241"/>
                  </a:lnTo>
                  <a:lnTo>
                    <a:pt x="1518907" y="1247838"/>
                  </a:lnTo>
                  <a:lnTo>
                    <a:pt x="1500530" y="1260297"/>
                  </a:lnTo>
                  <a:lnTo>
                    <a:pt x="1490472" y="1275143"/>
                  </a:lnTo>
                  <a:lnTo>
                    <a:pt x="1490472" y="1384960"/>
                  </a:lnTo>
                  <a:lnTo>
                    <a:pt x="1490472" y="1397203"/>
                  </a:lnTo>
                  <a:lnTo>
                    <a:pt x="1488719" y="1400708"/>
                  </a:lnTo>
                  <a:lnTo>
                    <a:pt x="1481721" y="1407706"/>
                  </a:lnTo>
                  <a:lnTo>
                    <a:pt x="1478229" y="1409458"/>
                  </a:lnTo>
                  <a:lnTo>
                    <a:pt x="1465973" y="1409458"/>
                  </a:lnTo>
                  <a:lnTo>
                    <a:pt x="1458976" y="1402461"/>
                  </a:lnTo>
                  <a:lnTo>
                    <a:pt x="1458976" y="1384960"/>
                  </a:lnTo>
                  <a:lnTo>
                    <a:pt x="1465973" y="1377962"/>
                  </a:lnTo>
                  <a:lnTo>
                    <a:pt x="1483474" y="1377962"/>
                  </a:lnTo>
                  <a:lnTo>
                    <a:pt x="1490472" y="1384960"/>
                  </a:lnTo>
                  <a:lnTo>
                    <a:pt x="1490472" y="1275143"/>
                  </a:lnTo>
                  <a:lnTo>
                    <a:pt x="1488071" y="1278674"/>
                  </a:lnTo>
                  <a:lnTo>
                    <a:pt x="1483474" y="1300975"/>
                  </a:lnTo>
                  <a:lnTo>
                    <a:pt x="1483474" y="1307973"/>
                  </a:lnTo>
                  <a:lnTo>
                    <a:pt x="1485226" y="1316723"/>
                  </a:lnTo>
                  <a:lnTo>
                    <a:pt x="1488719" y="1323721"/>
                  </a:lnTo>
                  <a:lnTo>
                    <a:pt x="1483474" y="1327226"/>
                  </a:lnTo>
                  <a:lnTo>
                    <a:pt x="1476476" y="1334223"/>
                  </a:lnTo>
                  <a:lnTo>
                    <a:pt x="1469478" y="1327226"/>
                  </a:lnTo>
                  <a:lnTo>
                    <a:pt x="1466850" y="1325473"/>
                  </a:lnTo>
                  <a:lnTo>
                    <a:pt x="1464233" y="1323721"/>
                  </a:lnTo>
                  <a:lnTo>
                    <a:pt x="1467726" y="1316723"/>
                  </a:lnTo>
                  <a:lnTo>
                    <a:pt x="1469478" y="1309725"/>
                  </a:lnTo>
                  <a:lnTo>
                    <a:pt x="1469478" y="1300975"/>
                  </a:lnTo>
                  <a:lnTo>
                    <a:pt x="1464881" y="1278674"/>
                  </a:lnTo>
                  <a:lnTo>
                    <a:pt x="1461020" y="1272984"/>
                  </a:lnTo>
                  <a:lnTo>
                    <a:pt x="1452422" y="1260297"/>
                  </a:lnTo>
                  <a:lnTo>
                    <a:pt x="1450225" y="1258811"/>
                  </a:lnTo>
                  <a:lnTo>
                    <a:pt x="1450225" y="1353464"/>
                  </a:lnTo>
                  <a:lnTo>
                    <a:pt x="1440776" y="1360982"/>
                  </a:lnTo>
                  <a:lnTo>
                    <a:pt x="1433614" y="1370304"/>
                  </a:lnTo>
                  <a:lnTo>
                    <a:pt x="1429067" y="1381277"/>
                  </a:lnTo>
                  <a:lnTo>
                    <a:pt x="1427492" y="1393710"/>
                  </a:lnTo>
                  <a:lnTo>
                    <a:pt x="1427492" y="1404200"/>
                  </a:lnTo>
                  <a:lnTo>
                    <a:pt x="1429232" y="1409458"/>
                  </a:lnTo>
                  <a:lnTo>
                    <a:pt x="1420050" y="1417980"/>
                  </a:lnTo>
                  <a:lnTo>
                    <a:pt x="1413484" y="1427822"/>
                  </a:lnTo>
                  <a:lnTo>
                    <a:pt x="1409547" y="1438986"/>
                  </a:lnTo>
                  <a:lnTo>
                    <a:pt x="1408239" y="1451444"/>
                  </a:lnTo>
                  <a:lnTo>
                    <a:pt x="1408239" y="1454950"/>
                  </a:lnTo>
                  <a:lnTo>
                    <a:pt x="1359255" y="1454950"/>
                  </a:lnTo>
                  <a:lnTo>
                    <a:pt x="1359255" y="1377962"/>
                  </a:lnTo>
                  <a:lnTo>
                    <a:pt x="1360512" y="1366672"/>
                  </a:lnTo>
                  <a:lnTo>
                    <a:pt x="1364068" y="1358493"/>
                  </a:lnTo>
                  <a:lnTo>
                    <a:pt x="1369580" y="1352626"/>
                  </a:lnTo>
                  <a:lnTo>
                    <a:pt x="1376743" y="1348219"/>
                  </a:lnTo>
                  <a:lnTo>
                    <a:pt x="1392516" y="1356093"/>
                  </a:lnTo>
                  <a:lnTo>
                    <a:pt x="1409776" y="1358722"/>
                  </a:lnTo>
                  <a:lnTo>
                    <a:pt x="1426692" y="1356093"/>
                  </a:lnTo>
                  <a:lnTo>
                    <a:pt x="1441488" y="1348219"/>
                  </a:lnTo>
                  <a:lnTo>
                    <a:pt x="1444980" y="1349971"/>
                  </a:lnTo>
                  <a:lnTo>
                    <a:pt x="1446733" y="1351724"/>
                  </a:lnTo>
                  <a:lnTo>
                    <a:pt x="1450225" y="1353464"/>
                  </a:lnTo>
                  <a:lnTo>
                    <a:pt x="1450225" y="1258811"/>
                  </a:lnTo>
                  <a:lnTo>
                    <a:pt x="1434490" y="1248143"/>
                  </a:lnTo>
                  <a:lnTo>
                    <a:pt x="1434490" y="1299235"/>
                  </a:lnTo>
                  <a:lnTo>
                    <a:pt x="1432356" y="1309243"/>
                  </a:lnTo>
                  <a:lnTo>
                    <a:pt x="1426616" y="1317599"/>
                  </a:lnTo>
                  <a:lnTo>
                    <a:pt x="1418247" y="1323340"/>
                  </a:lnTo>
                  <a:lnTo>
                    <a:pt x="1408239" y="1325473"/>
                  </a:lnTo>
                  <a:lnTo>
                    <a:pt x="1398231" y="1323340"/>
                  </a:lnTo>
                  <a:lnTo>
                    <a:pt x="1389875" y="1317599"/>
                  </a:lnTo>
                  <a:lnTo>
                    <a:pt x="1384134" y="1309243"/>
                  </a:lnTo>
                  <a:lnTo>
                    <a:pt x="1382001" y="1299235"/>
                  </a:lnTo>
                  <a:lnTo>
                    <a:pt x="1384134" y="1289227"/>
                  </a:lnTo>
                  <a:lnTo>
                    <a:pt x="1389875" y="1280858"/>
                  </a:lnTo>
                  <a:lnTo>
                    <a:pt x="1398231" y="1275118"/>
                  </a:lnTo>
                  <a:lnTo>
                    <a:pt x="1408239" y="1272984"/>
                  </a:lnTo>
                  <a:lnTo>
                    <a:pt x="1418247" y="1275118"/>
                  </a:lnTo>
                  <a:lnTo>
                    <a:pt x="1426616" y="1280858"/>
                  </a:lnTo>
                  <a:lnTo>
                    <a:pt x="1432356" y="1289227"/>
                  </a:lnTo>
                  <a:lnTo>
                    <a:pt x="1434490" y="1299235"/>
                  </a:lnTo>
                  <a:lnTo>
                    <a:pt x="1434490" y="1248143"/>
                  </a:lnTo>
                  <a:lnTo>
                    <a:pt x="1434045" y="1247838"/>
                  </a:lnTo>
                  <a:lnTo>
                    <a:pt x="1411744" y="1243241"/>
                  </a:lnTo>
                  <a:lnTo>
                    <a:pt x="1389430" y="1247838"/>
                  </a:lnTo>
                  <a:lnTo>
                    <a:pt x="1371066" y="1260297"/>
                  </a:lnTo>
                  <a:lnTo>
                    <a:pt x="1358595" y="1278674"/>
                  </a:lnTo>
                  <a:lnTo>
                    <a:pt x="1353997" y="1300975"/>
                  </a:lnTo>
                  <a:lnTo>
                    <a:pt x="1353997" y="1307973"/>
                  </a:lnTo>
                  <a:lnTo>
                    <a:pt x="1355750" y="1316723"/>
                  </a:lnTo>
                  <a:lnTo>
                    <a:pt x="1359255" y="1323721"/>
                  </a:lnTo>
                  <a:lnTo>
                    <a:pt x="1346758" y="1334173"/>
                  </a:lnTo>
                  <a:lnTo>
                    <a:pt x="1338033" y="1346911"/>
                  </a:lnTo>
                  <a:lnTo>
                    <a:pt x="1332928" y="1361617"/>
                  </a:lnTo>
                  <a:lnTo>
                    <a:pt x="1331264" y="1377962"/>
                  </a:lnTo>
                  <a:lnTo>
                    <a:pt x="1331264" y="1454950"/>
                  </a:lnTo>
                  <a:lnTo>
                    <a:pt x="1310259" y="1454950"/>
                  </a:lnTo>
                  <a:lnTo>
                    <a:pt x="1310259" y="1230998"/>
                  </a:lnTo>
                  <a:lnTo>
                    <a:pt x="1306766" y="1225753"/>
                  </a:lnTo>
                  <a:lnTo>
                    <a:pt x="1299768" y="1224000"/>
                  </a:lnTo>
                  <a:lnTo>
                    <a:pt x="1472971" y="1112024"/>
                  </a:lnTo>
                  <a:lnTo>
                    <a:pt x="1646186" y="1222248"/>
                  </a:lnTo>
                  <a:lnTo>
                    <a:pt x="1640941" y="1224000"/>
                  </a:lnTo>
                  <a:lnTo>
                    <a:pt x="1635683" y="1229245"/>
                  </a:lnTo>
                  <a:lnTo>
                    <a:pt x="1635683" y="1320228"/>
                  </a:lnTo>
                  <a:lnTo>
                    <a:pt x="1642681" y="1327226"/>
                  </a:lnTo>
                  <a:lnTo>
                    <a:pt x="1660182" y="1327226"/>
                  </a:lnTo>
                  <a:lnTo>
                    <a:pt x="1667179" y="1320228"/>
                  </a:lnTo>
                  <a:lnTo>
                    <a:pt x="1667179" y="1253744"/>
                  </a:lnTo>
                  <a:lnTo>
                    <a:pt x="1707426" y="1253744"/>
                  </a:lnTo>
                  <a:lnTo>
                    <a:pt x="1712671" y="1250238"/>
                  </a:lnTo>
                  <a:lnTo>
                    <a:pt x="1714423" y="1243241"/>
                  </a:lnTo>
                  <a:lnTo>
                    <a:pt x="1717916" y="1239748"/>
                  </a:lnTo>
                  <a:lnTo>
                    <a:pt x="1717916" y="1234490"/>
                  </a:lnTo>
                  <a:close/>
                </a:path>
                <a:path w="4591050" h="4534534">
                  <a:moveTo>
                    <a:pt x="4590923" y="2267178"/>
                  </a:moveTo>
                  <a:lnTo>
                    <a:pt x="4571873" y="2251303"/>
                  </a:lnTo>
                  <a:lnTo>
                    <a:pt x="4481042" y="2175599"/>
                  </a:lnTo>
                  <a:lnTo>
                    <a:pt x="4475492" y="2172601"/>
                  </a:lnTo>
                  <a:lnTo>
                    <a:pt x="4455071" y="2189238"/>
                  </a:lnTo>
                  <a:lnTo>
                    <a:pt x="4456760" y="2195080"/>
                  </a:lnTo>
                  <a:lnTo>
                    <a:pt x="4460710" y="2199995"/>
                  </a:lnTo>
                  <a:lnTo>
                    <a:pt x="4522279" y="2251303"/>
                  </a:lnTo>
                  <a:lnTo>
                    <a:pt x="2311336" y="2251303"/>
                  </a:lnTo>
                  <a:lnTo>
                    <a:pt x="2311336" y="68643"/>
                  </a:lnTo>
                  <a:lnTo>
                    <a:pt x="2362644" y="130200"/>
                  </a:lnTo>
                  <a:lnTo>
                    <a:pt x="2367559" y="134150"/>
                  </a:lnTo>
                  <a:lnTo>
                    <a:pt x="2373401" y="135851"/>
                  </a:lnTo>
                  <a:lnTo>
                    <a:pt x="2379459" y="135242"/>
                  </a:lnTo>
                  <a:lnTo>
                    <a:pt x="2385009" y="132245"/>
                  </a:lnTo>
                  <a:lnTo>
                    <a:pt x="2388946" y="127330"/>
                  </a:lnTo>
                  <a:lnTo>
                    <a:pt x="2390648" y="121475"/>
                  </a:lnTo>
                  <a:lnTo>
                    <a:pt x="2390038" y="115430"/>
                  </a:lnTo>
                  <a:lnTo>
                    <a:pt x="2387041" y="109880"/>
                  </a:lnTo>
                  <a:lnTo>
                    <a:pt x="2316111" y="24777"/>
                  </a:lnTo>
                  <a:lnTo>
                    <a:pt x="2295461" y="0"/>
                  </a:lnTo>
                  <a:lnTo>
                    <a:pt x="2203894" y="109880"/>
                  </a:lnTo>
                  <a:lnTo>
                    <a:pt x="2200897" y="115430"/>
                  </a:lnTo>
                  <a:lnTo>
                    <a:pt x="2200275" y="121475"/>
                  </a:lnTo>
                  <a:lnTo>
                    <a:pt x="2201976" y="127330"/>
                  </a:lnTo>
                  <a:lnTo>
                    <a:pt x="2205926" y="132245"/>
                  </a:lnTo>
                  <a:lnTo>
                    <a:pt x="2211476" y="135242"/>
                  </a:lnTo>
                  <a:lnTo>
                    <a:pt x="2217521" y="135851"/>
                  </a:lnTo>
                  <a:lnTo>
                    <a:pt x="2223376" y="134150"/>
                  </a:lnTo>
                  <a:lnTo>
                    <a:pt x="2228291" y="130200"/>
                  </a:lnTo>
                  <a:lnTo>
                    <a:pt x="2279586" y="68643"/>
                  </a:lnTo>
                  <a:lnTo>
                    <a:pt x="2279586" y="2251303"/>
                  </a:lnTo>
                  <a:lnTo>
                    <a:pt x="68643" y="2251303"/>
                  </a:lnTo>
                  <a:lnTo>
                    <a:pt x="130213" y="2199995"/>
                  </a:lnTo>
                  <a:lnTo>
                    <a:pt x="134162" y="2195080"/>
                  </a:lnTo>
                  <a:lnTo>
                    <a:pt x="135864" y="2189238"/>
                  </a:lnTo>
                  <a:lnTo>
                    <a:pt x="135242" y="2183180"/>
                  </a:lnTo>
                  <a:lnTo>
                    <a:pt x="132245" y="2177631"/>
                  </a:lnTo>
                  <a:lnTo>
                    <a:pt x="127330" y="2173694"/>
                  </a:lnTo>
                  <a:lnTo>
                    <a:pt x="121488" y="2171992"/>
                  </a:lnTo>
                  <a:lnTo>
                    <a:pt x="115430" y="2172601"/>
                  </a:lnTo>
                  <a:lnTo>
                    <a:pt x="109893" y="2175599"/>
                  </a:lnTo>
                  <a:lnTo>
                    <a:pt x="0" y="2267178"/>
                  </a:lnTo>
                  <a:lnTo>
                    <a:pt x="109893" y="2358745"/>
                  </a:lnTo>
                  <a:lnTo>
                    <a:pt x="115430" y="2361742"/>
                  </a:lnTo>
                  <a:lnTo>
                    <a:pt x="121488" y="2362365"/>
                  </a:lnTo>
                  <a:lnTo>
                    <a:pt x="127330" y="2360663"/>
                  </a:lnTo>
                  <a:lnTo>
                    <a:pt x="132245" y="2356713"/>
                  </a:lnTo>
                  <a:lnTo>
                    <a:pt x="135242" y="2351163"/>
                  </a:lnTo>
                  <a:lnTo>
                    <a:pt x="135864" y="2345105"/>
                  </a:lnTo>
                  <a:lnTo>
                    <a:pt x="134162" y="2339263"/>
                  </a:lnTo>
                  <a:lnTo>
                    <a:pt x="130213" y="2334349"/>
                  </a:lnTo>
                  <a:lnTo>
                    <a:pt x="68643" y="2283053"/>
                  </a:lnTo>
                  <a:lnTo>
                    <a:pt x="2279586" y="2283053"/>
                  </a:lnTo>
                  <a:lnTo>
                    <a:pt x="2279586" y="4465701"/>
                  </a:lnTo>
                  <a:lnTo>
                    <a:pt x="2228291" y="4404144"/>
                  </a:lnTo>
                  <a:lnTo>
                    <a:pt x="2223376" y="4400194"/>
                  </a:lnTo>
                  <a:lnTo>
                    <a:pt x="2217521" y="4398492"/>
                  </a:lnTo>
                  <a:lnTo>
                    <a:pt x="2211476" y="4399115"/>
                  </a:lnTo>
                  <a:lnTo>
                    <a:pt x="2205926" y="4402112"/>
                  </a:lnTo>
                  <a:lnTo>
                    <a:pt x="2201976" y="4407027"/>
                  </a:lnTo>
                  <a:lnTo>
                    <a:pt x="2200275" y="4412869"/>
                  </a:lnTo>
                  <a:lnTo>
                    <a:pt x="2200897" y="4418927"/>
                  </a:lnTo>
                  <a:lnTo>
                    <a:pt x="2203894" y="4424464"/>
                  </a:lnTo>
                  <a:lnTo>
                    <a:pt x="2295461" y="4534357"/>
                  </a:lnTo>
                  <a:lnTo>
                    <a:pt x="2316111" y="4509579"/>
                  </a:lnTo>
                  <a:lnTo>
                    <a:pt x="2387041" y="4424464"/>
                  </a:lnTo>
                  <a:lnTo>
                    <a:pt x="2390025" y="4418927"/>
                  </a:lnTo>
                  <a:lnTo>
                    <a:pt x="2390648" y="4412869"/>
                  </a:lnTo>
                  <a:lnTo>
                    <a:pt x="2388946" y="4407027"/>
                  </a:lnTo>
                  <a:lnTo>
                    <a:pt x="2384996" y="4402112"/>
                  </a:lnTo>
                  <a:lnTo>
                    <a:pt x="2379459" y="4399115"/>
                  </a:lnTo>
                  <a:lnTo>
                    <a:pt x="2373401" y="4398492"/>
                  </a:lnTo>
                  <a:lnTo>
                    <a:pt x="2367559" y="4400194"/>
                  </a:lnTo>
                  <a:lnTo>
                    <a:pt x="2362644" y="4404144"/>
                  </a:lnTo>
                  <a:lnTo>
                    <a:pt x="2311336" y="4465701"/>
                  </a:lnTo>
                  <a:lnTo>
                    <a:pt x="2311336" y="2283053"/>
                  </a:lnTo>
                  <a:lnTo>
                    <a:pt x="4522267" y="2283053"/>
                  </a:lnTo>
                  <a:lnTo>
                    <a:pt x="4460710" y="2334349"/>
                  </a:lnTo>
                  <a:lnTo>
                    <a:pt x="4456760" y="2339263"/>
                  </a:lnTo>
                  <a:lnTo>
                    <a:pt x="4455071" y="2345118"/>
                  </a:lnTo>
                  <a:lnTo>
                    <a:pt x="4455680" y="2351163"/>
                  </a:lnTo>
                  <a:lnTo>
                    <a:pt x="4458678" y="2356713"/>
                  </a:lnTo>
                  <a:lnTo>
                    <a:pt x="4463593" y="2360663"/>
                  </a:lnTo>
                  <a:lnTo>
                    <a:pt x="4469435" y="2362365"/>
                  </a:lnTo>
                  <a:lnTo>
                    <a:pt x="4475492" y="2361742"/>
                  </a:lnTo>
                  <a:lnTo>
                    <a:pt x="4481042" y="2358745"/>
                  </a:lnTo>
                  <a:lnTo>
                    <a:pt x="4571873" y="2283053"/>
                  </a:lnTo>
                  <a:lnTo>
                    <a:pt x="4590923" y="2267178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955148" y="3517900"/>
            <a:ext cx="8350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0" spc="-10" dirty="0">
                <a:solidFill>
                  <a:srgbClr val="B68150"/>
                </a:solidFill>
                <a:latin typeface="Montserrat Medium"/>
                <a:cs typeface="Montserrat Medium"/>
              </a:rPr>
              <a:t>Learn</a:t>
            </a:r>
            <a:endParaRPr sz="2200">
              <a:latin typeface="Montserrat Medium"/>
              <a:cs typeface="Montserrat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31627" y="5084232"/>
            <a:ext cx="69659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Love</a:t>
            </a:r>
            <a:endParaRPr sz="2200">
              <a:latin typeface="Montserrat Medium"/>
              <a:cs typeface="Montserrat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4340" y="5084232"/>
            <a:ext cx="10375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0" spc="-10" dirty="0">
                <a:solidFill>
                  <a:srgbClr val="B68150"/>
                </a:solidFill>
                <a:latin typeface="Montserrat Medium"/>
                <a:cs typeface="Montserrat Medium"/>
              </a:rPr>
              <a:t>Legacy</a:t>
            </a:r>
            <a:endParaRPr sz="2200">
              <a:latin typeface="Montserrat Medium"/>
              <a:cs typeface="Montserrat Medium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460031" y="3153500"/>
            <a:ext cx="2184400" cy="1945005"/>
            <a:chOff x="4460031" y="3153500"/>
            <a:chExt cx="2184400" cy="1945005"/>
          </a:xfrm>
        </p:grpSpPr>
        <p:sp>
          <p:nvSpPr>
            <p:cNvPr id="11" name="object 11"/>
            <p:cNvSpPr/>
            <p:nvPr/>
          </p:nvSpPr>
          <p:spPr>
            <a:xfrm>
              <a:off x="4460024" y="3153511"/>
              <a:ext cx="2184400" cy="1945005"/>
            </a:xfrm>
            <a:custGeom>
              <a:avLst/>
              <a:gdLst/>
              <a:ahLst/>
              <a:cxnLst/>
              <a:rect l="l" t="t" r="r" b="b"/>
              <a:pathLst>
                <a:path w="2184400" h="1945004">
                  <a:moveTo>
                    <a:pt x="461899" y="1626209"/>
                  </a:moveTo>
                  <a:lnTo>
                    <a:pt x="454710" y="1580489"/>
                  </a:lnTo>
                  <a:lnTo>
                    <a:pt x="434682" y="1541119"/>
                  </a:lnTo>
                  <a:lnTo>
                    <a:pt x="426897" y="1533372"/>
                  </a:lnTo>
                  <a:lnTo>
                    <a:pt x="426897" y="1626209"/>
                  </a:lnTo>
                  <a:lnTo>
                    <a:pt x="425094" y="1643989"/>
                  </a:lnTo>
                  <a:lnTo>
                    <a:pt x="420344" y="1660499"/>
                  </a:lnTo>
                  <a:lnTo>
                    <a:pt x="413613" y="1675739"/>
                  </a:lnTo>
                  <a:lnTo>
                    <a:pt x="405904" y="1688439"/>
                  </a:lnTo>
                  <a:lnTo>
                    <a:pt x="384911" y="1668119"/>
                  </a:lnTo>
                  <a:lnTo>
                    <a:pt x="379120" y="1664309"/>
                  </a:lnTo>
                  <a:lnTo>
                    <a:pt x="372668" y="1661769"/>
                  </a:lnTo>
                  <a:lnTo>
                    <a:pt x="366217" y="1664309"/>
                  </a:lnTo>
                  <a:lnTo>
                    <a:pt x="360413" y="1668119"/>
                  </a:lnTo>
                  <a:lnTo>
                    <a:pt x="356476" y="1673199"/>
                  </a:lnTo>
                  <a:lnTo>
                    <a:pt x="355168" y="1679549"/>
                  </a:lnTo>
                  <a:lnTo>
                    <a:pt x="356476" y="1685899"/>
                  </a:lnTo>
                  <a:lnTo>
                    <a:pt x="360413" y="1692249"/>
                  </a:lnTo>
                  <a:lnTo>
                    <a:pt x="409409" y="1740509"/>
                  </a:lnTo>
                  <a:lnTo>
                    <a:pt x="409409" y="1754479"/>
                  </a:lnTo>
                  <a:lnTo>
                    <a:pt x="405904" y="1758289"/>
                  </a:lnTo>
                  <a:lnTo>
                    <a:pt x="400659" y="1763369"/>
                  </a:lnTo>
                  <a:lnTo>
                    <a:pt x="391909" y="1763369"/>
                  </a:lnTo>
                  <a:lnTo>
                    <a:pt x="313182" y="1687169"/>
                  </a:lnTo>
                  <a:lnTo>
                    <a:pt x="307378" y="1683359"/>
                  </a:lnTo>
                  <a:lnTo>
                    <a:pt x="300926" y="1682089"/>
                  </a:lnTo>
                  <a:lnTo>
                    <a:pt x="294474" y="1683359"/>
                  </a:lnTo>
                  <a:lnTo>
                    <a:pt x="288683" y="1687169"/>
                  </a:lnTo>
                  <a:lnTo>
                    <a:pt x="284746" y="1692249"/>
                  </a:lnTo>
                  <a:lnTo>
                    <a:pt x="283438" y="1698599"/>
                  </a:lnTo>
                  <a:lnTo>
                    <a:pt x="284746" y="1704949"/>
                  </a:lnTo>
                  <a:lnTo>
                    <a:pt x="288683" y="1711299"/>
                  </a:lnTo>
                  <a:lnTo>
                    <a:pt x="365671" y="1788769"/>
                  </a:lnTo>
                  <a:lnTo>
                    <a:pt x="365671" y="1797659"/>
                  </a:lnTo>
                  <a:lnTo>
                    <a:pt x="355168" y="1807819"/>
                  </a:lnTo>
                  <a:lnTo>
                    <a:pt x="346417" y="1807819"/>
                  </a:lnTo>
                  <a:lnTo>
                    <a:pt x="269443" y="1730349"/>
                  </a:lnTo>
                  <a:lnTo>
                    <a:pt x="263639" y="1726539"/>
                  </a:lnTo>
                  <a:lnTo>
                    <a:pt x="257187" y="1725269"/>
                  </a:lnTo>
                  <a:lnTo>
                    <a:pt x="250736" y="1726539"/>
                  </a:lnTo>
                  <a:lnTo>
                    <a:pt x="244944" y="1730349"/>
                  </a:lnTo>
                  <a:lnTo>
                    <a:pt x="241007" y="1736699"/>
                  </a:lnTo>
                  <a:lnTo>
                    <a:pt x="239699" y="1743049"/>
                  </a:lnTo>
                  <a:lnTo>
                    <a:pt x="241007" y="1749399"/>
                  </a:lnTo>
                  <a:lnTo>
                    <a:pt x="244944" y="1754479"/>
                  </a:lnTo>
                  <a:lnTo>
                    <a:pt x="318427" y="1828139"/>
                  </a:lnTo>
                  <a:lnTo>
                    <a:pt x="320179" y="1831949"/>
                  </a:lnTo>
                  <a:lnTo>
                    <a:pt x="320179" y="1839569"/>
                  </a:lnTo>
                  <a:lnTo>
                    <a:pt x="316674" y="1845919"/>
                  </a:lnTo>
                  <a:lnTo>
                    <a:pt x="311429" y="1850999"/>
                  </a:lnTo>
                  <a:lnTo>
                    <a:pt x="302679" y="1850999"/>
                  </a:lnTo>
                  <a:lnTo>
                    <a:pt x="283438" y="1831949"/>
                  </a:lnTo>
                  <a:lnTo>
                    <a:pt x="281876" y="1826869"/>
                  </a:lnTo>
                  <a:lnTo>
                    <a:pt x="281495" y="1825599"/>
                  </a:lnTo>
                  <a:lnTo>
                    <a:pt x="278409" y="1819249"/>
                  </a:lnTo>
                  <a:lnTo>
                    <a:pt x="274688" y="1813458"/>
                  </a:lnTo>
                  <a:lnTo>
                    <a:pt x="274688" y="1873859"/>
                  </a:lnTo>
                  <a:lnTo>
                    <a:pt x="274688" y="1887829"/>
                  </a:lnTo>
                  <a:lnTo>
                    <a:pt x="271183" y="1890369"/>
                  </a:lnTo>
                  <a:lnTo>
                    <a:pt x="267690" y="1895449"/>
                  </a:lnTo>
                  <a:lnTo>
                    <a:pt x="258940" y="1895449"/>
                  </a:lnTo>
                  <a:lnTo>
                    <a:pt x="255447" y="1892909"/>
                  </a:lnTo>
                  <a:lnTo>
                    <a:pt x="253695" y="1891639"/>
                  </a:lnTo>
                  <a:lnTo>
                    <a:pt x="272935" y="1872589"/>
                  </a:lnTo>
                  <a:lnTo>
                    <a:pt x="274688" y="1873859"/>
                  </a:lnTo>
                  <a:lnTo>
                    <a:pt x="274688" y="1813458"/>
                  </a:lnTo>
                  <a:lnTo>
                    <a:pt x="250190" y="1796008"/>
                  </a:lnTo>
                  <a:lnTo>
                    <a:pt x="250190" y="1837029"/>
                  </a:lnTo>
                  <a:lnTo>
                    <a:pt x="250190" y="1845919"/>
                  </a:lnTo>
                  <a:lnTo>
                    <a:pt x="202958" y="1892909"/>
                  </a:lnTo>
                  <a:lnTo>
                    <a:pt x="194208" y="1892909"/>
                  </a:lnTo>
                  <a:lnTo>
                    <a:pt x="183705" y="1882749"/>
                  </a:lnTo>
                  <a:lnTo>
                    <a:pt x="183705" y="1873859"/>
                  </a:lnTo>
                  <a:lnTo>
                    <a:pt x="206692" y="1850999"/>
                  </a:lnTo>
                  <a:lnTo>
                    <a:pt x="230949" y="1826869"/>
                  </a:lnTo>
                  <a:lnTo>
                    <a:pt x="239699" y="1826869"/>
                  </a:lnTo>
                  <a:lnTo>
                    <a:pt x="250190" y="1837029"/>
                  </a:lnTo>
                  <a:lnTo>
                    <a:pt x="250190" y="1796008"/>
                  </a:lnTo>
                  <a:lnTo>
                    <a:pt x="247535" y="1795119"/>
                  </a:lnTo>
                  <a:lnTo>
                    <a:pt x="239699" y="1793849"/>
                  </a:lnTo>
                  <a:lnTo>
                    <a:pt x="237998" y="1784959"/>
                  </a:lnTo>
                  <a:lnTo>
                    <a:pt x="211480" y="1754479"/>
                  </a:lnTo>
                  <a:lnTo>
                    <a:pt x="204698" y="1752269"/>
                  </a:lnTo>
                  <a:lnTo>
                    <a:pt x="204698" y="1793849"/>
                  </a:lnTo>
                  <a:lnTo>
                    <a:pt x="204698" y="1804009"/>
                  </a:lnTo>
                  <a:lnTo>
                    <a:pt x="202958" y="1805279"/>
                  </a:lnTo>
                  <a:lnTo>
                    <a:pt x="201206" y="1809089"/>
                  </a:lnTo>
                  <a:lnTo>
                    <a:pt x="164465" y="1845919"/>
                  </a:lnTo>
                  <a:lnTo>
                    <a:pt x="157467" y="1850999"/>
                  </a:lnTo>
                  <a:lnTo>
                    <a:pt x="148717" y="1850999"/>
                  </a:lnTo>
                  <a:lnTo>
                    <a:pt x="143471" y="1845919"/>
                  </a:lnTo>
                  <a:lnTo>
                    <a:pt x="141719" y="1844649"/>
                  </a:lnTo>
                  <a:lnTo>
                    <a:pt x="139966" y="1840839"/>
                  </a:lnTo>
                  <a:lnTo>
                    <a:pt x="139966" y="1830679"/>
                  </a:lnTo>
                  <a:lnTo>
                    <a:pt x="143471" y="1825599"/>
                  </a:lnTo>
                  <a:lnTo>
                    <a:pt x="163334" y="1805279"/>
                  </a:lnTo>
                  <a:lnTo>
                    <a:pt x="181965" y="1786229"/>
                  </a:lnTo>
                  <a:lnTo>
                    <a:pt x="185458" y="1784959"/>
                  </a:lnTo>
                  <a:lnTo>
                    <a:pt x="194208" y="1784959"/>
                  </a:lnTo>
                  <a:lnTo>
                    <a:pt x="201206" y="1788769"/>
                  </a:lnTo>
                  <a:lnTo>
                    <a:pt x="202958" y="1790039"/>
                  </a:lnTo>
                  <a:lnTo>
                    <a:pt x="204698" y="1793849"/>
                  </a:lnTo>
                  <a:lnTo>
                    <a:pt x="204698" y="1752269"/>
                  </a:lnTo>
                  <a:lnTo>
                    <a:pt x="195961" y="1749399"/>
                  </a:lnTo>
                  <a:lnTo>
                    <a:pt x="194995" y="1740509"/>
                  </a:lnTo>
                  <a:lnTo>
                    <a:pt x="194538" y="1739239"/>
                  </a:lnTo>
                  <a:lnTo>
                    <a:pt x="167525" y="1708759"/>
                  </a:lnTo>
                  <a:lnTo>
                    <a:pt x="162712" y="1707273"/>
                  </a:lnTo>
                  <a:lnTo>
                    <a:pt x="162712" y="1748129"/>
                  </a:lnTo>
                  <a:lnTo>
                    <a:pt x="162712" y="1757019"/>
                  </a:lnTo>
                  <a:lnTo>
                    <a:pt x="113728" y="1805279"/>
                  </a:lnTo>
                  <a:lnTo>
                    <a:pt x="104978" y="1805279"/>
                  </a:lnTo>
                  <a:lnTo>
                    <a:pt x="94475" y="1795119"/>
                  </a:lnTo>
                  <a:lnTo>
                    <a:pt x="94475" y="1786229"/>
                  </a:lnTo>
                  <a:lnTo>
                    <a:pt x="99733" y="1781149"/>
                  </a:lnTo>
                  <a:lnTo>
                    <a:pt x="101473" y="1781149"/>
                  </a:lnTo>
                  <a:lnTo>
                    <a:pt x="101473" y="1779879"/>
                  </a:lnTo>
                  <a:lnTo>
                    <a:pt x="118973" y="1762099"/>
                  </a:lnTo>
                  <a:lnTo>
                    <a:pt x="136474" y="1744319"/>
                  </a:lnTo>
                  <a:lnTo>
                    <a:pt x="136474" y="1743049"/>
                  </a:lnTo>
                  <a:lnTo>
                    <a:pt x="138214" y="1743049"/>
                  </a:lnTo>
                  <a:lnTo>
                    <a:pt x="139966" y="1740509"/>
                  </a:lnTo>
                  <a:lnTo>
                    <a:pt x="143471" y="1739239"/>
                  </a:lnTo>
                  <a:lnTo>
                    <a:pt x="150469" y="1739239"/>
                  </a:lnTo>
                  <a:lnTo>
                    <a:pt x="157467" y="1743049"/>
                  </a:lnTo>
                  <a:lnTo>
                    <a:pt x="162712" y="1748129"/>
                  </a:lnTo>
                  <a:lnTo>
                    <a:pt x="162712" y="1707273"/>
                  </a:lnTo>
                  <a:lnTo>
                    <a:pt x="159321" y="1706219"/>
                  </a:lnTo>
                  <a:lnTo>
                    <a:pt x="150469" y="1704949"/>
                  </a:lnTo>
                  <a:lnTo>
                    <a:pt x="148767" y="1696059"/>
                  </a:lnTo>
                  <a:lnTo>
                    <a:pt x="146088" y="1688439"/>
                  </a:lnTo>
                  <a:lnTo>
                    <a:pt x="145288" y="1687169"/>
                  </a:lnTo>
                  <a:lnTo>
                    <a:pt x="142100" y="1682089"/>
                  </a:lnTo>
                  <a:lnTo>
                    <a:pt x="136474" y="1674469"/>
                  </a:lnTo>
                  <a:lnTo>
                    <a:pt x="120116" y="1664309"/>
                  </a:lnTo>
                  <a:lnTo>
                    <a:pt x="117221" y="1663725"/>
                  </a:lnTo>
                  <a:lnTo>
                    <a:pt x="117221" y="1706219"/>
                  </a:lnTo>
                  <a:lnTo>
                    <a:pt x="117221" y="1715109"/>
                  </a:lnTo>
                  <a:lnTo>
                    <a:pt x="69989" y="1762099"/>
                  </a:lnTo>
                  <a:lnTo>
                    <a:pt x="61239" y="1762099"/>
                  </a:lnTo>
                  <a:lnTo>
                    <a:pt x="55994" y="1757019"/>
                  </a:lnTo>
                  <a:lnTo>
                    <a:pt x="50736" y="1749399"/>
                  </a:lnTo>
                  <a:lnTo>
                    <a:pt x="50736" y="1740509"/>
                  </a:lnTo>
                  <a:lnTo>
                    <a:pt x="55994" y="1735429"/>
                  </a:lnTo>
                  <a:lnTo>
                    <a:pt x="96227" y="1696059"/>
                  </a:lnTo>
                  <a:lnTo>
                    <a:pt x="106730" y="1696059"/>
                  </a:lnTo>
                  <a:lnTo>
                    <a:pt x="117221" y="1706219"/>
                  </a:lnTo>
                  <a:lnTo>
                    <a:pt x="117221" y="1663725"/>
                  </a:lnTo>
                  <a:lnTo>
                    <a:pt x="101473" y="1660499"/>
                  </a:lnTo>
                  <a:lnTo>
                    <a:pt x="82829" y="1664309"/>
                  </a:lnTo>
                  <a:lnTo>
                    <a:pt x="66484" y="1674469"/>
                  </a:lnTo>
                  <a:lnTo>
                    <a:pt x="54241" y="1687169"/>
                  </a:lnTo>
                  <a:lnTo>
                    <a:pt x="45796" y="1670659"/>
                  </a:lnTo>
                  <a:lnTo>
                    <a:pt x="39154" y="1655419"/>
                  </a:lnTo>
                  <a:lnTo>
                    <a:pt x="34798" y="1640179"/>
                  </a:lnTo>
                  <a:lnTo>
                    <a:pt x="33248" y="1626209"/>
                  </a:lnTo>
                  <a:lnTo>
                    <a:pt x="41554" y="1584299"/>
                  </a:lnTo>
                  <a:lnTo>
                    <a:pt x="64300" y="1550009"/>
                  </a:lnTo>
                  <a:lnTo>
                    <a:pt x="98196" y="1527149"/>
                  </a:lnTo>
                  <a:lnTo>
                    <a:pt x="139966" y="1519529"/>
                  </a:lnTo>
                  <a:lnTo>
                    <a:pt x="156946" y="1520799"/>
                  </a:lnTo>
                  <a:lnTo>
                    <a:pt x="173431" y="1524609"/>
                  </a:lnTo>
                  <a:lnTo>
                    <a:pt x="188925" y="1530959"/>
                  </a:lnTo>
                  <a:lnTo>
                    <a:pt x="202958" y="1539849"/>
                  </a:lnTo>
                  <a:lnTo>
                    <a:pt x="146964" y="1595729"/>
                  </a:lnTo>
                  <a:lnTo>
                    <a:pt x="136144" y="1612239"/>
                  </a:lnTo>
                  <a:lnTo>
                    <a:pt x="132537" y="1630019"/>
                  </a:lnTo>
                  <a:lnTo>
                    <a:pt x="136144" y="1647799"/>
                  </a:lnTo>
                  <a:lnTo>
                    <a:pt x="146964" y="1664309"/>
                  </a:lnTo>
                  <a:lnTo>
                    <a:pt x="163042" y="1674469"/>
                  </a:lnTo>
                  <a:lnTo>
                    <a:pt x="181089" y="1678279"/>
                  </a:lnTo>
                  <a:lnTo>
                    <a:pt x="199123" y="1675739"/>
                  </a:lnTo>
                  <a:lnTo>
                    <a:pt x="215201" y="1665579"/>
                  </a:lnTo>
                  <a:lnTo>
                    <a:pt x="238823" y="1642719"/>
                  </a:lnTo>
                  <a:lnTo>
                    <a:pt x="272935" y="1609699"/>
                  </a:lnTo>
                  <a:lnTo>
                    <a:pt x="318427" y="1655419"/>
                  </a:lnTo>
                  <a:lnTo>
                    <a:pt x="324218" y="1659229"/>
                  </a:lnTo>
                  <a:lnTo>
                    <a:pt x="330669" y="1660499"/>
                  </a:lnTo>
                  <a:lnTo>
                    <a:pt x="337121" y="1659229"/>
                  </a:lnTo>
                  <a:lnTo>
                    <a:pt x="342925" y="1655419"/>
                  </a:lnTo>
                  <a:lnTo>
                    <a:pt x="346862" y="1649069"/>
                  </a:lnTo>
                  <a:lnTo>
                    <a:pt x="348170" y="1642719"/>
                  </a:lnTo>
                  <a:lnTo>
                    <a:pt x="346862" y="1636369"/>
                  </a:lnTo>
                  <a:lnTo>
                    <a:pt x="285191" y="1572869"/>
                  </a:lnTo>
                  <a:lnTo>
                    <a:pt x="272935" y="1567789"/>
                  </a:lnTo>
                  <a:lnTo>
                    <a:pt x="266484" y="1569059"/>
                  </a:lnTo>
                  <a:lnTo>
                    <a:pt x="260692" y="1572869"/>
                  </a:lnTo>
                  <a:lnTo>
                    <a:pt x="190703" y="1637639"/>
                  </a:lnTo>
                  <a:lnTo>
                    <a:pt x="185458" y="1642719"/>
                  </a:lnTo>
                  <a:lnTo>
                    <a:pt x="176707" y="1642719"/>
                  </a:lnTo>
                  <a:lnTo>
                    <a:pt x="173215" y="1637639"/>
                  </a:lnTo>
                  <a:lnTo>
                    <a:pt x="167957" y="1632559"/>
                  </a:lnTo>
                  <a:lnTo>
                    <a:pt x="167957" y="1623669"/>
                  </a:lnTo>
                  <a:lnTo>
                    <a:pt x="173215" y="1619859"/>
                  </a:lnTo>
                  <a:lnTo>
                    <a:pt x="243192" y="1552549"/>
                  </a:lnTo>
                  <a:lnTo>
                    <a:pt x="259892" y="1538579"/>
                  </a:lnTo>
                  <a:lnTo>
                    <a:pt x="278409" y="1527149"/>
                  </a:lnTo>
                  <a:lnTo>
                    <a:pt x="298551" y="1520799"/>
                  </a:lnTo>
                  <a:lnTo>
                    <a:pt x="320179" y="1519529"/>
                  </a:lnTo>
                  <a:lnTo>
                    <a:pt x="361950" y="1527149"/>
                  </a:lnTo>
                  <a:lnTo>
                    <a:pt x="395846" y="1550009"/>
                  </a:lnTo>
                  <a:lnTo>
                    <a:pt x="418592" y="1584299"/>
                  </a:lnTo>
                  <a:lnTo>
                    <a:pt x="426897" y="1626209"/>
                  </a:lnTo>
                  <a:lnTo>
                    <a:pt x="426897" y="1533372"/>
                  </a:lnTo>
                  <a:lnTo>
                    <a:pt x="413004" y="1519529"/>
                  </a:lnTo>
                  <a:lnTo>
                    <a:pt x="409181" y="1515719"/>
                  </a:lnTo>
                  <a:lnTo>
                    <a:pt x="404075" y="1510639"/>
                  </a:lnTo>
                  <a:lnTo>
                    <a:pt x="365150" y="1491589"/>
                  </a:lnTo>
                  <a:lnTo>
                    <a:pt x="320179" y="1483969"/>
                  </a:lnTo>
                  <a:lnTo>
                    <a:pt x="295656" y="1486509"/>
                  </a:lnTo>
                  <a:lnTo>
                    <a:pt x="272288" y="1491589"/>
                  </a:lnTo>
                  <a:lnTo>
                    <a:pt x="250545" y="1501749"/>
                  </a:lnTo>
                  <a:lnTo>
                    <a:pt x="230949" y="1515719"/>
                  </a:lnTo>
                  <a:lnTo>
                    <a:pt x="211340" y="1501749"/>
                  </a:lnTo>
                  <a:lnTo>
                    <a:pt x="189611" y="1491589"/>
                  </a:lnTo>
                  <a:lnTo>
                    <a:pt x="166243" y="1486509"/>
                  </a:lnTo>
                  <a:lnTo>
                    <a:pt x="141719" y="1483969"/>
                  </a:lnTo>
                  <a:lnTo>
                    <a:pt x="96748" y="1491589"/>
                  </a:lnTo>
                  <a:lnTo>
                    <a:pt x="57823" y="1510639"/>
                  </a:lnTo>
                  <a:lnTo>
                    <a:pt x="27216" y="1541119"/>
                  </a:lnTo>
                  <a:lnTo>
                    <a:pt x="7175" y="1580489"/>
                  </a:lnTo>
                  <a:lnTo>
                    <a:pt x="0" y="1626209"/>
                  </a:lnTo>
                  <a:lnTo>
                    <a:pt x="2679" y="1651609"/>
                  </a:lnTo>
                  <a:lnTo>
                    <a:pt x="9626" y="1674469"/>
                  </a:lnTo>
                  <a:lnTo>
                    <a:pt x="19189" y="1696059"/>
                  </a:lnTo>
                  <a:lnTo>
                    <a:pt x="29743" y="1712569"/>
                  </a:lnTo>
                  <a:lnTo>
                    <a:pt x="20916" y="1729079"/>
                  </a:lnTo>
                  <a:lnTo>
                    <a:pt x="31496" y="1779879"/>
                  </a:lnTo>
                  <a:lnTo>
                    <a:pt x="61239" y="1793849"/>
                  </a:lnTo>
                  <a:lnTo>
                    <a:pt x="62191" y="1801469"/>
                  </a:lnTo>
                  <a:lnTo>
                    <a:pt x="89446" y="1834489"/>
                  </a:lnTo>
                  <a:lnTo>
                    <a:pt x="104978" y="1839569"/>
                  </a:lnTo>
                  <a:lnTo>
                    <a:pt x="106667" y="1848459"/>
                  </a:lnTo>
                  <a:lnTo>
                    <a:pt x="133413" y="1878939"/>
                  </a:lnTo>
                  <a:lnTo>
                    <a:pt x="150469" y="1882749"/>
                  </a:lnTo>
                  <a:lnTo>
                    <a:pt x="152158" y="1890369"/>
                  </a:lnTo>
                  <a:lnTo>
                    <a:pt x="179997" y="1923389"/>
                  </a:lnTo>
                  <a:lnTo>
                    <a:pt x="189318" y="1925929"/>
                  </a:lnTo>
                  <a:lnTo>
                    <a:pt x="208318" y="1925929"/>
                  </a:lnTo>
                  <a:lnTo>
                    <a:pt x="216509" y="1923389"/>
                  </a:lnTo>
                  <a:lnTo>
                    <a:pt x="224053" y="1919579"/>
                  </a:lnTo>
                  <a:lnTo>
                    <a:pt x="230949" y="1914499"/>
                  </a:lnTo>
                  <a:lnTo>
                    <a:pt x="238086" y="1919579"/>
                  </a:lnTo>
                  <a:lnTo>
                    <a:pt x="246037" y="1923389"/>
                  </a:lnTo>
                  <a:lnTo>
                    <a:pt x="254317" y="1925929"/>
                  </a:lnTo>
                  <a:lnTo>
                    <a:pt x="271602" y="1925929"/>
                  </a:lnTo>
                  <a:lnTo>
                    <a:pt x="280593" y="1923389"/>
                  </a:lnTo>
                  <a:lnTo>
                    <a:pt x="289255" y="1918309"/>
                  </a:lnTo>
                  <a:lnTo>
                    <a:pt x="294157" y="1914499"/>
                  </a:lnTo>
                  <a:lnTo>
                    <a:pt x="297434" y="1911959"/>
                  </a:lnTo>
                  <a:lnTo>
                    <a:pt x="303060" y="1905609"/>
                  </a:lnTo>
                  <a:lnTo>
                    <a:pt x="307060" y="1899259"/>
                  </a:lnTo>
                  <a:lnTo>
                    <a:pt x="308394" y="1895449"/>
                  </a:lnTo>
                  <a:lnTo>
                    <a:pt x="309727" y="1891639"/>
                  </a:lnTo>
                  <a:lnTo>
                    <a:pt x="311429" y="1882749"/>
                  </a:lnTo>
                  <a:lnTo>
                    <a:pt x="319544" y="1881479"/>
                  </a:lnTo>
                  <a:lnTo>
                    <a:pt x="327825" y="1878939"/>
                  </a:lnTo>
                  <a:lnTo>
                    <a:pt x="353885" y="1850999"/>
                  </a:lnTo>
                  <a:lnTo>
                    <a:pt x="356920" y="1839569"/>
                  </a:lnTo>
                  <a:lnTo>
                    <a:pt x="372440" y="1834489"/>
                  </a:lnTo>
                  <a:lnTo>
                    <a:pt x="398957" y="1802739"/>
                  </a:lnTo>
                  <a:lnTo>
                    <a:pt x="400659" y="1795119"/>
                  </a:lnTo>
                  <a:lnTo>
                    <a:pt x="409511" y="1793849"/>
                  </a:lnTo>
                  <a:lnTo>
                    <a:pt x="442429" y="1765909"/>
                  </a:lnTo>
                  <a:lnTo>
                    <a:pt x="443217" y="1763369"/>
                  </a:lnTo>
                  <a:lnTo>
                    <a:pt x="445185" y="1757019"/>
                  </a:lnTo>
                  <a:lnTo>
                    <a:pt x="446151" y="1746859"/>
                  </a:lnTo>
                  <a:lnTo>
                    <a:pt x="445185" y="1736699"/>
                  </a:lnTo>
                  <a:lnTo>
                    <a:pt x="442429" y="1727809"/>
                  </a:lnTo>
                  <a:lnTo>
                    <a:pt x="438023" y="1718919"/>
                  </a:lnTo>
                  <a:lnTo>
                    <a:pt x="432155" y="1711299"/>
                  </a:lnTo>
                  <a:lnTo>
                    <a:pt x="444919" y="1690979"/>
                  </a:lnTo>
                  <a:lnTo>
                    <a:pt x="446011" y="1688439"/>
                  </a:lnTo>
                  <a:lnTo>
                    <a:pt x="454240" y="1669389"/>
                  </a:lnTo>
                  <a:lnTo>
                    <a:pt x="459955" y="1647799"/>
                  </a:lnTo>
                  <a:lnTo>
                    <a:pt x="461899" y="1626209"/>
                  </a:lnTo>
                  <a:close/>
                </a:path>
                <a:path w="2184400" h="1945004">
                  <a:moveTo>
                    <a:pt x="2180526" y="1794700"/>
                  </a:moveTo>
                  <a:lnTo>
                    <a:pt x="2173528" y="1784210"/>
                  </a:lnTo>
                  <a:lnTo>
                    <a:pt x="2168283" y="1782457"/>
                  </a:lnTo>
                  <a:lnTo>
                    <a:pt x="1926831" y="1782457"/>
                  </a:lnTo>
                  <a:lnTo>
                    <a:pt x="1926831" y="1451787"/>
                  </a:lnTo>
                  <a:lnTo>
                    <a:pt x="1919833" y="1443037"/>
                  </a:lnTo>
                  <a:lnTo>
                    <a:pt x="1898840" y="1443037"/>
                  </a:lnTo>
                  <a:lnTo>
                    <a:pt x="1891842" y="1450035"/>
                  </a:lnTo>
                  <a:lnTo>
                    <a:pt x="1891842" y="1784210"/>
                  </a:lnTo>
                  <a:lnTo>
                    <a:pt x="1799120" y="1784210"/>
                  </a:lnTo>
                  <a:lnTo>
                    <a:pt x="1790369" y="1791208"/>
                  </a:lnTo>
                  <a:lnTo>
                    <a:pt x="1790369" y="1810448"/>
                  </a:lnTo>
                  <a:lnTo>
                    <a:pt x="1797367" y="1819198"/>
                  </a:lnTo>
                  <a:lnTo>
                    <a:pt x="2136787" y="1819198"/>
                  </a:lnTo>
                  <a:lnTo>
                    <a:pt x="2128278" y="1833283"/>
                  </a:lnTo>
                  <a:lnTo>
                    <a:pt x="2118639" y="1846541"/>
                  </a:lnTo>
                  <a:lnTo>
                    <a:pt x="2107996" y="1858810"/>
                  </a:lnTo>
                  <a:lnTo>
                    <a:pt x="2096541" y="1869935"/>
                  </a:lnTo>
                  <a:lnTo>
                    <a:pt x="2092337" y="1874748"/>
                  </a:lnTo>
                  <a:lnTo>
                    <a:pt x="2090420" y="1880870"/>
                  </a:lnTo>
                  <a:lnTo>
                    <a:pt x="2091131" y="1887651"/>
                  </a:lnTo>
                  <a:lnTo>
                    <a:pt x="2094801" y="1894433"/>
                  </a:lnTo>
                  <a:lnTo>
                    <a:pt x="2083041" y="1894128"/>
                  </a:lnTo>
                  <a:lnTo>
                    <a:pt x="2071611" y="1895957"/>
                  </a:lnTo>
                  <a:lnTo>
                    <a:pt x="2060841" y="1900085"/>
                  </a:lnTo>
                  <a:lnTo>
                    <a:pt x="2051050" y="1906676"/>
                  </a:lnTo>
                  <a:lnTo>
                    <a:pt x="2043950" y="1910613"/>
                  </a:lnTo>
                  <a:lnTo>
                    <a:pt x="2036178" y="1911934"/>
                  </a:lnTo>
                  <a:lnTo>
                    <a:pt x="2028418" y="1910613"/>
                  </a:lnTo>
                  <a:lnTo>
                    <a:pt x="2021319" y="1906676"/>
                  </a:lnTo>
                  <a:lnTo>
                    <a:pt x="2004199" y="1896833"/>
                  </a:lnTo>
                  <a:lnTo>
                    <a:pt x="1985441" y="1893557"/>
                  </a:lnTo>
                  <a:lnTo>
                    <a:pt x="1966696" y="1896833"/>
                  </a:lnTo>
                  <a:lnTo>
                    <a:pt x="1949577" y="1906676"/>
                  </a:lnTo>
                  <a:lnTo>
                    <a:pt x="1942465" y="1910613"/>
                  </a:lnTo>
                  <a:lnTo>
                    <a:pt x="1934705" y="1911934"/>
                  </a:lnTo>
                  <a:lnTo>
                    <a:pt x="1926945" y="1910613"/>
                  </a:lnTo>
                  <a:lnTo>
                    <a:pt x="1919833" y="1906676"/>
                  </a:lnTo>
                  <a:lnTo>
                    <a:pt x="1902726" y="1896833"/>
                  </a:lnTo>
                  <a:lnTo>
                    <a:pt x="1883968" y="1893557"/>
                  </a:lnTo>
                  <a:lnTo>
                    <a:pt x="1865210" y="1896833"/>
                  </a:lnTo>
                  <a:lnTo>
                    <a:pt x="1848104" y="1906676"/>
                  </a:lnTo>
                  <a:lnTo>
                    <a:pt x="1840992" y="1910613"/>
                  </a:lnTo>
                  <a:lnTo>
                    <a:pt x="1833232" y="1911934"/>
                  </a:lnTo>
                  <a:lnTo>
                    <a:pt x="1825472" y="1910613"/>
                  </a:lnTo>
                  <a:lnTo>
                    <a:pt x="1818360" y="1906676"/>
                  </a:lnTo>
                  <a:lnTo>
                    <a:pt x="1801241" y="1896833"/>
                  </a:lnTo>
                  <a:lnTo>
                    <a:pt x="1782495" y="1893557"/>
                  </a:lnTo>
                  <a:lnTo>
                    <a:pt x="1763737" y="1896833"/>
                  </a:lnTo>
                  <a:lnTo>
                    <a:pt x="1746631" y="1906676"/>
                  </a:lnTo>
                  <a:lnTo>
                    <a:pt x="1739519" y="1910613"/>
                  </a:lnTo>
                  <a:lnTo>
                    <a:pt x="1731759" y="1911934"/>
                  </a:lnTo>
                  <a:lnTo>
                    <a:pt x="1723986" y="1910613"/>
                  </a:lnTo>
                  <a:lnTo>
                    <a:pt x="1716887" y="1906676"/>
                  </a:lnTo>
                  <a:lnTo>
                    <a:pt x="1715135" y="1904923"/>
                  </a:lnTo>
                  <a:lnTo>
                    <a:pt x="1698294" y="1896097"/>
                  </a:lnTo>
                  <a:lnTo>
                    <a:pt x="1645145" y="1906676"/>
                  </a:lnTo>
                  <a:lnTo>
                    <a:pt x="1638147" y="1917179"/>
                  </a:lnTo>
                  <a:lnTo>
                    <a:pt x="1638147" y="1925929"/>
                  </a:lnTo>
                  <a:lnTo>
                    <a:pt x="1641652" y="1929422"/>
                  </a:lnTo>
                  <a:lnTo>
                    <a:pt x="1646466" y="1933638"/>
                  </a:lnTo>
                  <a:lnTo>
                    <a:pt x="1652587" y="1935543"/>
                  </a:lnTo>
                  <a:lnTo>
                    <a:pt x="1659369" y="1934832"/>
                  </a:lnTo>
                  <a:lnTo>
                    <a:pt x="1666138" y="1931174"/>
                  </a:lnTo>
                  <a:lnTo>
                    <a:pt x="1673250" y="1927237"/>
                  </a:lnTo>
                  <a:lnTo>
                    <a:pt x="1681010" y="1925929"/>
                  </a:lnTo>
                  <a:lnTo>
                    <a:pt x="1688782" y="1927237"/>
                  </a:lnTo>
                  <a:lnTo>
                    <a:pt x="1695894" y="1931174"/>
                  </a:lnTo>
                  <a:lnTo>
                    <a:pt x="1713001" y="1941017"/>
                  </a:lnTo>
                  <a:lnTo>
                    <a:pt x="1731759" y="1944293"/>
                  </a:lnTo>
                  <a:lnTo>
                    <a:pt x="1750504" y="1941017"/>
                  </a:lnTo>
                  <a:lnTo>
                    <a:pt x="1767624" y="1931174"/>
                  </a:lnTo>
                  <a:lnTo>
                    <a:pt x="1774723" y="1927237"/>
                  </a:lnTo>
                  <a:lnTo>
                    <a:pt x="1782495" y="1925929"/>
                  </a:lnTo>
                  <a:lnTo>
                    <a:pt x="1790255" y="1927237"/>
                  </a:lnTo>
                  <a:lnTo>
                    <a:pt x="1797367" y="1931174"/>
                  </a:lnTo>
                  <a:lnTo>
                    <a:pt x="1814474" y="1941017"/>
                  </a:lnTo>
                  <a:lnTo>
                    <a:pt x="1833232" y="1944293"/>
                  </a:lnTo>
                  <a:lnTo>
                    <a:pt x="1851977" y="1941017"/>
                  </a:lnTo>
                  <a:lnTo>
                    <a:pt x="1869097" y="1931174"/>
                  </a:lnTo>
                  <a:lnTo>
                    <a:pt x="1876209" y="1927237"/>
                  </a:lnTo>
                  <a:lnTo>
                    <a:pt x="1883968" y="1925929"/>
                  </a:lnTo>
                  <a:lnTo>
                    <a:pt x="1891728" y="1927237"/>
                  </a:lnTo>
                  <a:lnTo>
                    <a:pt x="1898840" y="1931174"/>
                  </a:lnTo>
                  <a:lnTo>
                    <a:pt x="1907019" y="1936775"/>
                  </a:lnTo>
                  <a:lnTo>
                    <a:pt x="1915680" y="1940572"/>
                  </a:lnTo>
                  <a:lnTo>
                    <a:pt x="1924672" y="1942731"/>
                  </a:lnTo>
                  <a:lnTo>
                    <a:pt x="1933829" y="1943417"/>
                  </a:lnTo>
                  <a:lnTo>
                    <a:pt x="1943265" y="1942490"/>
                  </a:lnTo>
                  <a:lnTo>
                    <a:pt x="1952853" y="1939925"/>
                  </a:lnTo>
                  <a:lnTo>
                    <a:pt x="1962124" y="1936038"/>
                  </a:lnTo>
                  <a:lnTo>
                    <a:pt x="1970570" y="1931174"/>
                  </a:lnTo>
                  <a:lnTo>
                    <a:pt x="1977682" y="1927237"/>
                  </a:lnTo>
                  <a:lnTo>
                    <a:pt x="1985441" y="1925929"/>
                  </a:lnTo>
                  <a:lnTo>
                    <a:pt x="1993214" y="1927237"/>
                  </a:lnTo>
                  <a:lnTo>
                    <a:pt x="2000313" y="1931174"/>
                  </a:lnTo>
                  <a:lnTo>
                    <a:pt x="2002066" y="1932927"/>
                  </a:lnTo>
                  <a:lnTo>
                    <a:pt x="2018906" y="1941753"/>
                  </a:lnTo>
                  <a:lnTo>
                    <a:pt x="2037054" y="1944509"/>
                  </a:lnTo>
                  <a:lnTo>
                    <a:pt x="2055215" y="1941042"/>
                  </a:lnTo>
                  <a:lnTo>
                    <a:pt x="2072055" y="1931174"/>
                  </a:lnTo>
                  <a:lnTo>
                    <a:pt x="2079155" y="1927237"/>
                  </a:lnTo>
                  <a:lnTo>
                    <a:pt x="2086927" y="1925929"/>
                  </a:lnTo>
                  <a:lnTo>
                    <a:pt x="2094687" y="1927237"/>
                  </a:lnTo>
                  <a:lnTo>
                    <a:pt x="2101799" y="1931174"/>
                  </a:lnTo>
                  <a:lnTo>
                    <a:pt x="2118906" y="1941017"/>
                  </a:lnTo>
                  <a:lnTo>
                    <a:pt x="2137664" y="1944293"/>
                  </a:lnTo>
                  <a:lnTo>
                    <a:pt x="2173528" y="1931174"/>
                  </a:lnTo>
                  <a:lnTo>
                    <a:pt x="2180526" y="1920671"/>
                  </a:lnTo>
                  <a:lnTo>
                    <a:pt x="2180526" y="1915426"/>
                  </a:lnTo>
                  <a:lnTo>
                    <a:pt x="2179358" y="1911934"/>
                  </a:lnTo>
                  <a:lnTo>
                    <a:pt x="2178774" y="1910181"/>
                  </a:lnTo>
                  <a:lnTo>
                    <a:pt x="2177021" y="1908429"/>
                  </a:lnTo>
                  <a:lnTo>
                    <a:pt x="2171776" y="1903183"/>
                  </a:lnTo>
                  <a:lnTo>
                    <a:pt x="2164778" y="1899678"/>
                  </a:lnTo>
                  <a:lnTo>
                    <a:pt x="2156028" y="1899678"/>
                  </a:lnTo>
                  <a:lnTo>
                    <a:pt x="2152535" y="1903183"/>
                  </a:lnTo>
                  <a:lnTo>
                    <a:pt x="2145423" y="1907120"/>
                  </a:lnTo>
                  <a:lnTo>
                    <a:pt x="2137664" y="1908429"/>
                  </a:lnTo>
                  <a:lnTo>
                    <a:pt x="2129891" y="1907120"/>
                  </a:lnTo>
                  <a:lnTo>
                    <a:pt x="2122792" y="1903183"/>
                  </a:lnTo>
                  <a:lnTo>
                    <a:pt x="2119287" y="1899678"/>
                  </a:lnTo>
                  <a:lnTo>
                    <a:pt x="2115794" y="1897926"/>
                  </a:lnTo>
                  <a:lnTo>
                    <a:pt x="2110536" y="1896186"/>
                  </a:lnTo>
                  <a:lnTo>
                    <a:pt x="2112289" y="1896186"/>
                  </a:lnTo>
                  <a:lnTo>
                    <a:pt x="2115794" y="1894433"/>
                  </a:lnTo>
                  <a:lnTo>
                    <a:pt x="2117534" y="1892681"/>
                  </a:lnTo>
                  <a:lnTo>
                    <a:pt x="2137194" y="1874342"/>
                  </a:lnTo>
                  <a:lnTo>
                    <a:pt x="2154059" y="1853539"/>
                  </a:lnTo>
                  <a:lnTo>
                    <a:pt x="2167979" y="1830438"/>
                  </a:lnTo>
                  <a:lnTo>
                    <a:pt x="2178774" y="1805203"/>
                  </a:lnTo>
                  <a:lnTo>
                    <a:pt x="2180526" y="1799958"/>
                  </a:lnTo>
                  <a:lnTo>
                    <a:pt x="2180526" y="1794700"/>
                  </a:lnTo>
                  <a:close/>
                </a:path>
                <a:path w="2184400" h="1945004">
                  <a:moveTo>
                    <a:pt x="2183803" y="142151"/>
                  </a:moveTo>
                  <a:lnTo>
                    <a:pt x="2107260" y="102577"/>
                  </a:lnTo>
                  <a:lnTo>
                    <a:pt x="2107260" y="142151"/>
                  </a:lnTo>
                  <a:lnTo>
                    <a:pt x="2076094" y="158000"/>
                  </a:lnTo>
                  <a:lnTo>
                    <a:pt x="2049310" y="142557"/>
                  </a:lnTo>
                  <a:lnTo>
                    <a:pt x="2049310" y="180975"/>
                  </a:lnTo>
                  <a:lnTo>
                    <a:pt x="2049310" y="247675"/>
                  </a:lnTo>
                  <a:lnTo>
                    <a:pt x="2043684" y="245719"/>
                  </a:lnTo>
                  <a:lnTo>
                    <a:pt x="2041105" y="244932"/>
                  </a:lnTo>
                  <a:lnTo>
                    <a:pt x="2041105" y="282117"/>
                  </a:lnTo>
                  <a:lnTo>
                    <a:pt x="2035086" y="284708"/>
                  </a:lnTo>
                  <a:lnTo>
                    <a:pt x="1994941" y="293814"/>
                  </a:lnTo>
                  <a:lnTo>
                    <a:pt x="1940318" y="298907"/>
                  </a:lnTo>
                  <a:lnTo>
                    <a:pt x="1909343" y="299618"/>
                  </a:lnTo>
                  <a:lnTo>
                    <a:pt x="1878355" y="298907"/>
                  </a:lnTo>
                  <a:lnTo>
                    <a:pt x="1823732" y="293814"/>
                  </a:lnTo>
                  <a:lnTo>
                    <a:pt x="1783588" y="284708"/>
                  </a:lnTo>
                  <a:lnTo>
                    <a:pt x="1777568" y="282117"/>
                  </a:lnTo>
                  <a:lnTo>
                    <a:pt x="1783588" y="279514"/>
                  </a:lnTo>
                  <a:lnTo>
                    <a:pt x="1823732" y="270421"/>
                  </a:lnTo>
                  <a:lnTo>
                    <a:pt x="1878355" y="265328"/>
                  </a:lnTo>
                  <a:lnTo>
                    <a:pt x="1909343" y="264617"/>
                  </a:lnTo>
                  <a:lnTo>
                    <a:pt x="1940318" y="265328"/>
                  </a:lnTo>
                  <a:lnTo>
                    <a:pt x="1994941" y="270421"/>
                  </a:lnTo>
                  <a:lnTo>
                    <a:pt x="2035086" y="279514"/>
                  </a:lnTo>
                  <a:lnTo>
                    <a:pt x="2041105" y="282117"/>
                  </a:lnTo>
                  <a:lnTo>
                    <a:pt x="2041105" y="244932"/>
                  </a:lnTo>
                  <a:lnTo>
                    <a:pt x="2000135" y="236004"/>
                  </a:lnTo>
                  <a:lnTo>
                    <a:pt x="1941893" y="230390"/>
                  </a:lnTo>
                  <a:lnTo>
                    <a:pt x="1909343" y="229628"/>
                  </a:lnTo>
                  <a:lnTo>
                    <a:pt x="1876780" y="230390"/>
                  </a:lnTo>
                  <a:lnTo>
                    <a:pt x="1818538" y="236004"/>
                  </a:lnTo>
                  <a:lnTo>
                    <a:pt x="1780933" y="243890"/>
                  </a:lnTo>
                  <a:lnTo>
                    <a:pt x="1769376" y="247675"/>
                  </a:lnTo>
                  <a:lnTo>
                    <a:pt x="1769376" y="180975"/>
                  </a:lnTo>
                  <a:lnTo>
                    <a:pt x="1770049" y="180416"/>
                  </a:lnTo>
                  <a:lnTo>
                    <a:pt x="1770329" y="179730"/>
                  </a:lnTo>
                  <a:lnTo>
                    <a:pt x="1772107" y="178777"/>
                  </a:lnTo>
                  <a:lnTo>
                    <a:pt x="1777212" y="176504"/>
                  </a:lnTo>
                  <a:lnTo>
                    <a:pt x="1781644" y="174955"/>
                  </a:lnTo>
                  <a:lnTo>
                    <a:pt x="1783994" y="174129"/>
                  </a:lnTo>
                  <a:lnTo>
                    <a:pt x="1823669" y="165442"/>
                  </a:lnTo>
                  <a:lnTo>
                    <a:pt x="1878228" y="160350"/>
                  </a:lnTo>
                  <a:lnTo>
                    <a:pt x="1909343" y="159639"/>
                  </a:lnTo>
                  <a:lnTo>
                    <a:pt x="1940445" y="160350"/>
                  </a:lnTo>
                  <a:lnTo>
                    <a:pt x="1995004" y="165442"/>
                  </a:lnTo>
                  <a:lnTo>
                    <a:pt x="2034679" y="174129"/>
                  </a:lnTo>
                  <a:lnTo>
                    <a:pt x="2048624" y="180416"/>
                  </a:lnTo>
                  <a:lnTo>
                    <a:pt x="2049310" y="180975"/>
                  </a:lnTo>
                  <a:lnTo>
                    <a:pt x="2049310" y="142557"/>
                  </a:lnTo>
                  <a:lnTo>
                    <a:pt x="2045411" y="141109"/>
                  </a:lnTo>
                  <a:lnTo>
                    <a:pt x="2000199" y="131025"/>
                  </a:lnTo>
                  <a:lnTo>
                    <a:pt x="1941995" y="125412"/>
                  </a:lnTo>
                  <a:lnTo>
                    <a:pt x="1909343" y="124650"/>
                  </a:lnTo>
                  <a:lnTo>
                    <a:pt x="1876679" y="125412"/>
                  </a:lnTo>
                  <a:lnTo>
                    <a:pt x="1818474" y="131025"/>
                  </a:lnTo>
                  <a:lnTo>
                    <a:pt x="1773262" y="141109"/>
                  </a:lnTo>
                  <a:lnTo>
                    <a:pt x="1742579" y="158000"/>
                  </a:lnTo>
                  <a:lnTo>
                    <a:pt x="1711413" y="142151"/>
                  </a:lnTo>
                  <a:lnTo>
                    <a:pt x="1909343" y="39357"/>
                  </a:lnTo>
                  <a:lnTo>
                    <a:pt x="2107260" y="142151"/>
                  </a:lnTo>
                  <a:lnTo>
                    <a:pt x="2107260" y="102577"/>
                  </a:lnTo>
                  <a:lnTo>
                    <a:pt x="1985022" y="39357"/>
                  </a:lnTo>
                  <a:lnTo>
                    <a:pt x="1917534" y="4368"/>
                  </a:lnTo>
                  <a:lnTo>
                    <a:pt x="1909343" y="0"/>
                  </a:lnTo>
                  <a:lnTo>
                    <a:pt x="1901139" y="4368"/>
                  </a:lnTo>
                  <a:lnTo>
                    <a:pt x="1634871" y="142151"/>
                  </a:lnTo>
                  <a:lnTo>
                    <a:pt x="1664398" y="156908"/>
                  </a:lnTo>
                  <a:lnTo>
                    <a:pt x="1664398" y="304533"/>
                  </a:lnTo>
                  <a:lnTo>
                    <a:pt x="1657248" y="309981"/>
                  </a:lnTo>
                  <a:lnTo>
                    <a:pt x="1651723" y="317004"/>
                  </a:lnTo>
                  <a:lnTo>
                    <a:pt x="1648155" y="325310"/>
                  </a:lnTo>
                  <a:lnTo>
                    <a:pt x="1646897" y="334606"/>
                  </a:lnTo>
                  <a:lnTo>
                    <a:pt x="1649641" y="348234"/>
                  </a:lnTo>
                  <a:lnTo>
                    <a:pt x="1657146" y="359359"/>
                  </a:lnTo>
                  <a:lnTo>
                    <a:pt x="1668259" y="366852"/>
                  </a:lnTo>
                  <a:lnTo>
                    <a:pt x="1681886" y="369595"/>
                  </a:lnTo>
                  <a:lnTo>
                    <a:pt x="1695513" y="366852"/>
                  </a:lnTo>
                  <a:lnTo>
                    <a:pt x="1706638" y="359359"/>
                  </a:lnTo>
                  <a:lnTo>
                    <a:pt x="1714131" y="348234"/>
                  </a:lnTo>
                  <a:lnTo>
                    <a:pt x="1716887" y="334606"/>
                  </a:lnTo>
                  <a:lnTo>
                    <a:pt x="1715617" y="325310"/>
                  </a:lnTo>
                  <a:lnTo>
                    <a:pt x="1712048" y="317004"/>
                  </a:lnTo>
                  <a:lnTo>
                    <a:pt x="1706524" y="309981"/>
                  </a:lnTo>
                  <a:lnTo>
                    <a:pt x="1699387" y="304533"/>
                  </a:lnTo>
                  <a:lnTo>
                    <a:pt x="1699387" y="174955"/>
                  </a:lnTo>
                  <a:lnTo>
                    <a:pt x="1734375" y="192989"/>
                  </a:lnTo>
                  <a:lnTo>
                    <a:pt x="1734375" y="289839"/>
                  </a:lnTo>
                  <a:lnTo>
                    <a:pt x="1737931" y="296811"/>
                  </a:lnTo>
                  <a:lnTo>
                    <a:pt x="1773288" y="318147"/>
                  </a:lnTo>
                  <a:lnTo>
                    <a:pt x="1818538" y="328231"/>
                  </a:lnTo>
                  <a:lnTo>
                    <a:pt x="1876780" y="333844"/>
                  </a:lnTo>
                  <a:lnTo>
                    <a:pt x="1909343" y="334606"/>
                  </a:lnTo>
                  <a:lnTo>
                    <a:pt x="1941893" y="333844"/>
                  </a:lnTo>
                  <a:lnTo>
                    <a:pt x="2000135" y="328231"/>
                  </a:lnTo>
                  <a:lnTo>
                    <a:pt x="2045385" y="318147"/>
                  </a:lnTo>
                  <a:lnTo>
                    <a:pt x="2078151" y="299618"/>
                  </a:lnTo>
                  <a:lnTo>
                    <a:pt x="2080742" y="296811"/>
                  </a:lnTo>
                  <a:lnTo>
                    <a:pt x="2084298" y="289839"/>
                  </a:lnTo>
                  <a:lnTo>
                    <a:pt x="2084298" y="264617"/>
                  </a:lnTo>
                  <a:lnTo>
                    <a:pt x="2084298" y="247675"/>
                  </a:lnTo>
                  <a:lnTo>
                    <a:pt x="2084298" y="192989"/>
                  </a:lnTo>
                  <a:lnTo>
                    <a:pt x="2149462" y="159639"/>
                  </a:lnTo>
                  <a:lnTo>
                    <a:pt x="2152662" y="158000"/>
                  </a:lnTo>
                  <a:lnTo>
                    <a:pt x="2183803" y="142151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9930" y="4935961"/>
              <a:ext cx="139967" cy="11547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166409" y="4596548"/>
              <a:ext cx="432434" cy="328930"/>
            </a:xfrm>
            <a:custGeom>
              <a:avLst/>
              <a:gdLst/>
              <a:ahLst/>
              <a:cxnLst/>
              <a:rect l="l" t="t" r="r" b="b"/>
              <a:pathLst>
                <a:path w="432434" h="328929">
                  <a:moveTo>
                    <a:pt x="164465" y="62979"/>
                  </a:moveTo>
                  <a:lnTo>
                    <a:pt x="159219" y="55981"/>
                  </a:lnTo>
                  <a:lnTo>
                    <a:pt x="145211" y="52489"/>
                  </a:lnTo>
                  <a:lnTo>
                    <a:pt x="136474" y="55981"/>
                  </a:lnTo>
                  <a:lnTo>
                    <a:pt x="132969" y="62979"/>
                  </a:lnTo>
                  <a:lnTo>
                    <a:pt x="131216" y="66255"/>
                  </a:lnTo>
                  <a:lnTo>
                    <a:pt x="131216" y="138214"/>
                  </a:lnTo>
                  <a:lnTo>
                    <a:pt x="131216" y="295681"/>
                  </a:lnTo>
                  <a:lnTo>
                    <a:pt x="47244" y="295681"/>
                  </a:lnTo>
                  <a:lnTo>
                    <a:pt x="131216" y="138214"/>
                  </a:lnTo>
                  <a:lnTo>
                    <a:pt x="131216" y="66255"/>
                  </a:lnTo>
                  <a:lnTo>
                    <a:pt x="3505" y="304431"/>
                  </a:lnTo>
                  <a:lnTo>
                    <a:pt x="0" y="309676"/>
                  </a:lnTo>
                  <a:lnTo>
                    <a:pt x="1752" y="316674"/>
                  </a:lnTo>
                  <a:lnTo>
                    <a:pt x="3505" y="320179"/>
                  </a:lnTo>
                  <a:lnTo>
                    <a:pt x="6997" y="325424"/>
                  </a:lnTo>
                  <a:lnTo>
                    <a:pt x="12242" y="328917"/>
                  </a:lnTo>
                  <a:lnTo>
                    <a:pt x="155714" y="328917"/>
                  </a:lnTo>
                  <a:lnTo>
                    <a:pt x="164465" y="321919"/>
                  </a:lnTo>
                  <a:lnTo>
                    <a:pt x="164465" y="295681"/>
                  </a:lnTo>
                  <a:lnTo>
                    <a:pt x="164465" y="138214"/>
                  </a:lnTo>
                  <a:lnTo>
                    <a:pt x="164465" y="62979"/>
                  </a:lnTo>
                  <a:close/>
                </a:path>
                <a:path w="432434" h="328929">
                  <a:moveTo>
                    <a:pt x="276440" y="152209"/>
                  </a:moveTo>
                  <a:lnTo>
                    <a:pt x="274688" y="148717"/>
                  </a:lnTo>
                  <a:lnTo>
                    <a:pt x="271183" y="145211"/>
                  </a:lnTo>
                  <a:lnTo>
                    <a:pt x="265391" y="141274"/>
                  </a:lnTo>
                  <a:lnTo>
                    <a:pt x="258940" y="139966"/>
                  </a:lnTo>
                  <a:lnTo>
                    <a:pt x="252488" y="141274"/>
                  </a:lnTo>
                  <a:lnTo>
                    <a:pt x="246697" y="145211"/>
                  </a:lnTo>
                  <a:lnTo>
                    <a:pt x="243192" y="148717"/>
                  </a:lnTo>
                  <a:lnTo>
                    <a:pt x="241439" y="152209"/>
                  </a:lnTo>
                  <a:lnTo>
                    <a:pt x="241439" y="162712"/>
                  </a:lnTo>
                  <a:lnTo>
                    <a:pt x="243192" y="166204"/>
                  </a:lnTo>
                  <a:lnTo>
                    <a:pt x="250190" y="173202"/>
                  </a:lnTo>
                  <a:lnTo>
                    <a:pt x="253695" y="174955"/>
                  </a:lnTo>
                  <a:lnTo>
                    <a:pt x="264185" y="174955"/>
                  </a:lnTo>
                  <a:lnTo>
                    <a:pt x="267690" y="173202"/>
                  </a:lnTo>
                  <a:lnTo>
                    <a:pt x="271183" y="169710"/>
                  </a:lnTo>
                  <a:lnTo>
                    <a:pt x="274688" y="166204"/>
                  </a:lnTo>
                  <a:lnTo>
                    <a:pt x="276440" y="162712"/>
                  </a:lnTo>
                  <a:lnTo>
                    <a:pt x="276440" y="152209"/>
                  </a:lnTo>
                  <a:close/>
                </a:path>
                <a:path w="432434" h="328929">
                  <a:moveTo>
                    <a:pt x="432155" y="311429"/>
                  </a:moveTo>
                  <a:lnTo>
                    <a:pt x="429552" y="268211"/>
                  </a:lnTo>
                  <a:lnTo>
                    <a:pt x="421868" y="225475"/>
                  </a:lnTo>
                  <a:lnTo>
                    <a:pt x="409270" y="183730"/>
                  </a:lnTo>
                  <a:lnTo>
                    <a:pt x="391909" y="143459"/>
                  </a:lnTo>
                  <a:lnTo>
                    <a:pt x="370014" y="106476"/>
                  </a:lnTo>
                  <a:lnTo>
                    <a:pt x="344017" y="71945"/>
                  </a:lnTo>
                  <a:lnTo>
                    <a:pt x="314413" y="40373"/>
                  </a:lnTo>
                  <a:lnTo>
                    <a:pt x="281686" y="12242"/>
                  </a:lnTo>
                  <a:lnTo>
                    <a:pt x="264185" y="0"/>
                  </a:lnTo>
                  <a:lnTo>
                    <a:pt x="257187" y="0"/>
                  </a:lnTo>
                  <a:lnTo>
                    <a:pt x="251942" y="1752"/>
                  </a:lnTo>
                  <a:lnTo>
                    <a:pt x="246697" y="5245"/>
                  </a:lnTo>
                  <a:lnTo>
                    <a:pt x="243192" y="10490"/>
                  </a:lnTo>
                  <a:lnTo>
                    <a:pt x="243192" y="122466"/>
                  </a:lnTo>
                  <a:lnTo>
                    <a:pt x="250190" y="131216"/>
                  </a:lnTo>
                  <a:lnTo>
                    <a:pt x="269443" y="131216"/>
                  </a:lnTo>
                  <a:lnTo>
                    <a:pt x="278180" y="124218"/>
                  </a:lnTo>
                  <a:lnTo>
                    <a:pt x="278180" y="52489"/>
                  </a:lnTo>
                  <a:lnTo>
                    <a:pt x="311797" y="84594"/>
                  </a:lnTo>
                  <a:lnTo>
                    <a:pt x="340652" y="120980"/>
                  </a:lnTo>
                  <a:lnTo>
                    <a:pt x="364350" y="160959"/>
                  </a:lnTo>
                  <a:lnTo>
                    <a:pt x="382511" y="203860"/>
                  </a:lnTo>
                  <a:lnTo>
                    <a:pt x="394741" y="248996"/>
                  </a:lnTo>
                  <a:lnTo>
                    <a:pt x="400659" y="295681"/>
                  </a:lnTo>
                  <a:lnTo>
                    <a:pt x="278180" y="295681"/>
                  </a:lnTo>
                  <a:lnTo>
                    <a:pt x="278180" y="194208"/>
                  </a:lnTo>
                  <a:lnTo>
                    <a:pt x="271183" y="185458"/>
                  </a:lnTo>
                  <a:lnTo>
                    <a:pt x="251942" y="185458"/>
                  </a:lnTo>
                  <a:lnTo>
                    <a:pt x="243192" y="192455"/>
                  </a:lnTo>
                  <a:lnTo>
                    <a:pt x="243192" y="316674"/>
                  </a:lnTo>
                  <a:lnTo>
                    <a:pt x="244944" y="320179"/>
                  </a:lnTo>
                  <a:lnTo>
                    <a:pt x="251942" y="327177"/>
                  </a:lnTo>
                  <a:lnTo>
                    <a:pt x="255447" y="328917"/>
                  </a:lnTo>
                  <a:lnTo>
                    <a:pt x="258940" y="328917"/>
                  </a:lnTo>
                  <a:lnTo>
                    <a:pt x="423405" y="328917"/>
                  </a:lnTo>
                  <a:lnTo>
                    <a:pt x="432155" y="321919"/>
                  </a:lnTo>
                  <a:lnTo>
                    <a:pt x="432155" y="311429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381637" y="3517900"/>
            <a:ext cx="59690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Live</a:t>
            </a:r>
            <a:endParaRPr sz="22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2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CDD4B6-3F6E-4B0E-A734-F54870E148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Montserrat Medium</vt:lpstr>
      <vt:lpstr>Montserrat SemiBold</vt:lpstr>
      <vt:lpstr>Office Theme</vt:lpstr>
      <vt:lpstr>What makes a Great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cp:lastModifiedBy>Leanne Manning</cp:lastModifiedBy>
  <cp:revision>1</cp:revision>
  <dcterms:created xsi:type="dcterms:W3CDTF">2022-11-03T04:38:14Z</dcterms:created>
  <dcterms:modified xsi:type="dcterms:W3CDTF">2022-11-24T00:45:34Z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