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D01356-7AB3-43FB-84BB-9A5B9EC10D6A}" v="4" dt="2022-11-09T03:28:37.84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9FD01356-7AB3-43FB-84BB-9A5B9EC10D6A}"/>
    <pc:docChg chg="modSld">
      <pc:chgData name="Leanne Manning" userId="730c7ce9-f6b4-453e-88a2-34d7f1a5ff9e" providerId="ADAL" clId="{9FD01356-7AB3-43FB-84BB-9A5B9EC10D6A}" dt="2022-11-09T03:30:22.617" v="16" actId="14100"/>
      <pc:docMkLst>
        <pc:docMk/>
      </pc:docMkLst>
      <pc:sldChg chg="addSp modSp mod">
        <pc:chgData name="Leanne Manning" userId="730c7ce9-f6b4-453e-88a2-34d7f1a5ff9e" providerId="ADAL" clId="{9FD01356-7AB3-43FB-84BB-9A5B9EC10D6A}" dt="2022-11-09T03:30:22.617" v="16" actId="14100"/>
        <pc:sldMkLst>
          <pc:docMk/>
          <pc:sldMk cId="0" sldId="256"/>
        </pc:sldMkLst>
        <pc:spChg chg="mod">
          <ac:chgData name="Leanne Manning" userId="730c7ce9-f6b4-453e-88a2-34d7f1a5ff9e" providerId="ADAL" clId="{9FD01356-7AB3-43FB-84BB-9A5B9EC10D6A}" dt="2022-11-09T03:28:00.450" v="0" actId="2711"/>
          <ac:spMkLst>
            <pc:docMk/>
            <pc:sldMk cId="0" sldId="256"/>
            <ac:spMk id="2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28:00.450" v="0" actId="2711"/>
          <ac:spMkLst>
            <pc:docMk/>
            <pc:sldMk cId="0" sldId="256"/>
            <ac:spMk id="3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30:22.617" v="16" actId="14100"/>
          <ac:spMkLst>
            <pc:docMk/>
            <pc:sldMk cId="0" sldId="256"/>
            <ac:spMk id="7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30:22.617" v="16" actId="14100"/>
          <ac:spMkLst>
            <pc:docMk/>
            <pc:sldMk cId="0" sldId="256"/>
            <ac:spMk id="9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28:30.864" v="4" actId="14100"/>
          <ac:spMkLst>
            <pc:docMk/>
            <pc:sldMk cId="0" sldId="256"/>
            <ac:spMk id="10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28:30.864" v="4" actId="14100"/>
          <ac:spMkLst>
            <pc:docMk/>
            <pc:sldMk cId="0" sldId="256"/>
            <ac:spMk id="11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28:30.864" v="4" actId="14100"/>
          <ac:spMkLst>
            <pc:docMk/>
            <pc:sldMk cId="0" sldId="256"/>
            <ac:spMk id="12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28:30.864" v="4" actId="14100"/>
          <ac:spMkLst>
            <pc:docMk/>
            <pc:sldMk cId="0" sldId="256"/>
            <ac:spMk id="13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30:22.617" v="16" actId="14100"/>
          <ac:spMkLst>
            <pc:docMk/>
            <pc:sldMk cId="0" sldId="256"/>
            <ac:spMk id="15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30:22.617" v="16" actId="14100"/>
          <ac:spMkLst>
            <pc:docMk/>
            <pc:sldMk cId="0" sldId="256"/>
            <ac:spMk id="17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29:07.537" v="9" actId="113"/>
          <ac:spMkLst>
            <pc:docMk/>
            <pc:sldMk cId="0" sldId="256"/>
            <ac:spMk id="19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29:01.729" v="8" actId="2711"/>
          <ac:spMkLst>
            <pc:docMk/>
            <pc:sldMk cId="0" sldId="256"/>
            <ac:spMk id="22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29:39.302" v="14" actId="113"/>
          <ac:spMkLst>
            <pc:docMk/>
            <pc:sldMk cId="0" sldId="256"/>
            <ac:spMk id="24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29:27.825" v="12" actId="20577"/>
          <ac:spMkLst>
            <pc:docMk/>
            <pc:sldMk cId="0" sldId="256"/>
            <ac:spMk id="25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29:01.729" v="8" actId="2711"/>
          <ac:spMkLst>
            <pc:docMk/>
            <pc:sldMk cId="0" sldId="256"/>
            <ac:spMk id="26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29:01.729" v="8" actId="2711"/>
          <ac:spMkLst>
            <pc:docMk/>
            <pc:sldMk cId="0" sldId="256"/>
            <ac:spMk id="28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28:00.450" v="0" actId="2711"/>
          <ac:spMkLst>
            <pc:docMk/>
            <pc:sldMk cId="0" sldId="256"/>
            <ac:spMk id="29" creationId="{00000000-0000-0000-0000-000000000000}"/>
          </ac:spMkLst>
        </pc:spChg>
        <pc:spChg chg="mod">
          <ac:chgData name="Leanne Manning" userId="730c7ce9-f6b4-453e-88a2-34d7f1a5ff9e" providerId="ADAL" clId="{9FD01356-7AB3-43FB-84BB-9A5B9EC10D6A}" dt="2022-11-09T03:28:30.864" v="4" actId="14100"/>
          <ac:spMkLst>
            <pc:docMk/>
            <pc:sldMk cId="0" sldId="256"/>
            <ac:spMk id="30" creationId="{00000000-0000-0000-0000-000000000000}"/>
          </ac:spMkLst>
        </pc:spChg>
        <pc:spChg chg="add mod">
          <ac:chgData name="Leanne Manning" userId="730c7ce9-f6b4-453e-88a2-34d7f1a5ff9e" providerId="ADAL" clId="{9FD01356-7AB3-43FB-84BB-9A5B9EC10D6A}" dt="2022-11-09T03:28:12.020" v="2" actId="571"/>
          <ac:spMkLst>
            <pc:docMk/>
            <pc:sldMk cId="0" sldId="256"/>
            <ac:spMk id="31" creationId="{53A1F5D4-7C5A-0A6F-263B-659AE1F095AD}"/>
          </ac:spMkLst>
        </pc:spChg>
        <pc:spChg chg="add mod">
          <ac:chgData name="Leanne Manning" userId="730c7ce9-f6b4-453e-88a2-34d7f1a5ff9e" providerId="ADAL" clId="{9FD01356-7AB3-43FB-84BB-9A5B9EC10D6A}" dt="2022-11-09T03:28:12.020" v="2" actId="571"/>
          <ac:spMkLst>
            <pc:docMk/>
            <pc:sldMk cId="0" sldId="256"/>
            <ac:spMk id="32" creationId="{75F40EE3-A69B-4CF1-9949-9F6C7388C6A3}"/>
          </ac:spMkLst>
        </pc:spChg>
        <pc:spChg chg="add mod">
          <ac:chgData name="Leanne Manning" userId="730c7ce9-f6b4-453e-88a2-34d7f1a5ff9e" providerId="ADAL" clId="{9FD01356-7AB3-43FB-84BB-9A5B9EC10D6A}" dt="2022-11-09T03:28:12.020" v="2" actId="571"/>
          <ac:spMkLst>
            <pc:docMk/>
            <pc:sldMk cId="0" sldId="256"/>
            <ac:spMk id="33" creationId="{E50A2B51-8FEA-2912-1126-4964327DA211}"/>
          </ac:spMkLst>
        </pc:spChg>
        <pc:spChg chg="add mod">
          <ac:chgData name="Leanne Manning" userId="730c7ce9-f6b4-453e-88a2-34d7f1a5ff9e" providerId="ADAL" clId="{9FD01356-7AB3-43FB-84BB-9A5B9EC10D6A}" dt="2022-11-09T03:28:12.020" v="2" actId="571"/>
          <ac:spMkLst>
            <pc:docMk/>
            <pc:sldMk cId="0" sldId="256"/>
            <ac:spMk id="34" creationId="{538A615E-6C72-9481-5AC7-156CBD973468}"/>
          </ac:spMkLst>
        </pc:spChg>
        <pc:spChg chg="add mod">
          <ac:chgData name="Leanne Manning" userId="730c7ce9-f6b4-453e-88a2-34d7f1a5ff9e" providerId="ADAL" clId="{9FD01356-7AB3-43FB-84BB-9A5B9EC10D6A}" dt="2022-11-09T03:28:37.847" v="6" actId="571"/>
          <ac:spMkLst>
            <pc:docMk/>
            <pc:sldMk cId="0" sldId="256"/>
            <ac:spMk id="35" creationId="{A1D1F082-BD45-67FE-D1F8-1ACDC15172A9}"/>
          </ac:spMkLst>
        </pc:spChg>
        <pc:spChg chg="add mod">
          <ac:chgData name="Leanne Manning" userId="730c7ce9-f6b4-453e-88a2-34d7f1a5ff9e" providerId="ADAL" clId="{9FD01356-7AB3-43FB-84BB-9A5B9EC10D6A}" dt="2022-11-09T03:28:37.847" v="6" actId="571"/>
          <ac:spMkLst>
            <pc:docMk/>
            <pc:sldMk cId="0" sldId="256"/>
            <ac:spMk id="36" creationId="{7256D8D8-59B7-572F-897C-3C97560027F1}"/>
          </ac:spMkLst>
        </pc:spChg>
        <pc:spChg chg="add mod">
          <ac:chgData name="Leanne Manning" userId="730c7ce9-f6b4-453e-88a2-34d7f1a5ff9e" providerId="ADAL" clId="{9FD01356-7AB3-43FB-84BB-9A5B9EC10D6A}" dt="2022-11-09T03:28:37.847" v="6" actId="571"/>
          <ac:spMkLst>
            <pc:docMk/>
            <pc:sldMk cId="0" sldId="256"/>
            <ac:spMk id="37" creationId="{BFEE0039-2C4D-CB1A-04A6-47EA8555E09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155" cy="0"/>
          </a:xfrm>
          <a:custGeom>
            <a:avLst/>
            <a:gdLst/>
            <a:ahLst/>
            <a:cxnLst/>
            <a:rect l="l" t="t" r="r" b="b"/>
            <a:pathLst>
              <a:path w="859155">
                <a:moveTo>
                  <a:pt x="0" y="0"/>
                </a:moveTo>
                <a:lnTo>
                  <a:pt x="859147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11" y="855354"/>
            <a:ext cx="140487" cy="140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1002434"/>
            <a:ext cx="0" cy="6554470"/>
          </a:xfrm>
          <a:custGeom>
            <a:avLst/>
            <a:gdLst/>
            <a:ahLst/>
            <a:cxnLst/>
            <a:rect l="l" t="t" r="r" b="b"/>
            <a:pathLst>
              <a:path h="6554470">
                <a:moveTo>
                  <a:pt x="0" y="6554065"/>
                </a:moveTo>
                <a:lnTo>
                  <a:pt x="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297035" cy="0"/>
          </a:xfrm>
          <a:custGeom>
            <a:avLst/>
            <a:gdLst/>
            <a:ahLst/>
            <a:cxnLst/>
            <a:rect l="l" t="t" r="r" b="b"/>
            <a:pathLst>
              <a:path w="9297035">
                <a:moveTo>
                  <a:pt x="0" y="0"/>
                </a:moveTo>
                <a:lnTo>
                  <a:pt x="9296973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1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7"/>
            <a:ext cx="133705" cy="16600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59" y="630661"/>
            <a:ext cx="180340" cy="16050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6" y="1077354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5" y="0"/>
                </a:moveTo>
                <a:lnTo>
                  <a:pt x="122183" y="0"/>
                </a:lnTo>
                <a:lnTo>
                  <a:pt x="79060" y="13673"/>
                </a:lnTo>
                <a:lnTo>
                  <a:pt x="41093" y="41019"/>
                </a:lnTo>
                <a:lnTo>
                  <a:pt x="13697" y="78918"/>
                </a:lnTo>
                <a:lnTo>
                  <a:pt x="0" y="121961"/>
                </a:lnTo>
                <a:lnTo>
                  <a:pt x="0" y="166717"/>
                </a:lnTo>
                <a:lnTo>
                  <a:pt x="13697" y="209756"/>
                </a:lnTo>
                <a:lnTo>
                  <a:pt x="41093" y="247648"/>
                </a:lnTo>
                <a:lnTo>
                  <a:pt x="117115" y="323518"/>
                </a:lnTo>
                <a:lnTo>
                  <a:pt x="158974" y="340828"/>
                </a:lnTo>
                <a:lnTo>
                  <a:pt x="170612" y="339694"/>
                </a:lnTo>
                <a:lnTo>
                  <a:pt x="208264" y="314500"/>
                </a:lnTo>
                <a:lnTo>
                  <a:pt x="218181" y="281735"/>
                </a:lnTo>
                <a:lnTo>
                  <a:pt x="217044" y="270124"/>
                </a:lnTo>
                <a:lnTo>
                  <a:pt x="183866" y="223023"/>
                </a:lnTo>
                <a:lnTo>
                  <a:pt x="180539" y="260209"/>
                </a:lnTo>
                <a:lnTo>
                  <a:pt x="187232" y="270278"/>
                </a:lnTo>
                <a:lnTo>
                  <a:pt x="174786" y="309015"/>
                </a:lnTo>
                <a:lnTo>
                  <a:pt x="167127" y="312177"/>
                </a:lnTo>
                <a:lnTo>
                  <a:pt x="150833" y="312177"/>
                </a:lnTo>
                <a:lnTo>
                  <a:pt x="143163" y="309015"/>
                </a:lnTo>
                <a:lnTo>
                  <a:pt x="61375" y="227392"/>
                </a:lnTo>
                <a:lnTo>
                  <a:pt x="35564" y="188551"/>
                </a:lnTo>
                <a:lnTo>
                  <a:pt x="26961" y="144329"/>
                </a:lnTo>
                <a:lnTo>
                  <a:pt x="35564" y="100110"/>
                </a:lnTo>
                <a:lnTo>
                  <a:pt x="61375" y="61276"/>
                </a:lnTo>
                <a:lnTo>
                  <a:pt x="100287" y="35516"/>
                </a:lnTo>
                <a:lnTo>
                  <a:pt x="144598" y="26929"/>
                </a:lnTo>
                <a:lnTo>
                  <a:pt x="188908" y="35516"/>
                </a:lnTo>
                <a:lnTo>
                  <a:pt x="227821" y="61276"/>
                </a:lnTo>
                <a:lnTo>
                  <a:pt x="337295" y="170534"/>
                </a:lnTo>
                <a:lnTo>
                  <a:pt x="344431" y="181278"/>
                </a:lnTo>
                <a:lnTo>
                  <a:pt x="346810" y="193508"/>
                </a:lnTo>
                <a:lnTo>
                  <a:pt x="344431" y="205738"/>
                </a:lnTo>
                <a:lnTo>
                  <a:pt x="337295" y="216483"/>
                </a:lnTo>
                <a:lnTo>
                  <a:pt x="331681" y="222083"/>
                </a:lnTo>
                <a:lnTo>
                  <a:pt x="331681" y="231138"/>
                </a:lnTo>
                <a:lnTo>
                  <a:pt x="342895" y="242327"/>
                </a:lnTo>
                <a:lnTo>
                  <a:pt x="351976" y="242327"/>
                </a:lnTo>
                <a:lnTo>
                  <a:pt x="374358" y="205523"/>
                </a:lnTo>
                <a:lnTo>
                  <a:pt x="375534" y="193508"/>
                </a:lnTo>
                <a:lnTo>
                  <a:pt x="374358" y="181487"/>
                </a:lnTo>
                <a:lnTo>
                  <a:pt x="248115" y="41019"/>
                </a:lnTo>
                <a:lnTo>
                  <a:pt x="210148" y="13673"/>
                </a:lnTo>
                <a:lnTo>
                  <a:pt x="16702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6" y="115945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50" y="0"/>
                </a:moveTo>
                <a:lnTo>
                  <a:pt x="181978" y="17310"/>
                </a:lnTo>
                <a:lnTo>
                  <a:pt x="164642" y="59093"/>
                </a:lnTo>
                <a:lnTo>
                  <a:pt x="165781" y="70708"/>
                </a:lnTo>
                <a:lnTo>
                  <a:pt x="169124" y="81718"/>
                </a:lnTo>
                <a:lnTo>
                  <a:pt x="174560" y="91861"/>
                </a:lnTo>
                <a:lnTo>
                  <a:pt x="181978" y="100876"/>
                </a:lnTo>
                <a:lnTo>
                  <a:pt x="198958" y="117830"/>
                </a:lnTo>
                <a:lnTo>
                  <a:pt x="208038" y="117817"/>
                </a:lnTo>
                <a:lnTo>
                  <a:pt x="219252" y="106654"/>
                </a:lnTo>
                <a:lnTo>
                  <a:pt x="219252" y="97574"/>
                </a:lnTo>
                <a:lnTo>
                  <a:pt x="196507" y="74866"/>
                </a:lnTo>
                <a:lnTo>
                  <a:pt x="193332" y="67221"/>
                </a:lnTo>
                <a:lnTo>
                  <a:pt x="193332" y="50965"/>
                </a:lnTo>
                <a:lnTo>
                  <a:pt x="196507" y="43319"/>
                </a:lnTo>
                <a:lnTo>
                  <a:pt x="208026" y="31813"/>
                </a:lnTo>
                <a:lnTo>
                  <a:pt x="215684" y="28651"/>
                </a:lnTo>
                <a:lnTo>
                  <a:pt x="231978" y="28651"/>
                </a:lnTo>
                <a:lnTo>
                  <a:pt x="239649" y="31813"/>
                </a:lnTo>
                <a:lnTo>
                  <a:pt x="321424" y="113436"/>
                </a:lnTo>
                <a:lnTo>
                  <a:pt x="347234" y="152277"/>
                </a:lnTo>
                <a:lnTo>
                  <a:pt x="355838" y="196499"/>
                </a:lnTo>
                <a:lnTo>
                  <a:pt x="347234" y="240718"/>
                </a:lnTo>
                <a:lnTo>
                  <a:pt x="321424" y="279552"/>
                </a:lnTo>
                <a:lnTo>
                  <a:pt x="282513" y="305312"/>
                </a:lnTo>
                <a:lnTo>
                  <a:pt x="238207" y="313899"/>
                </a:lnTo>
                <a:lnTo>
                  <a:pt x="193901" y="305312"/>
                </a:lnTo>
                <a:lnTo>
                  <a:pt x="154990" y="279552"/>
                </a:lnTo>
                <a:lnTo>
                  <a:pt x="38239" y="163017"/>
                </a:lnTo>
                <a:lnTo>
                  <a:pt x="31095" y="152278"/>
                </a:lnTo>
                <a:lnTo>
                  <a:pt x="28714" y="140047"/>
                </a:lnTo>
                <a:lnTo>
                  <a:pt x="31095" y="127814"/>
                </a:lnTo>
                <a:lnTo>
                  <a:pt x="38239" y="117068"/>
                </a:lnTo>
                <a:lnTo>
                  <a:pt x="43840" y="111480"/>
                </a:lnTo>
                <a:lnTo>
                  <a:pt x="43840" y="102412"/>
                </a:lnTo>
                <a:lnTo>
                  <a:pt x="4633" y="116644"/>
                </a:lnTo>
                <a:lnTo>
                  <a:pt x="0" y="140055"/>
                </a:lnTo>
                <a:lnTo>
                  <a:pt x="1176" y="152071"/>
                </a:lnTo>
                <a:lnTo>
                  <a:pt x="134708" y="299808"/>
                </a:lnTo>
                <a:lnTo>
                  <a:pt x="183103" y="331852"/>
                </a:lnTo>
                <a:lnTo>
                  <a:pt x="238213" y="342531"/>
                </a:lnTo>
                <a:lnTo>
                  <a:pt x="266191" y="339862"/>
                </a:lnTo>
                <a:lnTo>
                  <a:pt x="318790" y="318501"/>
                </a:lnTo>
                <a:lnTo>
                  <a:pt x="369127" y="261916"/>
                </a:lnTo>
                <a:lnTo>
                  <a:pt x="382824" y="218877"/>
                </a:lnTo>
                <a:lnTo>
                  <a:pt x="382824" y="174123"/>
                </a:lnTo>
                <a:lnTo>
                  <a:pt x="369127" y="131085"/>
                </a:lnTo>
                <a:lnTo>
                  <a:pt x="341731" y="93192"/>
                </a:lnTo>
                <a:lnTo>
                  <a:pt x="265709" y="17310"/>
                </a:lnTo>
                <a:lnTo>
                  <a:pt x="235487" y="1134"/>
                </a:lnTo>
                <a:lnTo>
                  <a:pt x="223850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4" y="1054100"/>
            <a:ext cx="353631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9454" y="1054100"/>
            <a:ext cx="3536315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0" dirty="0">
                <a:latin typeface="Montserrat SemiBold" pitchFamily="2" charset="0"/>
              </a:rPr>
              <a:t>Matriarch</a:t>
            </a:r>
            <a:r>
              <a:rPr dirty="0">
                <a:latin typeface="Montserrat SemiBold" pitchFamily="2" charset="0"/>
              </a:rPr>
              <a:t> </a:t>
            </a:r>
            <a:r>
              <a:rPr spc="80" dirty="0">
                <a:latin typeface="Montserrat SemiBold" pitchFamily="2" charset="0"/>
              </a:rPr>
              <a:t>Patriarch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09754" y="1113790"/>
            <a:ext cx="3841750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105" dirty="0">
                <a:solidFill>
                  <a:srgbClr val="2E3841"/>
                </a:solidFill>
                <a:latin typeface="Montserrat SemiBold" pitchFamily="2" charset="0"/>
                <a:cs typeface="Century Gothic"/>
              </a:rPr>
              <a:t>Significant</a:t>
            </a:r>
            <a:r>
              <a:rPr sz="2800" spc="20" dirty="0">
                <a:solidFill>
                  <a:srgbClr val="2E3841"/>
                </a:solidFill>
                <a:latin typeface="Montserrat SemiBold" pitchFamily="2" charset="0"/>
                <a:cs typeface="Century Gothic"/>
              </a:rPr>
              <a:t> </a:t>
            </a:r>
            <a:r>
              <a:rPr sz="2800" spc="85" dirty="0">
                <a:solidFill>
                  <a:srgbClr val="2E3841"/>
                </a:solidFill>
                <a:latin typeface="Montserrat SemiBold" pitchFamily="2" charset="0"/>
                <a:cs typeface="Century Gothic"/>
              </a:rPr>
              <a:t>Individual</a:t>
            </a:r>
            <a:endParaRPr sz="2800">
              <a:latin typeface="Montserrat SemiBold" pitchFamily="2" charset="0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20987" y="1961494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95025" y="1871931"/>
            <a:ext cx="0" cy="4949190"/>
          </a:xfrm>
          <a:custGeom>
            <a:avLst/>
            <a:gdLst/>
            <a:ahLst/>
            <a:cxnLst/>
            <a:rect l="l" t="t" r="r" b="b"/>
            <a:pathLst>
              <a:path h="4949190">
                <a:moveTo>
                  <a:pt x="0" y="0"/>
                </a:moveTo>
                <a:lnTo>
                  <a:pt x="0" y="4949036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31407" y="2452104"/>
            <a:ext cx="1938020" cy="1938020"/>
          </a:xfrm>
          <a:custGeom>
            <a:avLst/>
            <a:gdLst/>
            <a:ahLst/>
            <a:cxnLst/>
            <a:rect l="l" t="t" r="r" b="b"/>
            <a:pathLst>
              <a:path w="1938020" h="1938020">
                <a:moveTo>
                  <a:pt x="968857" y="0"/>
                </a:moveTo>
                <a:lnTo>
                  <a:pt x="920501" y="1185"/>
                </a:lnTo>
                <a:lnTo>
                  <a:pt x="872759" y="4705"/>
                </a:lnTo>
                <a:lnTo>
                  <a:pt x="825686" y="10504"/>
                </a:lnTo>
                <a:lnTo>
                  <a:pt x="779337" y="18527"/>
                </a:lnTo>
                <a:lnTo>
                  <a:pt x="733769" y="28717"/>
                </a:lnTo>
                <a:lnTo>
                  <a:pt x="689037" y="41020"/>
                </a:lnTo>
                <a:lnTo>
                  <a:pt x="645196" y="55379"/>
                </a:lnTo>
                <a:lnTo>
                  <a:pt x="602302" y="71740"/>
                </a:lnTo>
                <a:lnTo>
                  <a:pt x="560410" y="90047"/>
                </a:lnTo>
                <a:lnTo>
                  <a:pt x="519575" y="110244"/>
                </a:lnTo>
                <a:lnTo>
                  <a:pt x="479854" y="132276"/>
                </a:lnTo>
                <a:lnTo>
                  <a:pt x="441302" y="156087"/>
                </a:lnTo>
                <a:lnTo>
                  <a:pt x="403974" y="181623"/>
                </a:lnTo>
                <a:lnTo>
                  <a:pt x="367926" y="208826"/>
                </a:lnTo>
                <a:lnTo>
                  <a:pt x="333214" y="237643"/>
                </a:lnTo>
                <a:lnTo>
                  <a:pt x="299892" y="268016"/>
                </a:lnTo>
                <a:lnTo>
                  <a:pt x="268016" y="299892"/>
                </a:lnTo>
                <a:lnTo>
                  <a:pt x="237643" y="333214"/>
                </a:lnTo>
                <a:lnTo>
                  <a:pt x="208826" y="367926"/>
                </a:lnTo>
                <a:lnTo>
                  <a:pt x="181623" y="403974"/>
                </a:lnTo>
                <a:lnTo>
                  <a:pt x="156087" y="441302"/>
                </a:lnTo>
                <a:lnTo>
                  <a:pt x="132276" y="479854"/>
                </a:lnTo>
                <a:lnTo>
                  <a:pt x="110244" y="519575"/>
                </a:lnTo>
                <a:lnTo>
                  <a:pt x="90047" y="560410"/>
                </a:lnTo>
                <a:lnTo>
                  <a:pt x="71740" y="602302"/>
                </a:lnTo>
                <a:lnTo>
                  <a:pt x="55379" y="645196"/>
                </a:lnTo>
                <a:lnTo>
                  <a:pt x="41020" y="689037"/>
                </a:lnTo>
                <a:lnTo>
                  <a:pt x="28717" y="733769"/>
                </a:lnTo>
                <a:lnTo>
                  <a:pt x="18527" y="779337"/>
                </a:lnTo>
                <a:lnTo>
                  <a:pt x="10504" y="825686"/>
                </a:lnTo>
                <a:lnTo>
                  <a:pt x="4705" y="872759"/>
                </a:lnTo>
                <a:lnTo>
                  <a:pt x="1185" y="920501"/>
                </a:lnTo>
                <a:lnTo>
                  <a:pt x="0" y="968857"/>
                </a:lnTo>
                <a:lnTo>
                  <a:pt x="1185" y="1017213"/>
                </a:lnTo>
                <a:lnTo>
                  <a:pt x="4705" y="1064956"/>
                </a:lnTo>
                <a:lnTo>
                  <a:pt x="10504" y="1112029"/>
                </a:lnTo>
                <a:lnTo>
                  <a:pt x="18527" y="1158377"/>
                </a:lnTo>
                <a:lnTo>
                  <a:pt x="28717" y="1203945"/>
                </a:lnTo>
                <a:lnTo>
                  <a:pt x="41020" y="1248677"/>
                </a:lnTo>
                <a:lnTo>
                  <a:pt x="55379" y="1292518"/>
                </a:lnTo>
                <a:lnTo>
                  <a:pt x="71740" y="1335413"/>
                </a:lnTo>
                <a:lnTo>
                  <a:pt x="90047" y="1377305"/>
                </a:lnTo>
                <a:lnTo>
                  <a:pt x="110244" y="1418139"/>
                </a:lnTo>
                <a:lnTo>
                  <a:pt x="132276" y="1457860"/>
                </a:lnTo>
                <a:lnTo>
                  <a:pt x="156087" y="1496412"/>
                </a:lnTo>
                <a:lnTo>
                  <a:pt x="181623" y="1533740"/>
                </a:lnTo>
                <a:lnTo>
                  <a:pt x="208826" y="1569788"/>
                </a:lnTo>
                <a:lnTo>
                  <a:pt x="237643" y="1604500"/>
                </a:lnTo>
                <a:lnTo>
                  <a:pt x="268016" y="1637822"/>
                </a:lnTo>
                <a:lnTo>
                  <a:pt x="299892" y="1669698"/>
                </a:lnTo>
                <a:lnTo>
                  <a:pt x="333214" y="1700072"/>
                </a:lnTo>
                <a:lnTo>
                  <a:pt x="367926" y="1728888"/>
                </a:lnTo>
                <a:lnTo>
                  <a:pt x="403974" y="1756092"/>
                </a:lnTo>
                <a:lnTo>
                  <a:pt x="441302" y="1781627"/>
                </a:lnTo>
                <a:lnTo>
                  <a:pt x="479854" y="1805438"/>
                </a:lnTo>
                <a:lnTo>
                  <a:pt x="519575" y="1827470"/>
                </a:lnTo>
                <a:lnTo>
                  <a:pt x="560410" y="1847667"/>
                </a:lnTo>
                <a:lnTo>
                  <a:pt x="602302" y="1865974"/>
                </a:lnTo>
                <a:lnTo>
                  <a:pt x="645196" y="1882335"/>
                </a:lnTo>
                <a:lnTo>
                  <a:pt x="689037" y="1896695"/>
                </a:lnTo>
                <a:lnTo>
                  <a:pt x="733769" y="1908997"/>
                </a:lnTo>
                <a:lnTo>
                  <a:pt x="779337" y="1919187"/>
                </a:lnTo>
                <a:lnTo>
                  <a:pt x="825686" y="1927210"/>
                </a:lnTo>
                <a:lnTo>
                  <a:pt x="872759" y="1933009"/>
                </a:lnTo>
                <a:lnTo>
                  <a:pt x="920501" y="1936529"/>
                </a:lnTo>
                <a:lnTo>
                  <a:pt x="968857" y="1937715"/>
                </a:lnTo>
                <a:lnTo>
                  <a:pt x="1017213" y="1936529"/>
                </a:lnTo>
                <a:lnTo>
                  <a:pt x="1064956" y="1933009"/>
                </a:lnTo>
                <a:lnTo>
                  <a:pt x="1112029" y="1927210"/>
                </a:lnTo>
                <a:lnTo>
                  <a:pt x="1158377" y="1919187"/>
                </a:lnTo>
                <a:lnTo>
                  <a:pt x="1203945" y="1908997"/>
                </a:lnTo>
                <a:lnTo>
                  <a:pt x="1248677" y="1896695"/>
                </a:lnTo>
                <a:lnTo>
                  <a:pt x="1292518" y="1882335"/>
                </a:lnTo>
                <a:lnTo>
                  <a:pt x="1335413" y="1865974"/>
                </a:lnTo>
                <a:lnTo>
                  <a:pt x="1377305" y="1847667"/>
                </a:lnTo>
                <a:lnTo>
                  <a:pt x="1418139" y="1827470"/>
                </a:lnTo>
                <a:lnTo>
                  <a:pt x="1457860" y="1805438"/>
                </a:lnTo>
                <a:lnTo>
                  <a:pt x="1496412" y="1781627"/>
                </a:lnTo>
                <a:lnTo>
                  <a:pt x="1533740" y="1756092"/>
                </a:lnTo>
                <a:lnTo>
                  <a:pt x="1569788" y="1728888"/>
                </a:lnTo>
                <a:lnTo>
                  <a:pt x="1604500" y="1700072"/>
                </a:lnTo>
                <a:lnTo>
                  <a:pt x="1637822" y="1669698"/>
                </a:lnTo>
                <a:lnTo>
                  <a:pt x="1669698" y="1637822"/>
                </a:lnTo>
                <a:lnTo>
                  <a:pt x="1700072" y="1604500"/>
                </a:lnTo>
                <a:lnTo>
                  <a:pt x="1728888" y="1569788"/>
                </a:lnTo>
                <a:lnTo>
                  <a:pt x="1756092" y="1533740"/>
                </a:lnTo>
                <a:lnTo>
                  <a:pt x="1781627" y="1496412"/>
                </a:lnTo>
                <a:lnTo>
                  <a:pt x="1805438" y="1457860"/>
                </a:lnTo>
                <a:lnTo>
                  <a:pt x="1827470" y="1418139"/>
                </a:lnTo>
                <a:lnTo>
                  <a:pt x="1847667" y="1377305"/>
                </a:lnTo>
                <a:lnTo>
                  <a:pt x="1865974" y="1335413"/>
                </a:lnTo>
                <a:lnTo>
                  <a:pt x="1882335" y="1292518"/>
                </a:lnTo>
                <a:lnTo>
                  <a:pt x="1896695" y="1248677"/>
                </a:lnTo>
                <a:lnTo>
                  <a:pt x="1908997" y="1203945"/>
                </a:lnTo>
                <a:lnTo>
                  <a:pt x="1919187" y="1158377"/>
                </a:lnTo>
                <a:lnTo>
                  <a:pt x="1927210" y="1112029"/>
                </a:lnTo>
                <a:lnTo>
                  <a:pt x="1933009" y="1064956"/>
                </a:lnTo>
                <a:lnTo>
                  <a:pt x="1936529" y="1017213"/>
                </a:lnTo>
                <a:lnTo>
                  <a:pt x="1937715" y="968857"/>
                </a:lnTo>
                <a:lnTo>
                  <a:pt x="1936529" y="920501"/>
                </a:lnTo>
                <a:lnTo>
                  <a:pt x="1933009" y="872759"/>
                </a:lnTo>
                <a:lnTo>
                  <a:pt x="1927210" y="825686"/>
                </a:lnTo>
                <a:lnTo>
                  <a:pt x="1919187" y="779337"/>
                </a:lnTo>
                <a:lnTo>
                  <a:pt x="1908997" y="733769"/>
                </a:lnTo>
                <a:lnTo>
                  <a:pt x="1896695" y="689037"/>
                </a:lnTo>
                <a:lnTo>
                  <a:pt x="1882335" y="645196"/>
                </a:lnTo>
                <a:lnTo>
                  <a:pt x="1865974" y="602302"/>
                </a:lnTo>
                <a:lnTo>
                  <a:pt x="1847667" y="560410"/>
                </a:lnTo>
                <a:lnTo>
                  <a:pt x="1827470" y="519575"/>
                </a:lnTo>
                <a:lnTo>
                  <a:pt x="1805438" y="479854"/>
                </a:lnTo>
                <a:lnTo>
                  <a:pt x="1781627" y="441302"/>
                </a:lnTo>
                <a:lnTo>
                  <a:pt x="1756092" y="403974"/>
                </a:lnTo>
                <a:lnTo>
                  <a:pt x="1728888" y="367926"/>
                </a:lnTo>
                <a:lnTo>
                  <a:pt x="1700072" y="333214"/>
                </a:lnTo>
                <a:lnTo>
                  <a:pt x="1669698" y="299892"/>
                </a:lnTo>
                <a:lnTo>
                  <a:pt x="1637822" y="268016"/>
                </a:lnTo>
                <a:lnTo>
                  <a:pt x="1604500" y="237643"/>
                </a:lnTo>
                <a:lnTo>
                  <a:pt x="1569788" y="208826"/>
                </a:lnTo>
                <a:lnTo>
                  <a:pt x="1533740" y="181623"/>
                </a:lnTo>
                <a:lnTo>
                  <a:pt x="1496412" y="156087"/>
                </a:lnTo>
                <a:lnTo>
                  <a:pt x="1457860" y="132276"/>
                </a:lnTo>
                <a:lnTo>
                  <a:pt x="1418139" y="110244"/>
                </a:lnTo>
                <a:lnTo>
                  <a:pt x="1377305" y="90047"/>
                </a:lnTo>
                <a:lnTo>
                  <a:pt x="1335413" y="71740"/>
                </a:lnTo>
                <a:lnTo>
                  <a:pt x="1292518" y="55379"/>
                </a:lnTo>
                <a:lnTo>
                  <a:pt x="1248677" y="41020"/>
                </a:lnTo>
                <a:lnTo>
                  <a:pt x="1203945" y="28717"/>
                </a:lnTo>
                <a:lnTo>
                  <a:pt x="1158377" y="18527"/>
                </a:lnTo>
                <a:lnTo>
                  <a:pt x="1112029" y="10504"/>
                </a:lnTo>
                <a:lnTo>
                  <a:pt x="1064956" y="4705"/>
                </a:lnTo>
                <a:lnTo>
                  <a:pt x="1017213" y="1185"/>
                </a:lnTo>
                <a:lnTo>
                  <a:pt x="968857" y="0"/>
                </a:lnTo>
                <a:close/>
              </a:path>
            </a:pathLst>
          </a:custGeom>
          <a:solidFill>
            <a:srgbClr val="2E3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543871" y="3184296"/>
            <a:ext cx="816365" cy="4257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4145" marR="5080" indent="-132080">
              <a:lnSpc>
                <a:spcPct val="1157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Business Goals</a:t>
            </a:r>
            <a:endParaRPr sz="1200" b="1" dirty="0">
              <a:latin typeface="Montserrat" pitchFamily="2" charset="0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99504" y="2452104"/>
            <a:ext cx="1938020" cy="1938020"/>
          </a:xfrm>
          <a:custGeom>
            <a:avLst/>
            <a:gdLst/>
            <a:ahLst/>
            <a:cxnLst/>
            <a:rect l="l" t="t" r="r" b="b"/>
            <a:pathLst>
              <a:path w="1938020" h="1938020">
                <a:moveTo>
                  <a:pt x="968857" y="0"/>
                </a:moveTo>
                <a:lnTo>
                  <a:pt x="920501" y="1185"/>
                </a:lnTo>
                <a:lnTo>
                  <a:pt x="872759" y="4705"/>
                </a:lnTo>
                <a:lnTo>
                  <a:pt x="825686" y="10504"/>
                </a:lnTo>
                <a:lnTo>
                  <a:pt x="779337" y="18527"/>
                </a:lnTo>
                <a:lnTo>
                  <a:pt x="733769" y="28717"/>
                </a:lnTo>
                <a:lnTo>
                  <a:pt x="689037" y="41020"/>
                </a:lnTo>
                <a:lnTo>
                  <a:pt x="645196" y="55379"/>
                </a:lnTo>
                <a:lnTo>
                  <a:pt x="602302" y="71740"/>
                </a:lnTo>
                <a:lnTo>
                  <a:pt x="560410" y="90047"/>
                </a:lnTo>
                <a:lnTo>
                  <a:pt x="519575" y="110244"/>
                </a:lnTo>
                <a:lnTo>
                  <a:pt x="479854" y="132276"/>
                </a:lnTo>
                <a:lnTo>
                  <a:pt x="441302" y="156087"/>
                </a:lnTo>
                <a:lnTo>
                  <a:pt x="403974" y="181623"/>
                </a:lnTo>
                <a:lnTo>
                  <a:pt x="367926" y="208826"/>
                </a:lnTo>
                <a:lnTo>
                  <a:pt x="333214" y="237643"/>
                </a:lnTo>
                <a:lnTo>
                  <a:pt x="299892" y="268016"/>
                </a:lnTo>
                <a:lnTo>
                  <a:pt x="268016" y="299892"/>
                </a:lnTo>
                <a:lnTo>
                  <a:pt x="237643" y="333214"/>
                </a:lnTo>
                <a:lnTo>
                  <a:pt x="208826" y="367926"/>
                </a:lnTo>
                <a:lnTo>
                  <a:pt x="181623" y="403974"/>
                </a:lnTo>
                <a:lnTo>
                  <a:pt x="156087" y="441302"/>
                </a:lnTo>
                <a:lnTo>
                  <a:pt x="132276" y="479854"/>
                </a:lnTo>
                <a:lnTo>
                  <a:pt x="110244" y="519575"/>
                </a:lnTo>
                <a:lnTo>
                  <a:pt x="90047" y="560410"/>
                </a:lnTo>
                <a:lnTo>
                  <a:pt x="71740" y="602302"/>
                </a:lnTo>
                <a:lnTo>
                  <a:pt x="55379" y="645196"/>
                </a:lnTo>
                <a:lnTo>
                  <a:pt x="41020" y="689037"/>
                </a:lnTo>
                <a:lnTo>
                  <a:pt x="28717" y="733769"/>
                </a:lnTo>
                <a:lnTo>
                  <a:pt x="18527" y="779337"/>
                </a:lnTo>
                <a:lnTo>
                  <a:pt x="10504" y="825686"/>
                </a:lnTo>
                <a:lnTo>
                  <a:pt x="4705" y="872759"/>
                </a:lnTo>
                <a:lnTo>
                  <a:pt x="1185" y="920501"/>
                </a:lnTo>
                <a:lnTo>
                  <a:pt x="0" y="968857"/>
                </a:lnTo>
                <a:lnTo>
                  <a:pt x="1185" y="1017213"/>
                </a:lnTo>
                <a:lnTo>
                  <a:pt x="4705" y="1064956"/>
                </a:lnTo>
                <a:lnTo>
                  <a:pt x="10504" y="1112029"/>
                </a:lnTo>
                <a:lnTo>
                  <a:pt x="18527" y="1158377"/>
                </a:lnTo>
                <a:lnTo>
                  <a:pt x="28717" y="1203945"/>
                </a:lnTo>
                <a:lnTo>
                  <a:pt x="41020" y="1248677"/>
                </a:lnTo>
                <a:lnTo>
                  <a:pt x="55379" y="1292518"/>
                </a:lnTo>
                <a:lnTo>
                  <a:pt x="71740" y="1335413"/>
                </a:lnTo>
                <a:lnTo>
                  <a:pt x="90047" y="1377305"/>
                </a:lnTo>
                <a:lnTo>
                  <a:pt x="110244" y="1418139"/>
                </a:lnTo>
                <a:lnTo>
                  <a:pt x="132276" y="1457860"/>
                </a:lnTo>
                <a:lnTo>
                  <a:pt x="156087" y="1496412"/>
                </a:lnTo>
                <a:lnTo>
                  <a:pt x="181623" y="1533740"/>
                </a:lnTo>
                <a:lnTo>
                  <a:pt x="208826" y="1569788"/>
                </a:lnTo>
                <a:lnTo>
                  <a:pt x="237643" y="1604500"/>
                </a:lnTo>
                <a:lnTo>
                  <a:pt x="268016" y="1637822"/>
                </a:lnTo>
                <a:lnTo>
                  <a:pt x="299892" y="1669698"/>
                </a:lnTo>
                <a:lnTo>
                  <a:pt x="333214" y="1700072"/>
                </a:lnTo>
                <a:lnTo>
                  <a:pt x="367926" y="1728888"/>
                </a:lnTo>
                <a:lnTo>
                  <a:pt x="403974" y="1756092"/>
                </a:lnTo>
                <a:lnTo>
                  <a:pt x="441302" y="1781627"/>
                </a:lnTo>
                <a:lnTo>
                  <a:pt x="479854" y="1805438"/>
                </a:lnTo>
                <a:lnTo>
                  <a:pt x="519575" y="1827470"/>
                </a:lnTo>
                <a:lnTo>
                  <a:pt x="560410" y="1847667"/>
                </a:lnTo>
                <a:lnTo>
                  <a:pt x="602302" y="1865974"/>
                </a:lnTo>
                <a:lnTo>
                  <a:pt x="645196" y="1882335"/>
                </a:lnTo>
                <a:lnTo>
                  <a:pt x="689037" y="1896695"/>
                </a:lnTo>
                <a:lnTo>
                  <a:pt x="733769" y="1908997"/>
                </a:lnTo>
                <a:lnTo>
                  <a:pt x="779337" y="1919187"/>
                </a:lnTo>
                <a:lnTo>
                  <a:pt x="825686" y="1927210"/>
                </a:lnTo>
                <a:lnTo>
                  <a:pt x="872759" y="1933009"/>
                </a:lnTo>
                <a:lnTo>
                  <a:pt x="920501" y="1936529"/>
                </a:lnTo>
                <a:lnTo>
                  <a:pt x="968857" y="1937715"/>
                </a:lnTo>
                <a:lnTo>
                  <a:pt x="1017213" y="1936529"/>
                </a:lnTo>
                <a:lnTo>
                  <a:pt x="1064956" y="1933009"/>
                </a:lnTo>
                <a:lnTo>
                  <a:pt x="1112029" y="1927210"/>
                </a:lnTo>
                <a:lnTo>
                  <a:pt x="1158377" y="1919187"/>
                </a:lnTo>
                <a:lnTo>
                  <a:pt x="1203945" y="1908997"/>
                </a:lnTo>
                <a:lnTo>
                  <a:pt x="1248677" y="1896695"/>
                </a:lnTo>
                <a:lnTo>
                  <a:pt x="1292518" y="1882335"/>
                </a:lnTo>
                <a:lnTo>
                  <a:pt x="1335413" y="1865974"/>
                </a:lnTo>
                <a:lnTo>
                  <a:pt x="1377305" y="1847667"/>
                </a:lnTo>
                <a:lnTo>
                  <a:pt x="1418139" y="1827470"/>
                </a:lnTo>
                <a:lnTo>
                  <a:pt x="1457860" y="1805438"/>
                </a:lnTo>
                <a:lnTo>
                  <a:pt x="1496412" y="1781627"/>
                </a:lnTo>
                <a:lnTo>
                  <a:pt x="1533740" y="1756092"/>
                </a:lnTo>
                <a:lnTo>
                  <a:pt x="1569788" y="1728888"/>
                </a:lnTo>
                <a:lnTo>
                  <a:pt x="1604500" y="1700072"/>
                </a:lnTo>
                <a:lnTo>
                  <a:pt x="1637822" y="1669698"/>
                </a:lnTo>
                <a:lnTo>
                  <a:pt x="1669698" y="1637822"/>
                </a:lnTo>
                <a:lnTo>
                  <a:pt x="1700072" y="1604500"/>
                </a:lnTo>
                <a:lnTo>
                  <a:pt x="1728888" y="1569788"/>
                </a:lnTo>
                <a:lnTo>
                  <a:pt x="1756092" y="1533740"/>
                </a:lnTo>
                <a:lnTo>
                  <a:pt x="1781627" y="1496412"/>
                </a:lnTo>
                <a:lnTo>
                  <a:pt x="1805438" y="1457860"/>
                </a:lnTo>
                <a:lnTo>
                  <a:pt x="1827470" y="1418139"/>
                </a:lnTo>
                <a:lnTo>
                  <a:pt x="1847667" y="1377305"/>
                </a:lnTo>
                <a:lnTo>
                  <a:pt x="1865974" y="1335413"/>
                </a:lnTo>
                <a:lnTo>
                  <a:pt x="1882335" y="1292518"/>
                </a:lnTo>
                <a:lnTo>
                  <a:pt x="1896695" y="1248677"/>
                </a:lnTo>
                <a:lnTo>
                  <a:pt x="1908997" y="1203945"/>
                </a:lnTo>
                <a:lnTo>
                  <a:pt x="1919187" y="1158377"/>
                </a:lnTo>
                <a:lnTo>
                  <a:pt x="1927210" y="1112029"/>
                </a:lnTo>
                <a:lnTo>
                  <a:pt x="1933009" y="1064956"/>
                </a:lnTo>
                <a:lnTo>
                  <a:pt x="1936529" y="1017213"/>
                </a:lnTo>
                <a:lnTo>
                  <a:pt x="1937715" y="968857"/>
                </a:lnTo>
                <a:lnTo>
                  <a:pt x="1936529" y="920501"/>
                </a:lnTo>
                <a:lnTo>
                  <a:pt x="1933009" y="872759"/>
                </a:lnTo>
                <a:lnTo>
                  <a:pt x="1927210" y="825686"/>
                </a:lnTo>
                <a:lnTo>
                  <a:pt x="1919187" y="779337"/>
                </a:lnTo>
                <a:lnTo>
                  <a:pt x="1908997" y="733769"/>
                </a:lnTo>
                <a:lnTo>
                  <a:pt x="1896695" y="689037"/>
                </a:lnTo>
                <a:lnTo>
                  <a:pt x="1882335" y="645196"/>
                </a:lnTo>
                <a:lnTo>
                  <a:pt x="1865974" y="602302"/>
                </a:lnTo>
                <a:lnTo>
                  <a:pt x="1847667" y="560410"/>
                </a:lnTo>
                <a:lnTo>
                  <a:pt x="1827470" y="519575"/>
                </a:lnTo>
                <a:lnTo>
                  <a:pt x="1805438" y="479854"/>
                </a:lnTo>
                <a:lnTo>
                  <a:pt x="1781627" y="441302"/>
                </a:lnTo>
                <a:lnTo>
                  <a:pt x="1756092" y="403974"/>
                </a:lnTo>
                <a:lnTo>
                  <a:pt x="1728888" y="367926"/>
                </a:lnTo>
                <a:lnTo>
                  <a:pt x="1700072" y="333214"/>
                </a:lnTo>
                <a:lnTo>
                  <a:pt x="1669698" y="299892"/>
                </a:lnTo>
                <a:lnTo>
                  <a:pt x="1637822" y="268016"/>
                </a:lnTo>
                <a:lnTo>
                  <a:pt x="1604500" y="237643"/>
                </a:lnTo>
                <a:lnTo>
                  <a:pt x="1569788" y="208826"/>
                </a:lnTo>
                <a:lnTo>
                  <a:pt x="1533740" y="181623"/>
                </a:lnTo>
                <a:lnTo>
                  <a:pt x="1496412" y="156087"/>
                </a:lnTo>
                <a:lnTo>
                  <a:pt x="1457860" y="132276"/>
                </a:lnTo>
                <a:lnTo>
                  <a:pt x="1418139" y="110244"/>
                </a:lnTo>
                <a:lnTo>
                  <a:pt x="1377305" y="90047"/>
                </a:lnTo>
                <a:lnTo>
                  <a:pt x="1335413" y="71740"/>
                </a:lnTo>
                <a:lnTo>
                  <a:pt x="1292518" y="55379"/>
                </a:lnTo>
                <a:lnTo>
                  <a:pt x="1248677" y="41020"/>
                </a:lnTo>
                <a:lnTo>
                  <a:pt x="1203945" y="28717"/>
                </a:lnTo>
                <a:lnTo>
                  <a:pt x="1158377" y="18527"/>
                </a:lnTo>
                <a:lnTo>
                  <a:pt x="1112029" y="10504"/>
                </a:lnTo>
                <a:lnTo>
                  <a:pt x="1064956" y="4705"/>
                </a:lnTo>
                <a:lnTo>
                  <a:pt x="1017213" y="1185"/>
                </a:lnTo>
                <a:lnTo>
                  <a:pt x="968857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018319" y="3184296"/>
            <a:ext cx="800386" cy="4257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7795" marR="5080" indent="-125730">
              <a:lnSpc>
                <a:spcPct val="1157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Personal Goals</a:t>
            </a:r>
            <a:endParaRPr sz="1200" b="1" dirty="0">
              <a:latin typeface="Montserrat" pitchFamily="2" charset="0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07020" y="1865414"/>
            <a:ext cx="501743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0" dirty="0">
                <a:solidFill>
                  <a:srgbClr val="2E3841"/>
                </a:solidFill>
                <a:latin typeface="Montserrat" pitchFamily="2" charset="0"/>
                <a:cs typeface="Century Gothic"/>
              </a:rPr>
              <a:t>NOW</a:t>
            </a:r>
            <a:endParaRPr sz="1200">
              <a:latin typeface="Montserrat" pitchFamily="2" charset="0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13367" y="1861337"/>
            <a:ext cx="5593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8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3</a:t>
            </a:r>
            <a:r>
              <a:rPr sz="1200" spc="-1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2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Year</a:t>
            </a:r>
            <a:endParaRPr sz="1200">
              <a:latin typeface="Montserrat" pitchFamily="2" charset="0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16502" y="1867077"/>
            <a:ext cx="1080953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35" dirty="0">
                <a:solidFill>
                  <a:srgbClr val="2E3841"/>
                </a:solidFill>
                <a:latin typeface="Montserrat" pitchFamily="2" charset="0"/>
                <a:cs typeface="Century Gothic"/>
              </a:rPr>
              <a:t>10-</a:t>
            </a:r>
            <a:r>
              <a:rPr sz="1200" dirty="0">
                <a:solidFill>
                  <a:srgbClr val="2E3841"/>
                </a:solidFill>
                <a:latin typeface="Montserrat" pitchFamily="2" charset="0"/>
                <a:cs typeface="Century Gothic"/>
              </a:rPr>
              <a:t>100</a:t>
            </a:r>
            <a:r>
              <a:rPr sz="1200" spc="95" dirty="0">
                <a:solidFill>
                  <a:srgbClr val="2E3841"/>
                </a:solidFill>
                <a:latin typeface="Montserrat" pitchFamily="2" charset="0"/>
                <a:cs typeface="Century Gothic"/>
              </a:rPr>
              <a:t> </a:t>
            </a:r>
            <a:r>
              <a:rPr sz="1200" spc="-10" dirty="0">
                <a:solidFill>
                  <a:srgbClr val="2E3841"/>
                </a:solidFill>
                <a:latin typeface="Montserrat" pitchFamily="2" charset="0"/>
                <a:cs typeface="Century Gothic"/>
              </a:rPr>
              <a:t>Years</a:t>
            </a:r>
            <a:endParaRPr sz="1200">
              <a:latin typeface="Montserrat" pitchFamily="2" charset="0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07609" y="1896821"/>
            <a:ext cx="54864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2E3841"/>
                </a:solidFill>
                <a:latin typeface="Montserrat" pitchFamily="2" charset="0"/>
                <a:cs typeface="Century Gothic"/>
              </a:rPr>
              <a:t>(</a:t>
            </a:r>
            <a:r>
              <a:rPr sz="12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LLLL</a:t>
            </a:r>
            <a:r>
              <a:rPr sz="1200" spc="-10" dirty="0">
                <a:solidFill>
                  <a:srgbClr val="2E3841"/>
                </a:solidFill>
                <a:latin typeface="Montserrat" pitchFamily="2" charset="0"/>
                <a:cs typeface="Century Gothic"/>
              </a:rPr>
              <a:t>)</a:t>
            </a:r>
            <a:endParaRPr sz="1200">
              <a:latin typeface="Montserrat" pitchFamily="2" charset="0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658682" y="2452104"/>
            <a:ext cx="1938020" cy="1938020"/>
          </a:xfrm>
          <a:custGeom>
            <a:avLst/>
            <a:gdLst/>
            <a:ahLst/>
            <a:cxnLst/>
            <a:rect l="l" t="t" r="r" b="b"/>
            <a:pathLst>
              <a:path w="1938020" h="1938020">
                <a:moveTo>
                  <a:pt x="968857" y="0"/>
                </a:moveTo>
                <a:lnTo>
                  <a:pt x="920501" y="1185"/>
                </a:lnTo>
                <a:lnTo>
                  <a:pt x="872759" y="4705"/>
                </a:lnTo>
                <a:lnTo>
                  <a:pt x="825686" y="10504"/>
                </a:lnTo>
                <a:lnTo>
                  <a:pt x="779337" y="18527"/>
                </a:lnTo>
                <a:lnTo>
                  <a:pt x="733769" y="28717"/>
                </a:lnTo>
                <a:lnTo>
                  <a:pt x="689037" y="41020"/>
                </a:lnTo>
                <a:lnTo>
                  <a:pt x="645196" y="55379"/>
                </a:lnTo>
                <a:lnTo>
                  <a:pt x="602302" y="71740"/>
                </a:lnTo>
                <a:lnTo>
                  <a:pt x="560410" y="90047"/>
                </a:lnTo>
                <a:lnTo>
                  <a:pt x="519575" y="110244"/>
                </a:lnTo>
                <a:lnTo>
                  <a:pt x="479854" y="132276"/>
                </a:lnTo>
                <a:lnTo>
                  <a:pt x="441302" y="156087"/>
                </a:lnTo>
                <a:lnTo>
                  <a:pt x="403974" y="181623"/>
                </a:lnTo>
                <a:lnTo>
                  <a:pt x="367926" y="208826"/>
                </a:lnTo>
                <a:lnTo>
                  <a:pt x="333214" y="237643"/>
                </a:lnTo>
                <a:lnTo>
                  <a:pt x="299892" y="268016"/>
                </a:lnTo>
                <a:lnTo>
                  <a:pt x="268016" y="299892"/>
                </a:lnTo>
                <a:lnTo>
                  <a:pt x="237643" y="333214"/>
                </a:lnTo>
                <a:lnTo>
                  <a:pt x="208826" y="367926"/>
                </a:lnTo>
                <a:lnTo>
                  <a:pt x="181623" y="403974"/>
                </a:lnTo>
                <a:lnTo>
                  <a:pt x="156087" y="441302"/>
                </a:lnTo>
                <a:lnTo>
                  <a:pt x="132276" y="479854"/>
                </a:lnTo>
                <a:lnTo>
                  <a:pt x="110244" y="519575"/>
                </a:lnTo>
                <a:lnTo>
                  <a:pt x="90047" y="560410"/>
                </a:lnTo>
                <a:lnTo>
                  <a:pt x="71740" y="602302"/>
                </a:lnTo>
                <a:lnTo>
                  <a:pt x="55379" y="645196"/>
                </a:lnTo>
                <a:lnTo>
                  <a:pt x="41020" y="689037"/>
                </a:lnTo>
                <a:lnTo>
                  <a:pt x="28717" y="733769"/>
                </a:lnTo>
                <a:lnTo>
                  <a:pt x="18527" y="779337"/>
                </a:lnTo>
                <a:lnTo>
                  <a:pt x="10504" y="825686"/>
                </a:lnTo>
                <a:lnTo>
                  <a:pt x="4705" y="872759"/>
                </a:lnTo>
                <a:lnTo>
                  <a:pt x="1185" y="920501"/>
                </a:lnTo>
                <a:lnTo>
                  <a:pt x="0" y="968857"/>
                </a:lnTo>
                <a:lnTo>
                  <a:pt x="1185" y="1017213"/>
                </a:lnTo>
                <a:lnTo>
                  <a:pt x="4705" y="1064956"/>
                </a:lnTo>
                <a:lnTo>
                  <a:pt x="10504" y="1112029"/>
                </a:lnTo>
                <a:lnTo>
                  <a:pt x="18527" y="1158377"/>
                </a:lnTo>
                <a:lnTo>
                  <a:pt x="28717" y="1203945"/>
                </a:lnTo>
                <a:lnTo>
                  <a:pt x="41020" y="1248677"/>
                </a:lnTo>
                <a:lnTo>
                  <a:pt x="55379" y="1292518"/>
                </a:lnTo>
                <a:lnTo>
                  <a:pt x="71740" y="1335413"/>
                </a:lnTo>
                <a:lnTo>
                  <a:pt x="90047" y="1377305"/>
                </a:lnTo>
                <a:lnTo>
                  <a:pt x="110244" y="1418139"/>
                </a:lnTo>
                <a:lnTo>
                  <a:pt x="132276" y="1457860"/>
                </a:lnTo>
                <a:lnTo>
                  <a:pt x="156087" y="1496412"/>
                </a:lnTo>
                <a:lnTo>
                  <a:pt x="181623" y="1533740"/>
                </a:lnTo>
                <a:lnTo>
                  <a:pt x="208826" y="1569788"/>
                </a:lnTo>
                <a:lnTo>
                  <a:pt x="237643" y="1604500"/>
                </a:lnTo>
                <a:lnTo>
                  <a:pt x="268016" y="1637822"/>
                </a:lnTo>
                <a:lnTo>
                  <a:pt x="299892" y="1669698"/>
                </a:lnTo>
                <a:lnTo>
                  <a:pt x="333214" y="1700072"/>
                </a:lnTo>
                <a:lnTo>
                  <a:pt x="367926" y="1728888"/>
                </a:lnTo>
                <a:lnTo>
                  <a:pt x="403974" y="1756092"/>
                </a:lnTo>
                <a:lnTo>
                  <a:pt x="441302" y="1781627"/>
                </a:lnTo>
                <a:lnTo>
                  <a:pt x="479854" y="1805438"/>
                </a:lnTo>
                <a:lnTo>
                  <a:pt x="519575" y="1827470"/>
                </a:lnTo>
                <a:lnTo>
                  <a:pt x="560410" y="1847667"/>
                </a:lnTo>
                <a:lnTo>
                  <a:pt x="602302" y="1865974"/>
                </a:lnTo>
                <a:lnTo>
                  <a:pt x="645196" y="1882335"/>
                </a:lnTo>
                <a:lnTo>
                  <a:pt x="689037" y="1896695"/>
                </a:lnTo>
                <a:lnTo>
                  <a:pt x="733769" y="1908997"/>
                </a:lnTo>
                <a:lnTo>
                  <a:pt x="779337" y="1919187"/>
                </a:lnTo>
                <a:lnTo>
                  <a:pt x="825686" y="1927210"/>
                </a:lnTo>
                <a:lnTo>
                  <a:pt x="872759" y="1933009"/>
                </a:lnTo>
                <a:lnTo>
                  <a:pt x="920501" y="1936529"/>
                </a:lnTo>
                <a:lnTo>
                  <a:pt x="968857" y="1937715"/>
                </a:lnTo>
                <a:lnTo>
                  <a:pt x="1017213" y="1936529"/>
                </a:lnTo>
                <a:lnTo>
                  <a:pt x="1064956" y="1933009"/>
                </a:lnTo>
                <a:lnTo>
                  <a:pt x="1112029" y="1927210"/>
                </a:lnTo>
                <a:lnTo>
                  <a:pt x="1158377" y="1919187"/>
                </a:lnTo>
                <a:lnTo>
                  <a:pt x="1203945" y="1908997"/>
                </a:lnTo>
                <a:lnTo>
                  <a:pt x="1248677" y="1896695"/>
                </a:lnTo>
                <a:lnTo>
                  <a:pt x="1292518" y="1882335"/>
                </a:lnTo>
                <a:lnTo>
                  <a:pt x="1335413" y="1865974"/>
                </a:lnTo>
                <a:lnTo>
                  <a:pt x="1377305" y="1847667"/>
                </a:lnTo>
                <a:lnTo>
                  <a:pt x="1418139" y="1827470"/>
                </a:lnTo>
                <a:lnTo>
                  <a:pt x="1457860" y="1805438"/>
                </a:lnTo>
                <a:lnTo>
                  <a:pt x="1496412" y="1781627"/>
                </a:lnTo>
                <a:lnTo>
                  <a:pt x="1533740" y="1756092"/>
                </a:lnTo>
                <a:lnTo>
                  <a:pt x="1569788" y="1728888"/>
                </a:lnTo>
                <a:lnTo>
                  <a:pt x="1604500" y="1700072"/>
                </a:lnTo>
                <a:lnTo>
                  <a:pt x="1637822" y="1669698"/>
                </a:lnTo>
                <a:lnTo>
                  <a:pt x="1669698" y="1637822"/>
                </a:lnTo>
                <a:lnTo>
                  <a:pt x="1700072" y="1604500"/>
                </a:lnTo>
                <a:lnTo>
                  <a:pt x="1728888" y="1569788"/>
                </a:lnTo>
                <a:lnTo>
                  <a:pt x="1756092" y="1533740"/>
                </a:lnTo>
                <a:lnTo>
                  <a:pt x="1781627" y="1496412"/>
                </a:lnTo>
                <a:lnTo>
                  <a:pt x="1805438" y="1457860"/>
                </a:lnTo>
                <a:lnTo>
                  <a:pt x="1827470" y="1418139"/>
                </a:lnTo>
                <a:lnTo>
                  <a:pt x="1847667" y="1377305"/>
                </a:lnTo>
                <a:lnTo>
                  <a:pt x="1865974" y="1335413"/>
                </a:lnTo>
                <a:lnTo>
                  <a:pt x="1882335" y="1292518"/>
                </a:lnTo>
                <a:lnTo>
                  <a:pt x="1896695" y="1248677"/>
                </a:lnTo>
                <a:lnTo>
                  <a:pt x="1908997" y="1203945"/>
                </a:lnTo>
                <a:lnTo>
                  <a:pt x="1919187" y="1158377"/>
                </a:lnTo>
                <a:lnTo>
                  <a:pt x="1927210" y="1112029"/>
                </a:lnTo>
                <a:lnTo>
                  <a:pt x="1933009" y="1064956"/>
                </a:lnTo>
                <a:lnTo>
                  <a:pt x="1936529" y="1017213"/>
                </a:lnTo>
                <a:lnTo>
                  <a:pt x="1937715" y="968857"/>
                </a:lnTo>
                <a:lnTo>
                  <a:pt x="1936529" y="920501"/>
                </a:lnTo>
                <a:lnTo>
                  <a:pt x="1933009" y="872759"/>
                </a:lnTo>
                <a:lnTo>
                  <a:pt x="1927210" y="825686"/>
                </a:lnTo>
                <a:lnTo>
                  <a:pt x="1919187" y="779337"/>
                </a:lnTo>
                <a:lnTo>
                  <a:pt x="1908997" y="733769"/>
                </a:lnTo>
                <a:lnTo>
                  <a:pt x="1896695" y="689037"/>
                </a:lnTo>
                <a:lnTo>
                  <a:pt x="1882335" y="645196"/>
                </a:lnTo>
                <a:lnTo>
                  <a:pt x="1865974" y="602302"/>
                </a:lnTo>
                <a:lnTo>
                  <a:pt x="1847667" y="560410"/>
                </a:lnTo>
                <a:lnTo>
                  <a:pt x="1827470" y="519575"/>
                </a:lnTo>
                <a:lnTo>
                  <a:pt x="1805438" y="479854"/>
                </a:lnTo>
                <a:lnTo>
                  <a:pt x="1781627" y="441302"/>
                </a:lnTo>
                <a:lnTo>
                  <a:pt x="1756092" y="403974"/>
                </a:lnTo>
                <a:lnTo>
                  <a:pt x="1728888" y="367926"/>
                </a:lnTo>
                <a:lnTo>
                  <a:pt x="1700072" y="333214"/>
                </a:lnTo>
                <a:lnTo>
                  <a:pt x="1669698" y="299892"/>
                </a:lnTo>
                <a:lnTo>
                  <a:pt x="1637822" y="268016"/>
                </a:lnTo>
                <a:lnTo>
                  <a:pt x="1604500" y="237643"/>
                </a:lnTo>
                <a:lnTo>
                  <a:pt x="1569788" y="208826"/>
                </a:lnTo>
                <a:lnTo>
                  <a:pt x="1533740" y="181623"/>
                </a:lnTo>
                <a:lnTo>
                  <a:pt x="1496412" y="156087"/>
                </a:lnTo>
                <a:lnTo>
                  <a:pt x="1457860" y="132276"/>
                </a:lnTo>
                <a:lnTo>
                  <a:pt x="1418139" y="110244"/>
                </a:lnTo>
                <a:lnTo>
                  <a:pt x="1377305" y="90047"/>
                </a:lnTo>
                <a:lnTo>
                  <a:pt x="1335413" y="71740"/>
                </a:lnTo>
                <a:lnTo>
                  <a:pt x="1292518" y="55379"/>
                </a:lnTo>
                <a:lnTo>
                  <a:pt x="1248677" y="41020"/>
                </a:lnTo>
                <a:lnTo>
                  <a:pt x="1203945" y="28717"/>
                </a:lnTo>
                <a:lnTo>
                  <a:pt x="1158377" y="18527"/>
                </a:lnTo>
                <a:lnTo>
                  <a:pt x="1112029" y="10504"/>
                </a:lnTo>
                <a:lnTo>
                  <a:pt x="1064956" y="4705"/>
                </a:lnTo>
                <a:lnTo>
                  <a:pt x="1017213" y="1185"/>
                </a:lnTo>
                <a:lnTo>
                  <a:pt x="968857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277497" y="3184296"/>
            <a:ext cx="800386" cy="4257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7795" marR="5080" indent="-125730">
              <a:lnSpc>
                <a:spcPct val="1157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Personal Goals</a:t>
            </a:r>
            <a:endParaRPr sz="1200" b="1" dirty="0">
              <a:latin typeface="Montserrat" pitchFamily="2" charset="0"/>
              <a:cs typeface="Verdan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126779" y="2452104"/>
            <a:ext cx="1938020" cy="1938020"/>
          </a:xfrm>
          <a:custGeom>
            <a:avLst/>
            <a:gdLst/>
            <a:ahLst/>
            <a:cxnLst/>
            <a:rect l="l" t="t" r="r" b="b"/>
            <a:pathLst>
              <a:path w="1938020" h="1938020">
                <a:moveTo>
                  <a:pt x="968857" y="0"/>
                </a:moveTo>
                <a:lnTo>
                  <a:pt x="920501" y="1185"/>
                </a:lnTo>
                <a:lnTo>
                  <a:pt x="872759" y="4705"/>
                </a:lnTo>
                <a:lnTo>
                  <a:pt x="825686" y="10504"/>
                </a:lnTo>
                <a:lnTo>
                  <a:pt x="779337" y="18527"/>
                </a:lnTo>
                <a:lnTo>
                  <a:pt x="733769" y="28717"/>
                </a:lnTo>
                <a:lnTo>
                  <a:pt x="689037" y="41020"/>
                </a:lnTo>
                <a:lnTo>
                  <a:pt x="645196" y="55379"/>
                </a:lnTo>
                <a:lnTo>
                  <a:pt x="602302" y="71740"/>
                </a:lnTo>
                <a:lnTo>
                  <a:pt x="560410" y="90047"/>
                </a:lnTo>
                <a:lnTo>
                  <a:pt x="519575" y="110244"/>
                </a:lnTo>
                <a:lnTo>
                  <a:pt x="479854" y="132276"/>
                </a:lnTo>
                <a:lnTo>
                  <a:pt x="441302" y="156087"/>
                </a:lnTo>
                <a:lnTo>
                  <a:pt x="403974" y="181623"/>
                </a:lnTo>
                <a:lnTo>
                  <a:pt x="367926" y="208826"/>
                </a:lnTo>
                <a:lnTo>
                  <a:pt x="333214" y="237643"/>
                </a:lnTo>
                <a:lnTo>
                  <a:pt x="299892" y="268016"/>
                </a:lnTo>
                <a:lnTo>
                  <a:pt x="268016" y="299892"/>
                </a:lnTo>
                <a:lnTo>
                  <a:pt x="237643" y="333214"/>
                </a:lnTo>
                <a:lnTo>
                  <a:pt x="208826" y="367926"/>
                </a:lnTo>
                <a:lnTo>
                  <a:pt x="181623" y="403974"/>
                </a:lnTo>
                <a:lnTo>
                  <a:pt x="156087" y="441302"/>
                </a:lnTo>
                <a:lnTo>
                  <a:pt x="132276" y="479854"/>
                </a:lnTo>
                <a:lnTo>
                  <a:pt x="110244" y="519575"/>
                </a:lnTo>
                <a:lnTo>
                  <a:pt x="90047" y="560410"/>
                </a:lnTo>
                <a:lnTo>
                  <a:pt x="71740" y="602302"/>
                </a:lnTo>
                <a:lnTo>
                  <a:pt x="55379" y="645196"/>
                </a:lnTo>
                <a:lnTo>
                  <a:pt x="41020" y="689037"/>
                </a:lnTo>
                <a:lnTo>
                  <a:pt x="28717" y="733769"/>
                </a:lnTo>
                <a:lnTo>
                  <a:pt x="18527" y="779337"/>
                </a:lnTo>
                <a:lnTo>
                  <a:pt x="10504" y="825686"/>
                </a:lnTo>
                <a:lnTo>
                  <a:pt x="4705" y="872759"/>
                </a:lnTo>
                <a:lnTo>
                  <a:pt x="1185" y="920501"/>
                </a:lnTo>
                <a:lnTo>
                  <a:pt x="0" y="968857"/>
                </a:lnTo>
                <a:lnTo>
                  <a:pt x="1185" y="1017213"/>
                </a:lnTo>
                <a:lnTo>
                  <a:pt x="4705" y="1064956"/>
                </a:lnTo>
                <a:lnTo>
                  <a:pt x="10504" y="1112029"/>
                </a:lnTo>
                <a:lnTo>
                  <a:pt x="18527" y="1158377"/>
                </a:lnTo>
                <a:lnTo>
                  <a:pt x="28717" y="1203945"/>
                </a:lnTo>
                <a:lnTo>
                  <a:pt x="41020" y="1248677"/>
                </a:lnTo>
                <a:lnTo>
                  <a:pt x="55379" y="1292518"/>
                </a:lnTo>
                <a:lnTo>
                  <a:pt x="71740" y="1335413"/>
                </a:lnTo>
                <a:lnTo>
                  <a:pt x="90047" y="1377305"/>
                </a:lnTo>
                <a:lnTo>
                  <a:pt x="110244" y="1418139"/>
                </a:lnTo>
                <a:lnTo>
                  <a:pt x="132276" y="1457860"/>
                </a:lnTo>
                <a:lnTo>
                  <a:pt x="156087" y="1496412"/>
                </a:lnTo>
                <a:lnTo>
                  <a:pt x="181623" y="1533740"/>
                </a:lnTo>
                <a:lnTo>
                  <a:pt x="208826" y="1569788"/>
                </a:lnTo>
                <a:lnTo>
                  <a:pt x="237643" y="1604500"/>
                </a:lnTo>
                <a:lnTo>
                  <a:pt x="268016" y="1637822"/>
                </a:lnTo>
                <a:lnTo>
                  <a:pt x="299892" y="1669698"/>
                </a:lnTo>
                <a:lnTo>
                  <a:pt x="333214" y="1700072"/>
                </a:lnTo>
                <a:lnTo>
                  <a:pt x="367926" y="1728888"/>
                </a:lnTo>
                <a:lnTo>
                  <a:pt x="403974" y="1756092"/>
                </a:lnTo>
                <a:lnTo>
                  <a:pt x="441302" y="1781627"/>
                </a:lnTo>
                <a:lnTo>
                  <a:pt x="479854" y="1805438"/>
                </a:lnTo>
                <a:lnTo>
                  <a:pt x="519575" y="1827470"/>
                </a:lnTo>
                <a:lnTo>
                  <a:pt x="560410" y="1847667"/>
                </a:lnTo>
                <a:lnTo>
                  <a:pt x="602302" y="1865974"/>
                </a:lnTo>
                <a:lnTo>
                  <a:pt x="645196" y="1882335"/>
                </a:lnTo>
                <a:lnTo>
                  <a:pt x="689037" y="1896695"/>
                </a:lnTo>
                <a:lnTo>
                  <a:pt x="733769" y="1908997"/>
                </a:lnTo>
                <a:lnTo>
                  <a:pt x="779337" y="1919187"/>
                </a:lnTo>
                <a:lnTo>
                  <a:pt x="825686" y="1927210"/>
                </a:lnTo>
                <a:lnTo>
                  <a:pt x="872759" y="1933009"/>
                </a:lnTo>
                <a:lnTo>
                  <a:pt x="920501" y="1936529"/>
                </a:lnTo>
                <a:lnTo>
                  <a:pt x="968857" y="1937715"/>
                </a:lnTo>
                <a:lnTo>
                  <a:pt x="1017213" y="1936529"/>
                </a:lnTo>
                <a:lnTo>
                  <a:pt x="1064956" y="1933009"/>
                </a:lnTo>
                <a:lnTo>
                  <a:pt x="1112029" y="1927210"/>
                </a:lnTo>
                <a:lnTo>
                  <a:pt x="1158377" y="1919187"/>
                </a:lnTo>
                <a:lnTo>
                  <a:pt x="1203945" y="1908997"/>
                </a:lnTo>
                <a:lnTo>
                  <a:pt x="1248677" y="1896695"/>
                </a:lnTo>
                <a:lnTo>
                  <a:pt x="1292518" y="1882335"/>
                </a:lnTo>
                <a:lnTo>
                  <a:pt x="1335413" y="1865974"/>
                </a:lnTo>
                <a:lnTo>
                  <a:pt x="1377305" y="1847667"/>
                </a:lnTo>
                <a:lnTo>
                  <a:pt x="1418139" y="1827470"/>
                </a:lnTo>
                <a:lnTo>
                  <a:pt x="1457860" y="1805438"/>
                </a:lnTo>
                <a:lnTo>
                  <a:pt x="1496412" y="1781627"/>
                </a:lnTo>
                <a:lnTo>
                  <a:pt x="1533740" y="1756092"/>
                </a:lnTo>
                <a:lnTo>
                  <a:pt x="1569788" y="1728888"/>
                </a:lnTo>
                <a:lnTo>
                  <a:pt x="1604500" y="1700072"/>
                </a:lnTo>
                <a:lnTo>
                  <a:pt x="1637822" y="1669698"/>
                </a:lnTo>
                <a:lnTo>
                  <a:pt x="1669698" y="1637822"/>
                </a:lnTo>
                <a:lnTo>
                  <a:pt x="1700072" y="1604500"/>
                </a:lnTo>
                <a:lnTo>
                  <a:pt x="1728888" y="1569788"/>
                </a:lnTo>
                <a:lnTo>
                  <a:pt x="1756092" y="1533740"/>
                </a:lnTo>
                <a:lnTo>
                  <a:pt x="1781627" y="1496412"/>
                </a:lnTo>
                <a:lnTo>
                  <a:pt x="1805438" y="1457860"/>
                </a:lnTo>
                <a:lnTo>
                  <a:pt x="1827470" y="1418139"/>
                </a:lnTo>
                <a:lnTo>
                  <a:pt x="1847667" y="1377305"/>
                </a:lnTo>
                <a:lnTo>
                  <a:pt x="1865974" y="1335413"/>
                </a:lnTo>
                <a:lnTo>
                  <a:pt x="1882335" y="1292518"/>
                </a:lnTo>
                <a:lnTo>
                  <a:pt x="1896695" y="1248677"/>
                </a:lnTo>
                <a:lnTo>
                  <a:pt x="1908997" y="1203945"/>
                </a:lnTo>
                <a:lnTo>
                  <a:pt x="1919187" y="1158377"/>
                </a:lnTo>
                <a:lnTo>
                  <a:pt x="1927210" y="1112029"/>
                </a:lnTo>
                <a:lnTo>
                  <a:pt x="1933009" y="1064956"/>
                </a:lnTo>
                <a:lnTo>
                  <a:pt x="1936529" y="1017213"/>
                </a:lnTo>
                <a:lnTo>
                  <a:pt x="1937715" y="968857"/>
                </a:lnTo>
                <a:lnTo>
                  <a:pt x="1936529" y="920501"/>
                </a:lnTo>
                <a:lnTo>
                  <a:pt x="1933009" y="872759"/>
                </a:lnTo>
                <a:lnTo>
                  <a:pt x="1927210" y="825686"/>
                </a:lnTo>
                <a:lnTo>
                  <a:pt x="1919187" y="779337"/>
                </a:lnTo>
                <a:lnTo>
                  <a:pt x="1908997" y="733769"/>
                </a:lnTo>
                <a:lnTo>
                  <a:pt x="1896695" y="689037"/>
                </a:lnTo>
                <a:lnTo>
                  <a:pt x="1882335" y="645196"/>
                </a:lnTo>
                <a:lnTo>
                  <a:pt x="1865974" y="602302"/>
                </a:lnTo>
                <a:lnTo>
                  <a:pt x="1847667" y="560410"/>
                </a:lnTo>
                <a:lnTo>
                  <a:pt x="1827470" y="519575"/>
                </a:lnTo>
                <a:lnTo>
                  <a:pt x="1805438" y="479854"/>
                </a:lnTo>
                <a:lnTo>
                  <a:pt x="1781627" y="441302"/>
                </a:lnTo>
                <a:lnTo>
                  <a:pt x="1756092" y="403974"/>
                </a:lnTo>
                <a:lnTo>
                  <a:pt x="1728888" y="367926"/>
                </a:lnTo>
                <a:lnTo>
                  <a:pt x="1700072" y="333214"/>
                </a:lnTo>
                <a:lnTo>
                  <a:pt x="1669698" y="299892"/>
                </a:lnTo>
                <a:lnTo>
                  <a:pt x="1637822" y="268016"/>
                </a:lnTo>
                <a:lnTo>
                  <a:pt x="1604500" y="237643"/>
                </a:lnTo>
                <a:lnTo>
                  <a:pt x="1569788" y="208826"/>
                </a:lnTo>
                <a:lnTo>
                  <a:pt x="1533740" y="181623"/>
                </a:lnTo>
                <a:lnTo>
                  <a:pt x="1496412" y="156087"/>
                </a:lnTo>
                <a:lnTo>
                  <a:pt x="1457860" y="132276"/>
                </a:lnTo>
                <a:lnTo>
                  <a:pt x="1418139" y="110244"/>
                </a:lnTo>
                <a:lnTo>
                  <a:pt x="1377305" y="90047"/>
                </a:lnTo>
                <a:lnTo>
                  <a:pt x="1335413" y="71740"/>
                </a:lnTo>
                <a:lnTo>
                  <a:pt x="1292518" y="55379"/>
                </a:lnTo>
                <a:lnTo>
                  <a:pt x="1248677" y="41020"/>
                </a:lnTo>
                <a:lnTo>
                  <a:pt x="1203945" y="28717"/>
                </a:lnTo>
                <a:lnTo>
                  <a:pt x="1158377" y="18527"/>
                </a:lnTo>
                <a:lnTo>
                  <a:pt x="1112029" y="10504"/>
                </a:lnTo>
                <a:lnTo>
                  <a:pt x="1064956" y="4705"/>
                </a:lnTo>
                <a:lnTo>
                  <a:pt x="1017213" y="1185"/>
                </a:lnTo>
                <a:lnTo>
                  <a:pt x="968857" y="0"/>
                </a:lnTo>
                <a:close/>
              </a:path>
            </a:pathLst>
          </a:custGeom>
          <a:solidFill>
            <a:srgbClr val="2E3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739242" y="3184296"/>
            <a:ext cx="816365" cy="4257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4145" marR="5080" indent="-132080">
              <a:lnSpc>
                <a:spcPct val="1157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Montserrat" pitchFamily="2" charset="0"/>
                <a:cs typeface="Verdana"/>
              </a:rPr>
              <a:t>Business Goals</a:t>
            </a:r>
            <a:endParaRPr sz="1200" b="1" dirty="0">
              <a:latin typeface="Montserrat" pitchFamily="2" charset="0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251435" y="4750991"/>
            <a:ext cx="1845310" cy="1416050"/>
          </a:xfrm>
          <a:custGeom>
            <a:avLst/>
            <a:gdLst/>
            <a:ahLst/>
            <a:cxnLst/>
            <a:rect l="l" t="t" r="r" b="b"/>
            <a:pathLst>
              <a:path w="1845310" h="1416050">
                <a:moveTo>
                  <a:pt x="1762239" y="0"/>
                </a:moveTo>
                <a:lnTo>
                  <a:pt x="82600" y="0"/>
                </a:lnTo>
                <a:lnTo>
                  <a:pt x="50449" y="6491"/>
                </a:lnTo>
                <a:lnTo>
                  <a:pt x="24193" y="24193"/>
                </a:lnTo>
                <a:lnTo>
                  <a:pt x="6491" y="50449"/>
                </a:lnTo>
                <a:lnTo>
                  <a:pt x="0" y="82600"/>
                </a:lnTo>
                <a:lnTo>
                  <a:pt x="0" y="1333233"/>
                </a:lnTo>
                <a:lnTo>
                  <a:pt x="6491" y="1365384"/>
                </a:lnTo>
                <a:lnTo>
                  <a:pt x="24193" y="1391640"/>
                </a:lnTo>
                <a:lnTo>
                  <a:pt x="50449" y="1409342"/>
                </a:lnTo>
                <a:lnTo>
                  <a:pt x="82600" y="1415834"/>
                </a:lnTo>
                <a:lnTo>
                  <a:pt x="1762239" y="1415834"/>
                </a:lnTo>
                <a:lnTo>
                  <a:pt x="1794390" y="1409342"/>
                </a:lnTo>
                <a:lnTo>
                  <a:pt x="1820646" y="1391640"/>
                </a:lnTo>
                <a:lnTo>
                  <a:pt x="1838348" y="1365384"/>
                </a:lnTo>
                <a:lnTo>
                  <a:pt x="1844840" y="1333233"/>
                </a:lnTo>
                <a:lnTo>
                  <a:pt x="1844840" y="82600"/>
                </a:lnTo>
                <a:lnTo>
                  <a:pt x="1838348" y="50449"/>
                </a:lnTo>
                <a:lnTo>
                  <a:pt x="1820646" y="24193"/>
                </a:lnTo>
                <a:lnTo>
                  <a:pt x="1794390" y="6491"/>
                </a:lnTo>
                <a:lnTo>
                  <a:pt x="1762239" y="0"/>
                </a:lnTo>
                <a:close/>
              </a:path>
            </a:pathLst>
          </a:custGeom>
          <a:solidFill>
            <a:srgbClr val="D6D1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442813" y="4919133"/>
            <a:ext cx="1409065" cy="1052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2E3841"/>
                </a:solidFill>
                <a:latin typeface="Montserrat" pitchFamily="2" charset="0"/>
                <a:cs typeface="Arial Black"/>
              </a:rPr>
              <a:t>Personal</a:t>
            </a:r>
            <a:r>
              <a:rPr sz="900" b="1" spc="-5" dirty="0">
                <a:solidFill>
                  <a:srgbClr val="2E3841"/>
                </a:solidFill>
                <a:latin typeface="Montserrat" pitchFamily="2" charset="0"/>
                <a:cs typeface="Arial Black"/>
              </a:rPr>
              <a:t> </a:t>
            </a:r>
            <a:r>
              <a:rPr sz="900" b="1" spc="-20" dirty="0">
                <a:solidFill>
                  <a:srgbClr val="2E3841"/>
                </a:solidFill>
                <a:latin typeface="Montserrat" pitchFamily="2" charset="0"/>
                <a:cs typeface="Arial Black"/>
              </a:rPr>
              <a:t>Goals</a:t>
            </a:r>
            <a:endParaRPr sz="900" b="1" dirty="0">
              <a:latin typeface="Montserrat" pitchFamily="2" charset="0"/>
              <a:cs typeface="Arial Black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750" dirty="0">
              <a:latin typeface="Montserrat" pitchFamily="2" charset="0"/>
              <a:cs typeface="Arial Black"/>
            </a:endParaRPr>
          </a:p>
          <a:p>
            <a:pPr marL="184150" indent="-172085">
              <a:lnSpc>
                <a:spcPct val="100000"/>
              </a:lnSpc>
              <a:buFont typeface="Arial"/>
              <a:buChar char="•"/>
              <a:tabLst>
                <a:tab pos="184150" algn="l"/>
                <a:tab pos="184785" algn="l"/>
              </a:tabLst>
            </a:pP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Typically</a:t>
            </a:r>
            <a:r>
              <a:rPr sz="900" spc="1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succession</a:t>
            </a:r>
            <a:endParaRPr sz="900" dirty="0">
              <a:latin typeface="Montserrat" pitchFamily="2" charset="0"/>
              <a:cs typeface="Verdana"/>
            </a:endParaRPr>
          </a:p>
          <a:p>
            <a:pPr marL="184150" indent="-17208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4150" algn="l"/>
                <a:tab pos="184785" algn="l"/>
              </a:tabLst>
            </a:pP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Transfer</a:t>
            </a:r>
            <a:r>
              <a:rPr sz="900" spc="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of</a:t>
            </a:r>
            <a:r>
              <a:rPr sz="900" spc="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spc="4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income</a:t>
            </a:r>
            <a:endParaRPr sz="900" dirty="0">
              <a:latin typeface="Montserrat" pitchFamily="2" charset="0"/>
              <a:cs typeface="Verdana"/>
            </a:endParaRPr>
          </a:p>
          <a:p>
            <a:pPr marL="183515" indent="-17081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Equity</a:t>
            </a:r>
            <a:endParaRPr sz="900" dirty="0">
              <a:latin typeface="Montserrat" pitchFamily="2" charset="0"/>
              <a:cs typeface="Verdana"/>
            </a:endParaRPr>
          </a:p>
          <a:p>
            <a:pPr marL="183515" indent="-17081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Control</a:t>
            </a:r>
            <a:endParaRPr sz="900" dirty="0">
              <a:latin typeface="Montserrat" pitchFamily="2" charset="0"/>
              <a:cs typeface="Verdan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201004" y="4750991"/>
            <a:ext cx="1845310" cy="1416050"/>
          </a:xfrm>
          <a:custGeom>
            <a:avLst/>
            <a:gdLst/>
            <a:ahLst/>
            <a:cxnLst/>
            <a:rect l="l" t="t" r="r" b="b"/>
            <a:pathLst>
              <a:path w="1845310" h="1416050">
                <a:moveTo>
                  <a:pt x="1762239" y="0"/>
                </a:moveTo>
                <a:lnTo>
                  <a:pt x="82600" y="0"/>
                </a:lnTo>
                <a:lnTo>
                  <a:pt x="50449" y="6491"/>
                </a:lnTo>
                <a:lnTo>
                  <a:pt x="24193" y="24193"/>
                </a:lnTo>
                <a:lnTo>
                  <a:pt x="6491" y="50449"/>
                </a:lnTo>
                <a:lnTo>
                  <a:pt x="0" y="82600"/>
                </a:lnTo>
                <a:lnTo>
                  <a:pt x="0" y="1333233"/>
                </a:lnTo>
                <a:lnTo>
                  <a:pt x="6491" y="1365384"/>
                </a:lnTo>
                <a:lnTo>
                  <a:pt x="24193" y="1391640"/>
                </a:lnTo>
                <a:lnTo>
                  <a:pt x="50449" y="1409342"/>
                </a:lnTo>
                <a:lnTo>
                  <a:pt x="82600" y="1415834"/>
                </a:lnTo>
                <a:lnTo>
                  <a:pt x="1762239" y="1415834"/>
                </a:lnTo>
                <a:lnTo>
                  <a:pt x="1794390" y="1409342"/>
                </a:lnTo>
                <a:lnTo>
                  <a:pt x="1820646" y="1391640"/>
                </a:lnTo>
                <a:lnTo>
                  <a:pt x="1838348" y="1365384"/>
                </a:lnTo>
                <a:lnTo>
                  <a:pt x="1844840" y="1333233"/>
                </a:lnTo>
                <a:lnTo>
                  <a:pt x="1844840" y="82600"/>
                </a:lnTo>
                <a:lnTo>
                  <a:pt x="1838348" y="50449"/>
                </a:lnTo>
                <a:lnTo>
                  <a:pt x="1820646" y="24193"/>
                </a:lnTo>
                <a:lnTo>
                  <a:pt x="1794390" y="6491"/>
                </a:lnTo>
                <a:lnTo>
                  <a:pt x="1762239" y="0"/>
                </a:lnTo>
                <a:close/>
              </a:path>
            </a:pathLst>
          </a:custGeom>
          <a:solidFill>
            <a:srgbClr val="D6D1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392497" y="4919133"/>
            <a:ext cx="96774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2E3841"/>
                </a:solidFill>
                <a:latin typeface="Arial Black"/>
                <a:cs typeface="Arial Black"/>
              </a:rPr>
              <a:t>Business</a:t>
            </a:r>
            <a:r>
              <a:rPr sz="900" spc="-20" dirty="0">
                <a:solidFill>
                  <a:srgbClr val="2E3841"/>
                </a:solidFill>
                <a:latin typeface="Arial Black"/>
                <a:cs typeface="Arial Black"/>
              </a:rPr>
              <a:t> Goals</a:t>
            </a:r>
            <a:endParaRPr sz="900" dirty="0">
              <a:latin typeface="Arial Black"/>
              <a:cs typeface="Arial Blac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92497" y="5132416"/>
            <a:ext cx="1356360" cy="60134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83515" indent="-170815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Chaos</a:t>
            </a:r>
            <a:r>
              <a:rPr sz="900" spc="6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to</a:t>
            </a:r>
            <a:r>
              <a:rPr sz="900" spc="6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greatness</a:t>
            </a:r>
            <a:endParaRPr sz="900" dirty="0">
              <a:latin typeface="Montserrat" pitchFamily="2" charset="0"/>
              <a:cs typeface="Verdana"/>
            </a:endParaRPr>
          </a:p>
          <a:p>
            <a:pPr marL="183515" marR="54610" indent="-171450">
              <a:lnSpc>
                <a:spcPct val="123400"/>
              </a:lnSpc>
              <a:spcBef>
                <a:spcPts val="265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spc="-7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3</a:t>
            </a:r>
            <a:r>
              <a:rPr sz="900" spc="-1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year</a:t>
            </a:r>
            <a:r>
              <a:rPr sz="9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spc="-1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–</a:t>
            </a:r>
            <a:r>
              <a:rPr sz="9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spc="-254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1</a:t>
            </a:r>
            <a:r>
              <a:rPr sz="9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year</a:t>
            </a:r>
            <a:r>
              <a:rPr sz="9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spc="-1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–</a:t>
            </a:r>
            <a:r>
              <a:rPr sz="9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90 </a:t>
            </a: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days</a:t>
            </a:r>
            <a:r>
              <a:rPr sz="9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spc="-1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–</a:t>
            </a: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spc="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now</a:t>
            </a:r>
            <a:endParaRPr sz="900" dirty="0">
              <a:latin typeface="Montserrat" pitchFamily="2" charset="0"/>
              <a:cs typeface="Verdan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004589" y="4750987"/>
            <a:ext cx="3794760" cy="1814195"/>
          </a:xfrm>
          <a:custGeom>
            <a:avLst/>
            <a:gdLst/>
            <a:ahLst/>
            <a:cxnLst/>
            <a:rect l="l" t="t" r="r" b="b"/>
            <a:pathLst>
              <a:path w="3794759" h="1814195">
                <a:moveTo>
                  <a:pt x="3688588" y="0"/>
                </a:moveTo>
                <a:lnTo>
                  <a:pt x="105816" y="0"/>
                </a:lnTo>
                <a:lnTo>
                  <a:pt x="64625" y="8316"/>
                </a:lnTo>
                <a:lnTo>
                  <a:pt x="30991" y="30995"/>
                </a:lnTo>
                <a:lnTo>
                  <a:pt x="8314" y="64631"/>
                </a:lnTo>
                <a:lnTo>
                  <a:pt x="0" y="105816"/>
                </a:lnTo>
                <a:lnTo>
                  <a:pt x="0" y="1707908"/>
                </a:lnTo>
                <a:lnTo>
                  <a:pt x="8314" y="1749091"/>
                </a:lnTo>
                <a:lnTo>
                  <a:pt x="30991" y="1782722"/>
                </a:lnTo>
                <a:lnTo>
                  <a:pt x="64625" y="1805397"/>
                </a:lnTo>
                <a:lnTo>
                  <a:pt x="105816" y="1813712"/>
                </a:lnTo>
                <a:lnTo>
                  <a:pt x="3688588" y="1813712"/>
                </a:lnTo>
                <a:lnTo>
                  <a:pt x="3729778" y="1805397"/>
                </a:lnTo>
                <a:lnTo>
                  <a:pt x="3763413" y="1782722"/>
                </a:lnTo>
                <a:lnTo>
                  <a:pt x="3786089" y="1749091"/>
                </a:lnTo>
                <a:lnTo>
                  <a:pt x="3794404" y="1707908"/>
                </a:lnTo>
                <a:lnTo>
                  <a:pt x="3794404" y="105816"/>
                </a:lnTo>
                <a:lnTo>
                  <a:pt x="3786089" y="64631"/>
                </a:lnTo>
                <a:lnTo>
                  <a:pt x="3763413" y="30995"/>
                </a:lnTo>
                <a:lnTo>
                  <a:pt x="3729778" y="8316"/>
                </a:lnTo>
                <a:lnTo>
                  <a:pt x="3688588" y="0"/>
                </a:lnTo>
                <a:close/>
              </a:path>
            </a:pathLst>
          </a:custGeom>
          <a:solidFill>
            <a:srgbClr val="D6D1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8648670" y="4927600"/>
            <a:ext cx="92075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0" dirty="0">
                <a:solidFill>
                  <a:srgbClr val="2E3841"/>
                </a:solidFill>
                <a:latin typeface="Montserrat" pitchFamily="2" charset="0"/>
                <a:cs typeface="Arial Black"/>
              </a:rPr>
              <a:t>Now/Business</a:t>
            </a:r>
            <a:endParaRPr sz="900" b="1" dirty="0">
              <a:latin typeface="Montserrat" pitchFamily="2" charset="0"/>
              <a:cs typeface="Arial Blac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202879" y="4927600"/>
            <a:ext cx="2095500" cy="1441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18260" algn="l"/>
              </a:tabLst>
            </a:pPr>
            <a:r>
              <a:rPr sz="900" b="1" dirty="0">
                <a:solidFill>
                  <a:srgbClr val="2E3841"/>
                </a:solidFill>
                <a:latin typeface="Montserrat" pitchFamily="2" charset="0"/>
                <a:cs typeface="Arial Black"/>
              </a:rPr>
              <a:t>3</a:t>
            </a:r>
            <a:r>
              <a:rPr sz="900" b="1" spc="-65" dirty="0">
                <a:solidFill>
                  <a:srgbClr val="2E3841"/>
                </a:solidFill>
                <a:latin typeface="Montserrat" pitchFamily="2" charset="0"/>
                <a:cs typeface="Arial Black"/>
              </a:rPr>
              <a:t> </a:t>
            </a:r>
            <a:r>
              <a:rPr sz="900" b="1" spc="-10" dirty="0">
                <a:solidFill>
                  <a:srgbClr val="2E3841"/>
                </a:solidFill>
                <a:latin typeface="Montserrat" pitchFamily="2" charset="0"/>
                <a:cs typeface="Arial Black"/>
              </a:rPr>
              <a:t>years</a:t>
            </a:r>
            <a:r>
              <a:rPr sz="900" dirty="0">
                <a:solidFill>
                  <a:srgbClr val="2E3841"/>
                </a:solidFill>
                <a:latin typeface="Montserrat" pitchFamily="2" charset="0"/>
                <a:cs typeface="Arial Black"/>
              </a:rPr>
              <a:t>	</a:t>
            </a:r>
            <a:r>
              <a:rPr sz="900" b="1" spc="-254" dirty="0">
                <a:solidFill>
                  <a:srgbClr val="2E3841"/>
                </a:solidFill>
                <a:latin typeface="Montserrat" pitchFamily="2" charset="0"/>
                <a:cs typeface="Arial Black"/>
              </a:rPr>
              <a:t>1</a:t>
            </a:r>
            <a:r>
              <a:rPr sz="900" b="1" spc="5" dirty="0">
                <a:solidFill>
                  <a:srgbClr val="2E3841"/>
                </a:solidFill>
                <a:latin typeface="Montserrat" pitchFamily="2" charset="0"/>
                <a:cs typeface="Arial Black"/>
              </a:rPr>
              <a:t> </a:t>
            </a:r>
            <a:r>
              <a:rPr lang="en-AU" sz="900" b="1" spc="5" dirty="0">
                <a:solidFill>
                  <a:srgbClr val="2E3841"/>
                </a:solidFill>
                <a:latin typeface="Montserrat" pitchFamily="2" charset="0"/>
                <a:cs typeface="Arial Black"/>
              </a:rPr>
              <a:t> </a:t>
            </a:r>
            <a:r>
              <a:rPr sz="900" b="1" spc="-20" dirty="0">
                <a:solidFill>
                  <a:srgbClr val="2E3841"/>
                </a:solidFill>
                <a:latin typeface="Montserrat" pitchFamily="2" charset="0"/>
                <a:cs typeface="Arial Black"/>
              </a:rPr>
              <a:t>year</a:t>
            </a:r>
            <a:endParaRPr sz="900" b="1" dirty="0">
              <a:latin typeface="Montserrat" pitchFamily="2" charset="0"/>
              <a:cs typeface="Arial Black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750" dirty="0">
              <a:latin typeface="Montserrat" pitchFamily="2" charset="0"/>
              <a:cs typeface="Arial Black"/>
            </a:endParaRPr>
          </a:p>
          <a:p>
            <a:pPr marL="184150" indent="-172085">
              <a:lnSpc>
                <a:spcPct val="100000"/>
              </a:lnSpc>
              <a:buFont typeface="Arial"/>
              <a:buChar char="•"/>
              <a:tabLst>
                <a:tab pos="184150" algn="l"/>
                <a:tab pos="184785" algn="l"/>
              </a:tabLst>
            </a:pP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90</a:t>
            </a:r>
            <a:r>
              <a:rPr sz="900" spc="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Day</a:t>
            </a:r>
            <a:r>
              <a:rPr sz="900" spc="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Rocks</a:t>
            </a:r>
            <a:endParaRPr sz="900" dirty="0">
              <a:latin typeface="Montserrat" pitchFamily="2" charset="0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And/Or</a:t>
            </a:r>
            <a:r>
              <a:rPr sz="900" spc="8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(may</a:t>
            </a:r>
            <a:r>
              <a:rPr sz="900" spc="8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do</a:t>
            </a:r>
            <a:r>
              <a:rPr sz="900" spc="8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another</a:t>
            </a:r>
            <a:r>
              <a:rPr sz="900" spc="8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meeting)</a:t>
            </a:r>
            <a:endParaRPr sz="900" dirty="0">
              <a:latin typeface="Montserrat" pitchFamily="2" charset="0"/>
              <a:cs typeface="Verdana"/>
            </a:endParaRPr>
          </a:p>
          <a:p>
            <a:pPr marL="184150" indent="-17208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4150" algn="l"/>
                <a:tab pos="184785" algn="l"/>
              </a:tabLst>
            </a:pPr>
            <a:r>
              <a:rPr sz="900" spc="-7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10-</a:t>
            </a:r>
            <a:r>
              <a:rPr sz="900" spc="-4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3-</a:t>
            </a:r>
            <a:r>
              <a:rPr sz="900" spc="3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Now</a:t>
            </a:r>
            <a:endParaRPr sz="900" dirty="0">
              <a:latin typeface="Montserrat" pitchFamily="2" charset="0"/>
              <a:cs typeface="Verdana"/>
            </a:endParaRPr>
          </a:p>
          <a:p>
            <a:pPr marL="183515" indent="-17081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Chaos</a:t>
            </a:r>
            <a:r>
              <a:rPr sz="900" spc="6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to</a:t>
            </a:r>
            <a:r>
              <a:rPr sz="900" spc="6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Greatness</a:t>
            </a:r>
            <a:endParaRPr sz="900" dirty="0">
              <a:latin typeface="Montserrat" pitchFamily="2" charset="0"/>
              <a:cs typeface="Verdana"/>
            </a:endParaRPr>
          </a:p>
          <a:p>
            <a:pPr marL="183515" indent="-170815">
              <a:lnSpc>
                <a:spcPct val="100000"/>
              </a:lnSpc>
              <a:spcBef>
                <a:spcPts val="52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spc="5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Wheel</a:t>
            </a:r>
            <a:r>
              <a:rPr sz="9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of</a:t>
            </a:r>
            <a:r>
              <a:rPr sz="9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Life</a:t>
            </a:r>
            <a:endParaRPr sz="900" dirty="0">
              <a:latin typeface="Montserrat" pitchFamily="2" charset="0"/>
              <a:cs typeface="Verdana"/>
            </a:endParaRPr>
          </a:p>
          <a:p>
            <a:pPr marL="183515" indent="-170815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Red,</a:t>
            </a:r>
            <a:r>
              <a:rPr sz="900" spc="-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Blue, </a:t>
            </a:r>
            <a:r>
              <a:rPr sz="9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Black</a:t>
            </a:r>
            <a:endParaRPr sz="900" dirty="0">
              <a:latin typeface="Montserrat" pitchFamily="2" charset="0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655071" y="5191861"/>
            <a:ext cx="800735" cy="324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3515" marR="5080" indent="-170815">
              <a:lnSpc>
                <a:spcPct val="117200"/>
              </a:lnSpc>
              <a:spcBef>
                <a:spcPts val="100"/>
              </a:spcBef>
              <a:buFont typeface="Arial"/>
              <a:buChar char="•"/>
              <a:tabLst>
                <a:tab pos="183515" algn="l"/>
                <a:tab pos="184150" algn="l"/>
              </a:tabLst>
            </a:pPr>
            <a:r>
              <a:rPr sz="90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Chaos</a:t>
            </a:r>
            <a:r>
              <a:rPr sz="900" spc="9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900" spc="-2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to </a:t>
            </a:r>
            <a:r>
              <a:rPr sz="900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Greatness</a:t>
            </a:r>
            <a:endParaRPr sz="900">
              <a:latin typeface="Montserrat" pitchFamily="2" charset="0"/>
              <a:cs typeface="Verdan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779221" y="4981485"/>
            <a:ext cx="1780539" cy="81915"/>
          </a:xfrm>
          <a:custGeom>
            <a:avLst/>
            <a:gdLst/>
            <a:ahLst/>
            <a:cxnLst/>
            <a:rect l="l" t="t" r="r" b="b"/>
            <a:pathLst>
              <a:path w="1780540" h="81914">
                <a:moveTo>
                  <a:pt x="606158" y="40805"/>
                </a:moveTo>
                <a:lnTo>
                  <a:pt x="593458" y="32867"/>
                </a:lnTo>
                <a:lnTo>
                  <a:pt x="540880" y="0"/>
                </a:lnTo>
                <a:lnTo>
                  <a:pt x="535978" y="1130"/>
                </a:lnTo>
                <a:lnTo>
                  <a:pt x="531329" y="8572"/>
                </a:lnTo>
                <a:lnTo>
                  <a:pt x="532460" y="13462"/>
                </a:lnTo>
                <a:lnTo>
                  <a:pt x="563499" y="32867"/>
                </a:lnTo>
                <a:lnTo>
                  <a:pt x="0" y="32867"/>
                </a:lnTo>
                <a:lnTo>
                  <a:pt x="0" y="48742"/>
                </a:lnTo>
                <a:lnTo>
                  <a:pt x="563499" y="48742"/>
                </a:lnTo>
                <a:lnTo>
                  <a:pt x="532460" y="68148"/>
                </a:lnTo>
                <a:lnTo>
                  <a:pt x="531329" y="73050"/>
                </a:lnTo>
                <a:lnTo>
                  <a:pt x="535978" y="80479"/>
                </a:lnTo>
                <a:lnTo>
                  <a:pt x="540880" y="81610"/>
                </a:lnTo>
                <a:lnTo>
                  <a:pt x="593458" y="48742"/>
                </a:lnTo>
                <a:lnTo>
                  <a:pt x="606158" y="40805"/>
                </a:lnTo>
                <a:close/>
              </a:path>
              <a:path w="1780540" h="81914">
                <a:moveTo>
                  <a:pt x="1780476" y="40805"/>
                </a:moveTo>
                <a:lnTo>
                  <a:pt x="1767776" y="32867"/>
                </a:lnTo>
                <a:lnTo>
                  <a:pt x="1715198" y="0"/>
                </a:lnTo>
                <a:lnTo>
                  <a:pt x="1710296" y="1130"/>
                </a:lnTo>
                <a:lnTo>
                  <a:pt x="1705648" y="8572"/>
                </a:lnTo>
                <a:lnTo>
                  <a:pt x="1706778" y="13462"/>
                </a:lnTo>
                <a:lnTo>
                  <a:pt x="1737817" y="32867"/>
                </a:lnTo>
                <a:lnTo>
                  <a:pt x="1174318" y="32867"/>
                </a:lnTo>
                <a:lnTo>
                  <a:pt x="1174318" y="48742"/>
                </a:lnTo>
                <a:lnTo>
                  <a:pt x="1737817" y="48742"/>
                </a:lnTo>
                <a:lnTo>
                  <a:pt x="1706778" y="68148"/>
                </a:lnTo>
                <a:lnTo>
                  <a:pt x="1705648" y="73050"/>
                </a:lnTo>
                <a:lnTo>
                  <a:pt x="1710296" y="80479"/>
                </a:lnTo>
                <a:lnTo>
                  <a:pt x="1715198" y="81610"/>
                </a:lnTo>
                <a:lnTo>
                  <a:pt x="1767776" y="48742"/>
                </a:lnTo>
                <a:lnTo>
                  <a:pt x="1780476" y="40805"/>
                </a:lnTo>
                <a:close/>
              </a:path>
            </a:pathLst>
          </a:custGeom>
          <a:solidFill>
            <a:srgbClr val="2E3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238735" y="6297443"/>
            <a:ext cx="3589020" cy="4060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1200"/>
              </a:lnSpc>
              <a:spcBef>
                <a:spcPts val="100"/>
              </a:spcBef>
            </a:pPr>
            <a:r>
              <a:rPr sz="1100" i="1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Discuss</a:t>
            </a:r>
            <a:r>
              <a:rPr sz="1100" i="1" spc="-5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i="1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difference</a:t>
            </a:r>
            <a:r>
              <a:rPr sz="1100" i="1" spc="-5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i="1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between</a:t>
            </a:r>
            <a:r>
              <a:rPr sz="1100" i="1" spc="-4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i="1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business</a:t>
            </a:r>
            <a:r>
              <a:rPr sz="1100" i="1" spc="-4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i="1" spc="6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and</a:t>
            </a:r>
            <a:r>
              <a:rPr sz="1100" i="1" spc="-5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i="1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personal </a:t>
            </a:r>
            <a:r>
              <a:rPr sz="1100" i="1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goals,</a:t>
            </a:r>
            <a:r>
              <a:rPr sz="1100" i="1" spc="-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i="1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then</a:t>
            </a:r>
            <a:r>
              <a:rPr sz="1100" i="1" spc="-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i="1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lead</a:t>
            </a:r>
            <a:r>
              <a:rPr sz="1100" i="1" spc="-5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i="1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into</a:t>
            </a:r>
            <a:r>
              <a:rPr sz="1100" i="1" spc="-2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 </a:t>
            </a:r>
            <a:r>
              <a:rPr sz="1100" i="1" spc="-10" dirty="0">
                <a:solidFill>
                  <a:srgbClr val="2E3841"/>
                </a:solidFill>
                <a:latin typeface="Montserrat" pitchFamily="2" charset="0"/>
                <a:cs typeface="Verdana"/>
              </a:rPr>
              <a:t>business</a:t>
            </a:r>
            <a:endParaRPr sz="1100" dirty="0">
              <a:latin typeface="Montserrat" pitchFamily="2" charset="0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302938" y="1138766"/>
            <a:ext cx="384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25" dirty="0">
                <a:solidFill>
                  <a:srgbClr val="2E3841"/>
                </a:solidFill>
                <a:latin typeface="Montserrat SemiBold" pitchFamily="2" charset="0"/>
                <a:cs typeface="Arial"/>
              </a:rPr>
              <a:t>OR</a:t>
            </a:r>
            <a:endParaRPr sz="1800">
              <a:latin typeface="Montserrat SemiBold" pitchFamily="2" charset="0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29967" y="1876996"/>
            <a:ext cx="60266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75" dirty="0">
                <a:solidFill>
                  <a:srgbClr val="2E3841"/>
                </a:solidFill>
                <a:latin typeface="Montserrat" pitchFamily="2" charset="0"/>
                <a:cs typeface="Century Gothic"/>
              </a:rPr>
              <a:t>TO</a:t>
            </a:r>
            <a:r>
              <a:rPr sz="1200" spc="-5" dirty="0">
                <a:solidFill>
                  <a:srgbClr val="2E3841"/>
                </a:solidFill>
                <a:latin typeface="Montserrat" pitchFamily="2" charset="0"/>
                <a:cs typeface="Century Gothic"/>
              </a:rPr>
              <a:t> </a:t>
            </a:r>
            <a:r>
              <a:rPr sz="1200" spc="-35" dirty="0">
                <a:solidFill>
                  <a:srgbClr val="2E3841"/>
                </a:solidFill>
                <a:latin typeface="Montserrat" pitchFamily="2" charset="0"/>
                <a:cs typeface="Century Gothic"/>
              </a:rPr>
              <a:t>DO</a:t>
            </a:r>
            <a:endParaRPr sz="1200">
              <a:latin typeface="Montserrat" pitchFamily="2" charset="0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AA0B7E-558C-47DE-B0F6-700C05EA62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8F9913-F0EA-444C-BDB5-DBF37CEA48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94</Words>
  <Application>Microsoft Office PowerPoint</Application>
  <PresentationFormat>Custom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Century Gothic</vt:lpstr>
      <vt:lpstr>Montserrat</vt:lpstr>
      <vt:lpstr>Montserrat SemiBold</vt:lpstr>
      <vt:lpstr>Office Theme</vt:lpstr>
      <vt:lpstr>Matriarch Patriarch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Matriarch Patriarch</dc:title>
  <cp:lastModifiedBy>Leanne Manning</cp:lastModifiedBy>
  <cp:revision>1</cp:revision>
  <dcterms:created xsi:type="dcterms:W3CDTF">2022-11-03T23:25:11Z</dcterms:created>
  <dcterms:modified xsi:type="dcterms:W3CDTF">2022-11-09T03:30:30Z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2022-08-18T00:00:00Z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</Properties>
</file>