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56500"/>
  <p:notesSz cx="10693400" cy="7556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155" cy="0"/>
          </a:xfrm>
          <a:custGeom>
            <a:avLst/>
            <a:gdLst/>
            <a:ahLst/>
            <a:cxnLst/>
            <a:rect l="l" t="t" r="r" b="b"/>
            <a:pathLst>
              <a:path w="859155" h="0">
                <a:moveTo>
                  <a:pt x="0" y="0"/>
                </a:moveTo>
                <a:lnTo>
                  <a:pt x="859147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11" y="855354"/>
            <a:ext cx="140487" cy="140487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1002434"/>
            <a:ext cx="0" cy="6554470"/>
          </a:xfrm>
          <a:custGeom>
            <a:avLst/>
            <a:gdLst/>
            <a:ahLst/>
            <a:cxnLst/>
            <a:rect l="l" t="t" r="r" b="b"/>
            <a:pathLst>
              <a:path w="0" h="6554470">
                <a:moveTo>
                  <a:pt x="0" y="6554065"/>
                </a:moveTo>
                <a:lnTo>
                  <a:pt x="0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710916"/>
            <a:ext cx="9297035" cy="0"/>
          </a:xfrm>
          <a:custGeom>
            <a:avLst/>
            <a:gdLst/>
            <a:ahLst/>
            <a:cxnLst/>
            <a:rect l="l" t="t" r="r" b="b"/>
            <a:pathLst>
              <a:path w="9297035" h="0">
                <a:moveTo>
                  <a:pt x="0" y="0"/>
                </a:moveTo>
                <a:lnTo>
                  <a:pt x="9296973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 h="0">
                <a:moveTo>
                  <a:pt x="0" y="0"/>
                </a:moveTo>
                <a:lnTo>
                  <a:pt x="345110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7"/>
            <a:ext cx="133705" cy="166001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59" y="630661"/>
            <a:ext cx="180340" cy="160502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2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6" y="1077354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5" y="0"/>
                </a:moveTo>
                <a:lnTo>
                  <a:pt x="122183" y="0"/>
                </a:lnTo>
                <a:lnTo>
                  <a:pt x="79060" y="13673"/>
                </a:lnTo>
                <a:lnTo>
                  <a:pt x="41093" y="41019"/>
                </a:lnTo>
                <a:lnTo>
                  <a:pt x="13697" y="78918"/>
                </a:lnTo>
                <a:lnTo>
                  <a:pt x="0" y="121961"/>
                </a:lnTo>
                <a:lnTo>
                  <a:pt x="0" y="166717"/>
                </a:lnTo>
                <a:lnTo>
                  <a:pt x="13697" y="209756"/>
                </a:lnTo>
                <a:lnTo>
                  <a:pt x="41093" y="247648"/>
                </a:lnTo>
                <a:lnTo>
                  <a:pt x="117115" y="323518"/>
                </a:lnTo>
                <a:lnTo>
                  <a:pt x="158974" y="340828"/>
                </a:lnTo>
                <a:lnTo>
                  <a:pt x="170612" y="339694"/>
                </a:lnTo>
                <a:lnTo>
                  <a:pt x="208264" y="314500"/>
                </a:lnTo>
                <a:lnTo>
                  <a:pt x="218181" y="281735"/>
                </a:lnTo>
                <a:lnTo>
                  <a:pt x="217044" y="270124"/>
                </a:lnTo>
                <a:lnTo>
                  <a:pt x="183866" y="223023"/>
                </a:lnTo>
                <a:lnTo>
                  <a:pt x="180539" y="260209"/>
                </a:lnTo>
                <a:lnTo>
                  <a:pt x="187232" y="270278"/>
                </a:lnTo>
                <a:lnTo>
                  <a:pt x="174786" y="309015"/>
                </a:lnTo>
                <a:lnTo>
                  <a:pt x="167127" y="312177"/>
                </a:lnTo>
                <a:lnTo>
                  <a:pt x="150833" y="312177"/>
                </a:lnTo>
                <a:lnTo>
                  <a:pt x="143163" y="309015"/>
                </a:lnTo>
                <a:lnTo>
                  <a:pt x="61375" y="227392"/>
                </a:lnTo>
                <a:lnTo>
                  <a:pt x="35564" y="188551"/>
                </a:lnTo>
                <a:lnTo>
                  <a:pt x="26961" y="144329"/>
                </a:lnTo>
                <a:lnTo>
                  <a:pt x="35564" y="100110"/>
                </a:lnTo>
                <a:lnTo>
                  <a:pt x="61375" y="61276"/>
                </a:lnTo>
                <a:lnTo>
                  <a:pt x="100287" y="35516"/>
                </a:lnTo>
                <a:lnTo>
                  <a:pt x="144598" y="26929"/>
                </a:lnTo>
                <a:lnTo>
                  <a:pt x="188908" y="35516"/>
                </a:lnTo>
                <a:lnTo>
                  <a:pt x="227821" y="61276"/>
                </a:lnTo>
                <a:lnTo>
                  <a:pt x="337295" y="170534"/>
                </a:lnTo>
                <a:lnTo>
                  <a:pt x="344431" y="181278"/>
                </a:lnTo>
                <a:lnTo>
                  <a:pt x="346810" y="193508"/>
                </a:lnTo>
                <a:lnTo>
                  <a:pt x="344431" y="205738"/>
                </a:lnTo>
                <a:lnTo>
                  <a:pt x="337295" y="216483"/>
                </a:lnTo>
                <a:lnTo>
                  <a:pt x="331681" y="222083"/>
                </a:lnTo>
                <a:lnTo>
                  <a:pt x="331681" y="231138"/>
                </a:lnTo>
                <a:lnTo>
                  <a:pt x="342895" y="242327"/>
                </a:lnTo>
                <a:lnTo>
                  <a:pt x="351976" y="242327"/>
                </a:lnTo>
                <a:lnTo>
                  <a:pt x="374358" y="205523"/>
                </a:lnTo>
                <a:lnTo>
                  <a:pt x="375534" y="193508"/>
                </a:lnTo>
                <a:lnTo>
                  <a:pt x="374358" y="181487"/>
                </a:lnTo>
                <a:lnTo>
                  <a:pt x="248115" y="41019"/>
                </a:lnTo>
                <a:lnTo>
                  <a:pt x="210148" y="13673"/>
                </a:lnTo>
                <a:lnTo>
                  <a:pt x="167025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199166" y="1159455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50" y="0"/>
                </a:moveTo>
                <a:lnTo>
                  <a:pt x="181978" y="17310"/>
                </a:lnTo>
                <a:lnTo>
                  <a:pt x="164642" y="59093"/>
                </a:lnTo>
                <a:lnTo>
                  <a:pt x="165781" y="70708"/>
                </a:lnTo>
                <a:lnTo>
                  <a:pt x="169124" y="81718"/>
                </a:lnTo>
                <a:lnTo>
                  <a:pt x="174560" y="91861"/>
                </a:lnTo>
                <a:lnTo>
                  <a:pt x="181978" y="100876"/>
                </a:lnTo>
                <a:lnTo>
                  <a:pt x="198958" y="117830"/>
                </a:lnTo>
                <a:lnTo>
                  <a:pt x="208038" y="117817"/>
                </a:lnTo>
                <a:lnTo>
                  <a:pt x="219252" y="106654"/>
                </a:lnTo>
                <a:lnTo>
                  <a:pt x="219252" y="97574"/>
                </a:lnTo>
                <a:lnTo>
                  <a:pt x="196507" y="74866"/>
                </a:lnTo>
                <a:lnTo>
                  <a:pt x="193332" y="67221"/>
                </a:lnTo>
                <a:lnTo>
                  <a:pt x="193332" y="50965"/>
                </a:lnTo>
                <a:lnTo>
                  <a:pt x="196507" y="43319"/>
                </a:lnTo>
                <a:lnTo>
                  <a:pt x="208026" y="31813"/>
                </a:lnTo>
                <a:lnTo>
                  <a:pt x="215684" y="28651"/>
                </a:lnTo>
                <a:lnTo>
                  <a:pt x="231978" y="28651"/>
                </a:lnTo>
                <a:lnTo>
                  <a:pt x="239649" y="31813"/>
                </a:lnTo>
                <a:lnTo>
                  <a:pt x="321424" y="113436"/>
                </a:lnTo>
                <a:lnTo>
                  <a:pt x="347234" y="152277"/>
                </a:lnTo>
                <a:lnTo>
                  <a:pt x="355838" y="196499"/>
                </a:lnTo>
                <a:lnTo>
                  <a:pt x="347234" y="240718"/>
                </a:lnTo>
                <a:lnTo>
                  <a:pt x="321424" y="279552"/>
                </a:lnTo>
                <a:lnTo>
                  <a:pt x="282513" y="305312"/>
                </a:lnTo>
                <a:lnTo>
                  <a:pt x="238207" y="313899"/>
                </a:lnTo>
                <a:lnTo>
                  <a:pt x="193901" y="305312"/>
                </a:lnTo>
                <a:lnTo>
                  <a:pt x="154990" y="279552"/>
                </a:lnTo>
                <a:lnTo>
                  <a:pt x="38239" y="163017"/>
                </a:lnTo>
                <a:lnTo>
                  <a:pt x="31095" y="152278"/>
                </a:lnTo>
                <a:lnTo>
                  <a:pt x="28714" y="140047"/>
                </a:lnTo>
                <a:lnTo>
                  <a:pt x="31095" y="127814"/>
                </a:lnTo>
                <a:lnTo>
                  <a:pt x="38239" y="117068"/>
                </a:lnTo>
                <a:lnTo>
                  <a:pt x="43840" y="111480"/>
                </a:lnTo>
                <a:lnTo>
                  <a:pt x="43840" y="102412"/>
                </a:lnTo>
                <a:lnTo>
                  <a:pt x="4633" y="116644"/>
                </a:lnTo>
                <a:lnTo>
                  <a:pt x="0" y="140055"/>
                </a:lnTo>
                <a:lnTo>
                  <a:pt x="1176" y="152071"/>
                </a:lnTo>
                <a:lnTo>
                  <a:pt x="134708" y="299808"/>
                </a:lnTo>
                <a:lnTo>
                  <a:pt x="183103" y="331852"/>
                </a:lnTo>
                <a:lnTo>
                  <a:pt x="238213" y="342531"/>
                </a:lnTo>
                <a:lnTo>
                  <a:pt x="266191" y="339862"/>
                </a:lnTo>
                <a:lnTo>
                  <a:pt x="318790" y="318501"/>
                </a:lnTo>
                <a:lnTo>
                  <a:pt x="369127" y="261916"/>
                </a:lnTo>
                <a:lnTo>
                  <a:pt x="382824" y="218877"/>
                </a:lnTo>
                <a:lnTo>
                  <a:pt x="382824" y="174123"/>
                </a:lnTo>
                <a:lnTo>
                  <a:pt x="369127" y="131085"/>
                </a:lnTo>
                <a:lnTo>
                  <a:pt x="341731" y="93192"/>
                </a:lnTo>
                <a:lnTo>
                  <a:pt x="265709" y="17310"/>
                </a:lnTo>
                <a:lnTo>
                  <a:pt x="235487" y="1134"/>
                </a:lnTo>
                <a:lnTo>
                  <a:pt x="223850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332994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79517" y="2555111"/>
            <a:ext cx="8752205" cy="37007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Risk</a:t>
            </a:r>
            <a:r>
              <a:rPr dirty="0" spc="-20"/>
              <a:t> </a:t>
            </a:r>
            <a:r>
              <a:rPr dirty="0" spc="-10"/>
              <a:t>Management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1169354" y="1866168"/>
            <a:ext cx="6861175" cy="393065"/>
            <a:chOff x="1169354" y="1866168"/>
            <a:chExt cx="6861175" cy="393065"/>
          </a:xfrm>
        </p:grpSpPr>
        <p:sp>
          <p:nvSpPr>
            <p:cNvPr id="4" name="object 4" descr=""/>
            <p:cNvSpPr/>
            <p:nvPr/>
          </p:nvSpPr>
          <p:spPr>
            <a:xfrm>
              <a:off x="1435336" y="2062678"/>
              <a:ext cx="100965" cy="0"/>
            </a:xfrm>
            <a:custGeom>
              <a:avLst/>
              <a:gdLst/>
              <a:ahLst/>
              <a:cxnLst/>
              <a:rect l="l" t="t" r="r" b="b"/>
              <a:pathLst>
                <a:path w="100965" h="0">
                  <a:moveTo>
                    <a:pt x="0" y="0"/>
                  </a:moveTo>
                  <a:lnTo>
                    <a:pt x="100530" y="0"/>
                  </a:lnTo>
                </a:path>
              </a:pathLst>
            </a:custGeom>
            <a:ln w="12694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185863" y="188268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4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185864" y="1882678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4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411608" y="2062678"/>
              <a:ext cx="1325245" cy="0"/>
            </a:xfrm>
            <a:custGeom>
              <a:avLst/>
              <a:gdLst/>
              <a:ahLst/>
              <a:cxnLst/>
              <a:rect l="l" t="t" r="r" b="b"/>
              <a:pathLst>
                <a:path w="1325245" h="0">
                  <a:moveTo>
                    <a:pt x="0" y="0"/>
                  </a:moveTo>
                  <a:lnTo>
                    <a:pt x="1324847" y="0"/>
                  </a:lnTo>
                </a:path>
              </a:pathLst>
            </a:custGeom>
            <a:ln w="12694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535866" y="1889184"/>
              <a:ext cx="876300" cy="330200"/>
            </a:xfrm>
            <a:custGeom>
              <a:avLst/>
              <a:gdLst/>
              <a:ahLst/>
              <a:cxnLst/>
              <a:rect l="l" t="t" r="r" b="b"/>
              <a:pathLst>
                <a:path w="876300" h="330200">
                  <a:moveTo>
                    <a:pt x="875741" y="0"/>
                  </a:moveTo>
                  <a:lnTo>
                    <a:pt x="0" y="0"/>
                  </a:lnTo>
                  <a:lnTo>
                    <a:pt x="0" y="330149"/>
                  </a:lnTo>
                  <a:lnTo>
                    <a:pt x="875741" y="330149"/>
                  </a:lnTo>
                  <a:lnTo>
                    <a:pt x="8757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421277" y="2062678"/>
              <a:ext cx="3602990" cy="0"/>
            </a:xfrm>
            <a:custGeom>
              <a:avLst/>
              <a:gdLst/>
              <a:ahLst/>
              <a:cxnLst/>
              <a:rect l="l" t="t" r="r" b="b"/>
              <a:pathLst>
                <a:path w="3602990" h="0">
                  <a:moveTo>
                    <a:pt x="0" y="0"/>
                  </a:moveTo>
                  <a:lnTo>
                    <a:pt x="1495671" y="0"/>
                  </a:lnTo>
                </a:path>
                <a:path w="3602990" h="0">
                  <a:moveTo>
                    <a:pt x="2491986" y="0"/>
                  </a:moveTo>
                  <a:lnTo>
                    <a:pt x="3602416" y="0"/>
                  </a:lnTo>
                </a:path>
              </a:pathLst>
            </a:custGeom>
            <a:ln w="12694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1323794" y="1943100"/>
            <a:ext cx="9798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4005" algn="l"/>
              </a:tabLst>
            </a:pPr>
            <a:r>
              <a:rPr dirty="0" sz="1200" spc="-50" b="1">
                <a:solidFill>
                  <a:srgbClr val="FFFFFF"/>
                </a:solidFill>
                <a:latin typeface="Montserrat SemiBold"/>
                <a:cs typeface="Montserrat SemiBold"/>
              </a:rPr>
              <a:t>1</a:t>
            </a:r>
            <a:r>
              <a:rPr dirty="0" sz="1200" b="1">
                <a:solidFill>
                  <a:srgbClr val="FFFFFF"/>
                </a:solidFill>
                <a:latin typeface="Montserrat SemiBold"/>
                <a:cs typeface="Montserrat SemiBold"/>
              </a:rPr>
              <a:t>	</a:t>
            </a:r>
            <a:r>
              <a:rPr dirty="0" sz="1200" spc="-10" b="1">
                <a:solidFill>
                  <a:srgbClr val="B68150"/>
                </a:solidFill>
                <a:latin typeface="Montserrat SemiBold"/>
                <a:cs typeface="Montserrat SemiBold"/>
              </a:rPr>
              <a:t>REDUCE</a:t>
            </a:r>
            <a:endParaRPr sz="1200">
              <a:latin typeface="Montserrat SemiBold"/>
              <a:cs typeface="Montserrat SemiBold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3359895" y="1866168"/>
            <a:ext cx="1061720" cy="393065"/>
            <a:chOff x="3359895" y="1866168"/>
            <a:chExt cx="1061720" cy="393065"/>
          </a:xfrm>
        </p:grpSpPr>
        <p:sp>
          <p:nvSpPr>
            <p:cNvPr id="12" name="object 12" descr=""/>
            <p:cNvSpPr/>
            <p:nvPr/>
          </p:nvSpPr>
          <p:spPr>
            <a:xfrm>
              <a:off x="3376405" y="188268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179997" y="0"/>
                  </a:moveTo>
                  <a:lnTo>
                    <a:pt x="132144" y="6429"/>
                  </a:lnTo>
                  <a:lnTo>
                    <a:pt x="89146" y="24573"/>
                  </a:lnTo>
                  <a:lnTo>
                    <a:pt x="52717" y="52717"/>
                  </a:lnTo>
                  <a:lnTo>
                    <a:pt x="24573" y="89146"/>
                  </a:lnTo>
                  <a:lnTo>
                    <a:pt x="6429" y="132144"/>
                  </a:lnTo>
                  <a:lnTo>
                    <a:pt x="0" y="179997"/>
                  </a:lnTo>
                  <a:lnTo>
                    <a:pt x="6429" y="227849"/>
                  </a:lnTo>
                  <a:lnTo>
                    <a:pt x="24573" y="270847"/>
                  </a:lnTo>
                  <a:lnTo>
                    <a:pt x="52717" y="307276"/>
                  </a:lnTo>
                  <a:lnTo>
                    <a:pt x="89146" y="335420"/>
                  </a:lnTo>
                  <a:lnTo>
                    <a:pt x="132144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3376405" y="1882678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736455" y="1889184"/>
              <a:ext cx="685165" cy="330200"/>
            </a:xfrm>
            <a:custGeom>
              <a:avLst/>
              <a:gdLst/>
              <a:ahLst/>
              <a:cxnLst/>
              <a:rect l="l" t="t" r="r" b="b"/>
              <a:pathLst>
                <a:path w="685164" h="330200">
                  <a:moveTo>
                    <a:pt x="684822" y="0"/>
                  </a:moveTo>
                  <a:lnTo>
                    <a:pt x="0" y="0"/>
                  </a:lnTo>
                  <a:lnTo>
                    <a:pt x="0" y="330149"/>
                  </a:lnTo>
                  <a:lnTo>
                    <a:pt x="684822" y="330149"/>
                  </a:lnTo>
                  <a:lnTo>
                    <a:pt x="6848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3499255" y="1943100"/>
            <a:ext cx="86169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9405" algn="l"/>
              </a:tabLst>
            </a:pPr>
            <a:r>
              <a:rPr dirty="0" sz="1200" spc="-50" b="1">
                <a:solidFill>
                  <a:srgbClr val="FFFFFF"/>
                </a:solidFill>
                <a:latin typeface="Montserrat SemiBold"/>
                <a:cs typeface="Montserrat SemiBold"/>
              </a:rPr>
              <a:t>2</a:t>
            </a:r>
            <a:r>
              <a:rPr dirty="0" sz="1200" b="1">
                <a:solidFill>
                  <a:srgbClr val="FFFFFF"/>
                </a:solidFill>
                <a:latin typeface="Montserrat SemiBold"/>
                <a:cs typeface="Montserrat SemiBold"/>
              </a:rPr>
              <a:t>	</a:t>
            </a:r>
            <a:r>
              <a:rPr dirty="0" sz="1200" spc="-10" b="1">
                <a:solidFill>
                  <a:srgbClr val="B68150"/>
                </a:solidFill>
                <a:latin typeface="Montserrat SemiBold"/>
                <a:cs typeface="Montserrat SemiBold"/>
              </a:rPr>
              <a:t>AVOID</a:t>
            </a:r>
            <a:endParaRPr sz="1200">
              <a:latin typeface="Montserrat SemiBold"/>
              <a:cs typeface="Montserrat SemiBold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5540387" y="1866168"/>
            <a:ext cx="1372870" cy="393065"/>
            <a:chOff x="5540387" y="1866168"/>
            <a:chExt cx="1372870" cy="393065"/>
          </a:xfrm>
        </p:grpSpPr>
        <p:sp>
          <p:nvSpPr>
            <p:cNvPr id="17" name="object 17" descr=""/>
            <p:cNvSpPr/>
            <p:nvPr/>
          </p:nvSpPr>
          <p:spPr>
            <a:xfrm>
              <a:off x="5556897" y="188268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5556897" y="1882678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5916949" y="1889184"/>
              <a:ext cx="996315" cy="330200"/>
            </a:xfrm>
            <a:custGeom>
              <a:avLst/>
              <a:gdLst/>
              <a:ahLst/>
              <a:cxnLst/>
              <a:rect l="l" t="t" r="r" b="b"/>
              <a:pathLst>
                <a:path w="996315" h="330200">
                  <a:moveTo>
                    <a:pt x="996315" y="0"/>
                  </a:moveTo>
                  <a:lnTo>
                    <a:pt x="0" y="0"/>
                  </a:lnTo>
                  <a:lnTo>
                    <a:pt x="0" y="330149"/>
                  </a:lnTo>
                  <a:lnTo>
                    <a:pt x="996315" y="330149"/>
                  </a:lnTo>
                  <a:lnTo>
                    <a:pt x="9963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5679748" y="1943100"/>
            <a:ext cx="11791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9405" algn="l"/>
              </a:tabLst>
            </a:pPr>
            <a:r>
              <a:rPr dirty="0" sz="1200" spc="-50" b="1">
                <a:solidFill>
                  <a:srgbClr val="FFFFFF"/>
                </a:solidFill>
                <a:latin typeface="Montserrat SemiBold"/>
                <a:cs typeface="Montserrat SemiBold"/>
              </a:rPr>
              <a:t>3</a:t>
            </a:r>
            <a:r>
              <a:rPr dirty="0" sz="1200" b="1">
                <a:solidFill>
                  <a:srgbClr val="FFFFFF"/>
                </a:solidFill>
                <a:latin typeface="Montserrat SemiBold"/>
                <a:cs typeface="Montserrat SemiBold"/>
              </a:rPr>
              <a:t>	</a:t>
            </a:r>
            <a:r>
              <a:rPr dirty="0" sz="1200" spc="-10" b="1">
                <a:solidFill>
                  <a:srgbClr val="B68150"/>
                </a:solidFill>
                <a:latin typeface="Montserrat SemiBold"/>
                <a:cs typeface="Montserrat SemiBold"/>
              </a:rPr>
              <a:t>TRANSFER</a:t>
            </a:r>
            <a:endParaRPr sz="1200">
              <a:latin typeface="Montserrat SemiBold"/>
              <a:cs typeface="Montserrat SemiBold"/>
            </a:endParaRPr>
          </a:p>
        </p:txBody>
      </p:sp>
      <p:grpSp>
        <p:nvGrpSpPr>
          <p:cNvPr id="21" name="object 21" descr=""/>
          <p:cNvGrpSpPr/>
          <p:nvPr/>
        </p:nvGrpSpPr>
        <p:grpSpPr>
          <a:xfrm>
            <a:off x="7761208" y="1866302"/>
            <a:ext cx="1130300" cy="393065"/>
            <a:chOff x="7761208" y="1866302"/>
            <a:chExt cx="1130300" cy="393065"/>
          </a:xfrm>
        </p:grpSpPr>
        <p:sp>
          <p:nvSpPr>
            <p:cNvPr id="22" name="object 22" descr=""/>
            <p:cNvSpPr/>
            <p:nvPr/>
          </p:nvSpPr>
          <p:spPr>
            <a:xfrm>
              <a:off x="7777584" y="1882680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7777584" y="1882678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8137635" y="1889184"/>
              <a:ext cx="753745" cy="330200"/>
            </a:xfrm>
            <a:custGeom>
              <a:avLst/>
              <a:gdLst/>
              <a:ahLst/>
              <a:cxnLst/>
              <a:rect l="l" t="t" r="r" b="b"/>
              <a:pathLst>
                <a:path w="753745" h="330200">
                  <a:moveTo>
                    <a:pt x="753732" y="0"/>
                  </a:moveTo>
                  <a:lnTo>
                    <a:pt x="0" y="0"/>
                  </a:lnTo>
                  <a:lnTo>
                    <a:pt x="0" y="330149"/>
                  </a:lnTo>
                  <a:lnTo>
                    <a:pt x="753732" y="330149"/>
                  </a:lnTo>
                  <a:lnTo>
                    <a:pt x="7537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 descr=""/>
          <p:cNvSpPr txBox="1"/>
          <p:nvPr/>
        </p:nvSpPr>
        <p:spPr>
          <a:xfrm>
            <a:off x="7893290" y="1943100"/>
            <a:ext cx="93154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6390" algn="l"/>
              </a:tabLst>
            </a:pPr>
            <a:r>
              <a:rPr dirty="0" sz="1200" spc="-50" b="1">
                <a:solidFill>
                  <a:srgbClr val="FFFFFF"/>
                </a:solidFill>
                <a:latin typeface="Montserrat SemiBold"/>
                <a:cs typeface="Montserrat SemiBold"/>
              </a:rPr>
              <a:t>4</a:t>
            </a:r>
            <a:r>
              <a:rPr dirty="0" sz="1200" b="1">
                <a:solidFill>
                  <a:srgbClr val="FFFFFF"/>
                </a:solidFill>
                <a:latin typeface="Montserrat SemiBold"/>
                <a:cs typeface="Montserrat SemiBold"/>
              </a:rPr>
              <a:t>	</a:t>
            </a:r>
            <a:r>
              <a:rPr dirty="0" sz="1200" spc="-10" b="1">
                <a:solidFill>
                  <a:srgbClr val="B68150"/>
                </a:solidFill>
                <a:latin typeface="Montserrat SemiBold"/>
                <a:cs typeface="Montserrat SemiBold"/>
              </a:rPr>
              <a:t>RETAIN</a:t>
            </a:r>
            <a:endParaRPr sz="1200">
              <a:latin typeface="Montserrat SemiBold"/>
              <a:cs typeface="Montserrat SemiBold"/>
            </a:endParaRPr>
          </a:p>
        </p:txBody>
      </p:sp>
      <p:graphicFrame>
        <p:nvGraphicFramePr>
          <p:cNvPr id="26" name="object 26" descr=""/>
          <p:cNvGraphicFramePr>
            <a:graphicFrameLocks noGrp="1"/>
          </p:cNvGraphicFramePr>
          <p:nvPr/>
        </p:nvGraphicFramePr>
        <p:xfrm>
          <a:off x="1179517" y="2555111"/>
          <a:ext cx="8752205" cy="37007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6690"/>
                <a:gridCol w="1456690"/>
                <a:gridCol w="1456690"/>
                <a:gridCol w="1456689"/>
                <a:gridCol w="1456689"/>
                <a:gridCol w="1456690"/>
              </a:tblGrid>
              <a:tr h="460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39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ASSET</a:t>
                      </a:r>
                      <a:r>
                        <a:rPr dirty="0" sz="900" spc="305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900" spc="-5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1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97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ASSET</a:t>
                      </a:r>
                      <a:r>
                        <a:rPr dirty="0" sz="900" spc="245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900" spc="-5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2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30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ASSET</a:t>
                      </a:r>
                      <a:r>
                        <a:rPr dirty="0" sz="900" spc="27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900" spc="-5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3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835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ASSET</a:t>
                      </a:r>
                      <a:r>
                        <a:rPr dirty="0" sz="900" spc="245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900" spc="-5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4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30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1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PERSONAL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240405"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91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People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  <a:buClr>
                          <a:srgbClr val="7F7F7F"/>
                        </a:buClr>
                        <a:buFont typeface="Arial"/>
                        <a:buChar char="•"/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Employment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Covenants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Guarantees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Licence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7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Succession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dirty="0" sz="9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Job</a:t>
                      </a:r>
                      <a:r>
                        <a:rPr dirty="0" sz="900" spc="-3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Selection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Political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Union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Sub-Contractor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dirty="0" sz="900" spc="-2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Tax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Balance</a:t>
                      </a:r>
                      <a:r>
                        <a:rPr dirty="0" sz="900" spc="-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Sheet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dirty="0" sz="9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Key</a:t>
                      </a:r>
                      <a:r>
                        <a:rPr dirty="0" sz="900" spc="-3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Person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B="0" marT="1162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01295" indent="-10033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01930" algn="l"/>
                        </a:tabLst>
                      </a:pP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Tenancy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295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01930" algn="l"/>
                        </a:tabLst>
                      </a:pPr>
                      <a:r>
                        <a:rPr dirty="0" sz="9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Interest</a:t>
                      </a:r>
                      <a:r>
                        <a:rPr dirty="0" sz="900" spc="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Rates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295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201930" algn="l"/>
                        </a:tabLst>
                      </a:pP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People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295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01930" algn="l"/>
                        </a:tabLst>
                      </a:pP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Valuations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295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01930" algn="l"/>
                        </a:tabLst>
                      </a:pPr>
                      <a:r>
                        <a:rPr dirty="0" sz="9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Cash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201930" indent="-100330">
                        <a:lnSpc>
                          <a:spcPct val="100000"/>
                        </a:lnSpc>
                        <a:spcBef>
                          <a:spcPts val="980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Reputation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indent="-100330">
                        <a:lnSpc>
                          <a:spcPct val="100000"/>
                        </a:lnSpc>
                        <a:spcBef>
                          <a:spcPts val="940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Conflicts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Builder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Capital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indent="-100330">
                        <a:lnSpc>
                          <a:spcPct val="100000"/>
                        </a:lnSpc>
                        <a:spcBef>
                          <a:spcPts val="635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dirty="0" sz="9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Investor</a:t>
                      </a:r>
                      <a:r>
                        <a:rPr dirty="0" sz="900" spc="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9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base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indent="-100330">
                        <a:lnSpc>
                          <a:spcPct val="100000"/>
                        </a:lnSpc>
                        <a:spcBef>
                          <a:spcPts val="720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Opportunities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indent="-100330">
                        <a:lnSpc>
                          <a:spcPct val="100000"/>
                        </a:lnSpc>
                        <a:spcBef>
                          <a:spcPts val="475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dirty="0" sz="9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Staff</a:t>
                      </a:r>
                      <a:r>
                        <a:rPr dirty="0" sz="900" spc="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Retention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indent="-100330">
                        <a:lnSpc>
                          <a:spcPct val="100000"/>
                        </a:lnSpc>
                        <a:spcBef>
                          <a:spcPts val="645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Succession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indent="-100330">
                        <a:lnSpc>
                          <a:spcPct val="100000"/>
                        </a:lnSpc>
                        <a:spcBef>
                          <a:spcPts val="700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dirty="0" sz="9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Key</a:t>
                      </a:r>
                      <a:r>
                        <a:rPr dirty="0" sz="900" spc="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Person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B="0" marT="1244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07010" indent="-10033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07645" algn="l"/>
                        </a:tabLst>
                      </a:pP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People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7010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07645" algn="l"/>
                        </a:tabLst>
                      </a:pPr>
                      <a:r>
                        <a:rPr dirty="0" sz="9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Staff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7010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207645" algn="l"/>
                        </a:tabLst>
                      </a:pP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Business</a:t>
                      </a:r>
                      <a:r>
                        <a:rPr dirty="0" sz="900" spc="-1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9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Plan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7010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07645" algn="l"/>
                        </a:tabLst>
                      </a:pP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Public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70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07645" algn="l"/>
                        </a:tabLst>
                      </a:pP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Council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7010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07645" algn="l"/>
                        </a:tabLst>
                      </a:pP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Financials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03200" indent="-10033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03835" algn="l"/>
                        </a:tabLst>
                      </a:pPr>
                      <a:r>
                        <a:rPr dirty="0" sz="9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Business</a:t>
                      </a:r>
                      <a:r>
                        <a:rPr dirty="0" sz="900" spc="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9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320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03835" algn="l"/>
                        </a:tabLst>
                      </a:pP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Estate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320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03835" algn="l"/>
                        </a:tabLst>
                      </a:pP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Family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3200" indent="-100330">
                        <a:lnSpc>
                          <a:spcPct val="100000"/>
                        </a:lnSpc>
                        <a:spcBef>
                          <a:spcPts val="635"/>
                        </a:spcBef>
                        <a:buFont typeface="Arial"/>
                        <a:buChar char="•"/>
                        <a:tabLst>
                          <a:tab pos="203835" algn="l"/>
                        </a:tabLst>
                      </a:pP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Succession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Clr>
                          <a:srgbClr val="7F7F7F"/>
                        </a:buClr>
                        <a:buFont typeface="Arial"/>
                        <a:buChar char="•"/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03200" indent="-10033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03835" algn="l"/>
                        </a:tabLst>
                      </a:pPr>
                      <a:r>
                        <a:rPr dirty="0"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Conflicts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7" name="object 27" descr=""/>
          <p:cNvSpPr/>
          <p:nvPr/>
        </p:nvSpPr>
        <p:spPr>
          <a:xfrm>
            <a:off x="820987" y="2062678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 h="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FC03B39-272A-46CD-94FD-012B2EBAB43C}"/>
</file>

<file path=customXml/itemProps2.xml><?xml version="1.0" encoding="utf-8"?>
<ds:datastoreItem xmlns:ds="http://schemas.openxmlformats.org/officeDocument/2006/customXml" ds:itemID="{E7C54600-8349-454B-AAF4-C70D10BDDC3C}"/>
</file>

<file path=customXml/itemProps3.xml><?xml version="1.0" encoding="utf-8"?>
<ds:datastoreItem xmlns:ds="http://schemas.openxmlformats.org/officeDocument/2006/customXml" ds:itemID="{C13FE029-B3C2-43DB-A03A-BC9C93CAB51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2022-11-03T05:08:15Z</dcterms:created>
  <dcterms:modified xsi:type="dcterms:W3CDTF">2022-11-03T05:08:15Z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2022-08-18T00:00:00Z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</Properties>
</file>