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0693400" cy="7556500"/>
  <p:notesSz cx="10693400" cy="75565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viewProps" Target="viewProps.xml"/><Relationship Id="rId7" Type="http://schemas.openxmlformats.org/officeDocument/2006/relationships/customXml" Target="../customXml/item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5" Type="http://schemas.openxmlformats.org/officeDocument/2006/relationships/tableStyles" Target="tableStyles.xml"/><Relationship Id="rId4" Type="http://schemas.openxmlformats.org/officeDocument/2006/relationships/presProps" Target="pres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2515"/>
            <a:ext cx="9089390" cy="1586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1640"/>
            <a:ext cx="7485380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png"/><Relationship Id="rId9" Type="http://schemas.openxmlformats.org/officeDocument/2006/relationships/image" Target="../media/image3.png"/><Relationship Id="rId10" Type="http://schemas.openxmlformats.org/officeDocument/2006/relationships/image" Target="../media/image4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926414"/>
            <a:ext cx="859155" cy="0"/>
          </a:xfrm>
          <a:custGeom>
            <a:avLst/>
            <a:gdLst/>
            <a:ahLst/>
            <a:cxnLst/>
            <a:rect l="l" t="t" r="r" b="b"/>
            <a:pathLst>
              <a:path w="859155" h="0">
                <a:moveTo>
                  <a:pt x="0" y="0"/>
                </a:moveTo>
                <a:lnTo>
                  <a:pt x="859147" y="0"/>
                </a:lnTo>
              </a:path>
            </a:pathLst>
          </a:custGeom>
          <a:ln w="15866">
            <a:solidFill>
              <a:srgbClr val="B68150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50711" y="855354"/>
            <a:ext cx="140487" cy="140487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820987" y="1002434"/>
            <a:ext cx="0" cy="6554470"/>
          </a:xfrm>
          <a:custGeom>
            <a:avLst/>
            <a:gdLst/>
            <a:ahLst/>
            <a:cxnLst/>
            <a:rect l="l" t="t" r="r" b="b"/>
            <a:pathLst>
              <a:path w="0" h="6554470">
                <a:moveTo>
                  <a:pt x="0" y="6554065"/>
                </a:moveTo>
                <a:lnTo>
                  <a:pt x="0" y="0"/>
                </a:lnTo>
              </a:path>
            </a:pathLst>
          </a:custGeom>
          <a:ln w="15866">
            <a:solidFill>
              <a:srgbClr val="B681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0" y="710916"/>
            <a:ext cx="9297035" cy="0"/>
          </a:xfrm>
          <a:custGeom>
            <a:avLst/>
            <a:gdLst/>
            <a:ahLst/>
            <a:cxnLst/>
            <a:rect l="l" t="t" r="r" b="b"/>
            <a:pathLst>
              <a:path w="9297035" h="0">
                <a:moveTo>
                  <a:pt x="0" y="0"/>
                </a:moveTo>
                <a:lnTo>
                  <a:pt x="9296973" y="0"/>
                </a:lnTo>
              </a:path>
            </a:pathLst>
          </a:custGeom>
          <a:ln w="15866">
            <a:solidFill>
              <a:srgbClr val="B681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bg object 20"/>
          <p:cNvSpPr/>
          <p:nvPr/>
        </p:nvSpPr>
        <p:spPr>
          <a:xfrm>
            <a:off x="10348290" y="710916"/>
            <a:ext cx="345440" cy="0"/>
          </a:xfrm>
          <a:custGeom>
            <a:avLst/>
            <a:gdLst/>
            <a:ahLst/>
            <a:cxnLst/>
            <a:rect l="l" t="t" r="r" b="b"/>
            <a:pathLst>
              <a:path w="345440" h="0">
                <a:moveTo>
                  <a:pt x="0" y="0"/>
                </a:moveTo>
                <a:lnTo>
                  <a:pt x="345110" y="0"/>
                </a:lnTo>
              </a:path>
            </a:pathLst>
          </a:custGeom>
          <a:ln w="15866">
            <a:solidFill>
              <a:srgbClr val="B68150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21" name="bg object 21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9490581" y="627917"/>
            <a:ext cx="133705" cy="166001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9720559" y="630661"/>
            <a:ext cx="180340" cy="160502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0009551" y="630665"/>
            <a:ext cx="147497" cy="160502"/>
          </a:xfrm>
          <a:prstGeom prst="rect">
            <a:avLst/>
          </a:prstGeom>
        </p:spPr>
      </p:pic>
      <p:sp>
        <p:nvSpPr>
          <p:cNvPr id="24" name="bg object 24"/>
          <p:cNvSpPr/>
          <p:nvPr/>
        </p:nvSpPr>
        <p:spPr>
          <a:xfrm>
            <a:off x="278276" y="1077354"/>
            <a:ext cx="375920" cy="340995"/>
          </a:xfrm>
          <a:custGeom>
            <a:avLst/>
            <a:gdLst/>
            <a:ahLst/>
            <a:cxnLst/>
            <a:rect l="l" t="t" r="r" b="b"/>
            <a:pathLst>
              <a:path w="375920" h="340994">
                <a:moveTo>
                  <a:pt x="167025" y="0"/>
                </a:moveTo>
                <a:lnTo>
                  <a:pt x="122183" y="0"/>
                </a:lnTo>
                <a:lnTo>
                  <a:pt x="79060" y="13673"/>
                </a:lnTo>
                <a:lnTo>
                  <a:pt x="41093" y="41019"/>
                </a:lnTo>
                <a:lnTo>
                  <a:pt x="13697" y="78918"/>
                </a:lnTo>
                <a:lnTo>
                  <a:pt x="0" y="121961"/>
                </a:lnTo>
                <a:lnTo>
                  <a:pt x="0" y="166717"/>
                </a:lnTo>
                <a:lnTo>
                  <a:pt x="13697" y="209756"/>
                </a:lnTo>
                <a:lnTo>
                  <a:pt x="41093" y="247648"/>
                </a:lnTo>
                <a:lnTo>
                  <a:pt x="117115" y="323518"/>
                </a:lnTo>
                <a:lnTo>
                  <a:pt x="158974" y="340828"/>
                </a:lnTo>
                <a:lnTo>
                  <a:pt x="170612" y="339694"/>
                </a:lnTo>
                <a:lnTo>
                  <a:pt x="208264" y="314500"/>
                </a:lnTo>
                <a:lnTo>
                  <a:pt x="218181" y="281735"/>
                </a:lnTo>
                <a:lnTo>
                  <a:pt x="217044" y="270124"/>
                </a:lnTo>
                <a:lnTo>
                  <a:pt x="183866" y="223023"/>
                </a:lnTo>
                <a:lnTo>
                  <a:pt x="180539" y="260209"/>
                </a:lnTo>
                <a:lnTo>
                  <a:pt x="187232" y="270278"/>
                </a:lnTo>
                <a:lnTo>
                  <a:pt x="174786" y="309015"/>
                </a:lnTo>
                <a:lnTo>
                  <a:pt x="167127" y="312177"/>
                </a:lnTo>
                <a:lnTo>
                  <a:pt x="150833" y="312177"/>
                </a:lnTo>
                <a:lnTo>
                  <a:pt x="143163" y="309015"/>
                </a:lnTo>
                <a:lnTo>
                  <a:pt x="61375" y="227392"/>
                </a:lnTo>
                <a:lnTo>
                  <a:pt x="35564" y="188551"/>
                </a:lnTo>
                <a:lnTo>
                  <a:pt x="26961" y="144329"/>
                </a:lnTo>
                <a:lnTo>
                  <a:pt x="35564" y="100110"/>
                </a:lnTo>
                <a:lnTo>
                  <a:pt x="61375" y="61276"/>
                </a:lnTo>
                <a:lnTo>
                  <a:pt x="100287" y="35516"/>
                </a:lnTo>
                <a:lnTo>
                  <a:pt x="144598" y="26929"/>
                </a:lnTo>
                <a:lnTo>
                  <a:pt x="188908" y="35516"/>
                </a:lnTo>
                <a:lnTo>
                  <a:pt x="227821" y="61276"/>
                </a:lnTo>
                <a:lnTo>
                  <a:pt x="337295" y="170534"/>
                </a:lnTo>
                <a:lnTo>
                  <a:pt x="344431" y="181278"/>
                </a:lnTo>
                <a:lnTo>
                  <a:pt x="346810" y="193508"/>
                </a:lnTo>
                <a:lnTo>
                  <a:pt x="344431" y="205738"/>
                </a:lnTo>
                <a:lnTo>
                  <a:pt x="337295" y="216483"/>
                </a:lnTo>
                <a:lnTo>
                  <a:pt x="331681" y="222083"/>
                </a:lnTo>
                <a:lnTo>
                  <a:pt x="331681" y="231138"/>
                </a:lnTo>
                <a:lnTo>
                  <a:pt x="342895" y="242327"/>
                </a:lnTo>
                <a:lnTo>
                  <a:pt x="351976" y="242327"/>
                </a:lnTo>
                <a:lnTo>
                  <a:pt x="374358" y="205523"/>
                </a:lnTo>
                <a:lnTo>
                  <a:pt x="375534" y="193508"/>
                </a:lnTo>
                <a:lnTo>
                  <a:pt x="374358" y="181487"/>
                </a:lnTo>
                <a:lnTo>
                  <a:pt x="248115" y="41019"/>
                </a:lnTo>
                <a:lnTo>
                  <a:pt x="210148" y="13673"/>
                </a:lnTo>
                <a:lnTo>
                  <a:pt x="167025" y="0"/>
                </a:lnTo>
                <a:close/>
              </a:path>
            </a:pathLst>
          </a:custGeom>
          <a:solidFill>
            <a:srgbClr val="B581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bg object 25"/>
          <p:cNvSpPr/>
          <p:nvPr/>
        </p:nvSpPr>
        <p:spPr>
          <a:xfrm>
            <a:off x="199166" y="1159455"/>
            <a:ext cx="382905" cy="342900"/>
          </a:xfrm>
          <a:custGeom>
            <a:avLst/>
            <a:gdLst/>
            <a:ahLst/>
            <a:cxnLst/>
            <a:rect l="l" t="t" r="r" b="b"/>
            <a:pathLst>
              <a:path w="382905" h="342900">
                <a:moveTo>
                  <a:pt x="223850" y="0"/>
                </a:moveTo>
                <a:lnTo>
                  <a:pt x="181978" y="17310"/>
                </a:lnTo>
                <a:lnTo>
                  <a:pt x="164642" y="59093"/>
                </a:lnTo>
                <a:lnTo>
                  <a:pt x="165781" y="70708"/>
                </a:lnTo>
                <a:lnTo>
                  <a:pt x="169124" y="81718"/>
                </a:lnTo>
                <a:lnTo>
                  <a:pt x="174560" y="91861"/>
                </a:lnTo>
                <a:lnTo>
                  <a:pt x="181978" y="100876"/>
                </a:lnTo>
                <a:lnTo>
                  <a:pt x="198958" y="117830"/>
                </a:lnTo>
                <a:lnTo>
                  <a:pt x="208038" y="117817"/>
                </a:lnTo>
                <a:lnTo>
                  <a:pt x="219252" y="106654"/>
                </a:lnTo>
                <a:lnTo>
                  <a:pt x="219252" y="97574"/>
                </a:lnTo>
                <a:lnTo>
                  <a:pt x="196507" y="74866"/>
                </a:lnTo>
                <a:lnTo>
                  <a:pt x="193332" y="67221"/>
                </a:lnTo>
                <a:lnTo>
                  <a:pt x="193332" y="50965"/>
                </a:lnTo>
                <a:lnTo>
                  <a:pt x="196507" y="43319"/>
                </a:lnTo>
                <a:lnTo>
                  <a:pt x="208026" y="31813"/>
                </a:lnTo>
                <a:lnTo>
                  <a:pt x="215684" y="28651"/>
                </a:lnTo>
                <a:lnTo>
                  <a:pt x="231978" y="28651"/>
                </a:lnTo>
                <a:lnTo>
                  <a:pt x="239649" y="31813"/>
                </a:lnTo>
                <a:lnTo>
                  <a:pt x="321424" y="113436"/>
                </a:lnTo>
                <a:lnTo>
                  <a:pt x="347234" y="152277"/>
                </a:lnTo>
                <a:lnTo>
                  <a:pt x="355838" y="196499"/>
                </a:lnTo>
                <a:lnTo>
                  <a:pt x="347234" y="240718"/>
                </a:lnTo>
                <a:lnTo>
                  <a:pt x="321424" y="279552"/>
                </a:lnTo>
                <a:lnTo>
                  <a:pt x="282513" y="305312"/>
                </a:lnTo>
                <a:lnTo>
                  <a:pt x="238207" y="313899"/>
                </a:lnTo>
                <a:lnTo>
                  <a:pt x="193901" y="305312"/>
                </a:lnTo>
                <a:lnTo>
                  <a:pt x="154990" y="279552"/>
                </a:lnTo>
                <a:lnTo>
                  <a:pt x="38239" y="163017"/>
                </a:lnTo>
                <a:lnTo>
                  <a:pt x="31095" y="152278"/>
                </a:lnTo>
                <a:lnTo>
                  <a:pt x="28714" y="140047"/>
                </a:lnTo>
                <a:lnTo>
                  <a:pt x="31095" y="127814"/>
                </a:lnTo>
                <a:lnTo>
                  <a:pt x="38239" y="117068"/>
                </a:lnTo>
                <a:lnTo>
                  <a:pt x="43840" y="111480"/>
                </a:lnTo>
                <a:lnTo>
                  <a:pt x="43840" y="102412"/>
                </a:lnTo>
                <a:lnTo>
                  <a:pt x="4633" y="116644"/>
                </a:lnTo>
                <a:lnTo>
                  <a:pt x="0" y="140055"/>
                </a:lnTo>
                <a:lnTo>
                  <a:pt x="1176" y="152071"/>
                </a:lnTo>
                <a:lnTo>
                  <a:pt x="134708" y="299808"/>
                </a:lnTo>
                <a:lnTo>
                  <a:pt x="183103" y="331852"/>
                </a:lnTo>
                <a:lnTo>
                  <a:pt x="238213" y="342531"/>
                </a:lnTo>
                <a:lnTo>
                  <a:pt x="266191" y="339862"/>
                </a:lnTo>
                <a:lnTo>
                  <a:pt x="318790" y="318501"/>
                </a:lnTo>
                <a:lnTo>
                  <a:pt x="369127" y="261916"/>
                </a:lnTo>
                <a:lnTo>
                  <a:pt x="382824" y="218877"/>
                </a:lnTo>
                <a:lnTo>
                  <a:pt x="382824" y="174123"/>
                </a:lnTo>
                <a:lnTo>
                  <a:pt x="369127" y="131085"/>
                </a:lnTo>
                <a:lnTo>
                  <a:pt x="341731" y="93192"/>
                </a:lnTo>
                <a:lnTo>
                  <a:pt x="265709" y="17310"/>
                </a:lnTo>
                <a:lnTo>
                  <a:pt x="235487" y="1134"/>
                </a:lnTo>
                <a:lnTo>
                  <a:pt x="223850" y="0"/>
                </a:lnTo>
                <a:close/>
              </a:path>
            </a:pathLst>
          </a:custGeom>
          <a:solidFill>
            <a:srgbClr val="2E384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69456" y="1054100"/>
            <a:ext cx="3329940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179517" y="2555111"/>
            <a:ext cx="8752205" cy="37007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7027545"/>
            <a:ext cx="3421888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699248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Risk</a:t>
            </a:r>
            <a:r>
              <a:rPr dirty="0" spc="-20"/>
              <a:t> </a:t>
            </a:r>
            <a:r>
              <a:rPr dirty="0" spc="-10"/>
              <a:t>Management</a:t>
            </a:r>
          </a:p>
        </p:txBody>
      </p:sp>
      <p:grpSp>
        <p:nvGrpSpPr>
          <p:cNvPr id="3" name="object 3" descr=""/>
          <p:cNvGrpSpPr/>
          <p:nvPr/>
        </p:nvGrpSpPr>
        <p:grpSpPr>
          <a:xfrm>
            <a:off x="1169354" y="1866168"/>
            <a:ext cx="6861175" cy="393065"/>
            <a:chOff x="1169354" y="1866168"/>
            <a:chExt cx="6861175" cy="393065"/>
          </a:xfrm>
        </p:grpSpPr>
        <p:sp>
          <p:nvSpPr>
            <p:cNvPr id="4" name="object 4" descr=""/>
            <p:cNvSpPr/>
            <p:nvPr/>
          </p:nvSpPr>
          <p:spPr>
            <a:xfrm>
              <a:off x="1435336" y="2062678"/>
              <a:ext cx="100965" cy="0"/>
            </a:xfrm>
            <a:custGeom>
              <a:avLst/>
              <a:gdLst/>
              <a:ahLst/>
              <a:cxnLst/>
              <a:rect l="l" t="t" r="r" b="b"/>
              <a:pathLst>
                <a:path w="100965" h="0">
                  <a:moveTo>
                    <a:pt x="0" y="0"/>
                  </a:moveTo>
                  <a:lnTo>
                    <a:pt x="100530" y="0"/>
                  </a:lnTo>
                </a:path>
              </a:pathLst>
            </a:custGeom>
            <a:ln w="12694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1185863" y="1882681"/>
              <a:ext cx="360045" cy="360045"/>
            </a:xfrm>
            <a:custGeom>
              <a:avLst/>
              <a:gdLst/>
              <a:ahLst/>
              <a:cxnLst/>
              <a:rect l="l" t="t" r="r" b="b"/>
              <a:pathLst>
                <a:path w="360044" h="360044">
                  <a:moveTo>
                    <a:pt x="179997" y="0"/>
                  </a:moveTo>
                  <a:lnTo>
                    <a:pt x="132149" y="6429"/>
                  </a:lnTo>
                  <a:lnTo>
                    <a:pt x="89152" y="24573"/>
                  </a:lnTo>
                  <a:lnTo>
                    <a:pt x="52722" y="52717"/>
                  </a:lnTo>
                  <a:lnTo>
                    <a:pt x="24576" y="89146"/>
                  </a:lnTo>
                  <a:lnTo>
                    <a:pt x="6430" y="132144"/>
                  </a:lnTo>
                  <a:lnTo>
                    <a:pt x="0" y="179997"/>
                  </a:lnTo>
                  <a:lnTo>
                    <a:pt x="6430" y="227849"/>
                  </a:lnTo>
                  <a:lnTo>
                    <a:pt x="24576" y="270847"/>
                  </a:lnTo>
                  <a:lnTo>
                    <a:pt x="52722" y="307276"/>
                  </a:lnTo>
                  <a:lnTo>
                    <a:pt x="89152" y="335420"/>
                  </a:lnTo>
                  <a:lnTo>
                    <a:pt x="132149" y="353564"/>
                  </a:lnTo>
                  <a:lnTo>
                    <a:pt x="179997" y="359994"/>
                  </a:lnTo>
                  <a:lnTo>
                    <a:pt x="227849" y="353564"/>
                  </a:lnTo>
                  <a:lnTo>
                    <a:pt x="270847" y="335420"/>
                  </a:lnTo>
                  <a:lnTo>
                    <a:pt x="307276" y="307276"/>
                  </a:lnTo>
                  <a:lnTo>
                    <a:pt x="335420" y="270847"/>
                  </a:lnTo>
                  <a:lnTo>
                    <a:pt x="353564" y="227849"/>
                  </a:lnTo>
                  <a:lnTo>
                    <a:pt x="359994" y="179997"/>
                  </a:lnTo>
                  <a:lnTo>
                    <a:pt x="353564" y="132144"/>
                  </a:lnTo>
                  <a:lnTo>
                    <a:pt x="335420" y="89146"/>
                  </a:lnTo>
                  <a:lnTo>
                    <a:pt x="307276" y="52717"/>
                  </a:lnTo>
                  <a:lnTo>
                    <a:pt x="270847" y="24573"/>
                  </a:lnTo>
                  <a:lnTo>
                    <a:pt x="227849" y="6429"/>
                  </a:lnTo>
                  <a:lnTo>
                    <a:pt x="179997" y="0"/>
                  </a:lnTo>
                  <a:close/>
                </a:path>
              </a:pathLst>
            </a:custGeom>
            <a:solidFill>
              <a:srgbClr val="B681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1185864" y="1882678"/>
              <a:ext cx="360045" cy="360045"/>
            </a:xfrm>
            <a:custGeom>
              <a:avLst/>
              <a:gdLst/>
              <a:ahLst/>
              <a:cxnLst/>
              <a:rect l="l" t="t" r="r" b="b"/>
              <a:pathLst>
                <a:path w="360044" h="360044">
                  <a:moveTo>
                    <a:pt x="0" y="179908"/>
                  </a:moveTo>
                  <a:lnTo>
                    <a:pt x="6426" y="132081"/>
                  </a:lnTo>
                  <a:lnTo>
                    <a:pt x="24562" y="89105"/>
                  </a:lnTo>
                  <a:lnTo>
                    <a:pt x="52693" y="52693"/>
                  </a:lnTo>
                  <a:lnTo>
                    <a:pt x="89105" y="24562"/>
                  </a:lnTo>
                  <a:lnTo>
                    <a:pt x="132081" y="6426"/>
                  </a:lnTo>
                  <a:lnTo>
                    <a:pt x="179908" y="0"/>
                  </a:lnTo>
                  <a:lnTo>
                    <a:pt x="227734" y="6426"/>
                  </a:lnTo>
                  <a:lnTo>
                    <a:pt x="270711" y="24562"/>
                  </a:lnTo>
                  <a:lnTo>
                    <a:pt x="307122" y="52693"/>
                  </a:lnTo>
                  <a:lnTo>
                    <a:pt x="335253" y="89105"/>
                  </a:lnTo>
                  <a:lnTo>
                    <a:pt x="353389" y="132081"/>
                  </a:lnTo>
                  <a:lnTo>
                    <a:pt x="359816" y="179908"/>
                  </a:lnTo>
                  <a:lnTo>
                    <a:pt x="353389" y="227734"/>
                  </a:lnTo>
                  <a:lnTo>
                    <a:pt x="335253" y="270711"/>
                  </a:lnTo>
                  <a:lnTo>
                    <a:pt x="307122" y="307122"/>
                  </a:lnTo>
                  <a:lnTo>
                    <a:pt x="270711" y="335253"/>
                  </a:lnTo>
                  <a:lnTo>
                    <a:pt x="227734" y="353389"/>
                  </a:lnTo>
                  <a:lnTo>
                    <a:pt x="179908" y="359816"/>
                  </a:lnTo>
                  <a:lnTo>
                    <a:pt x="132081" y="353389"/>
                  </a:lnTo>
                  <a:lnTo>
                    <a:pt x="89105" y="335253"/>
                  </a:lnTo>
                  <a:lnTo>
                    <a:pt x="52693" y="307122"/>
                  </a:lnTo>
                  <a:lnTo>
                    <a:pt x="24562" y="270711"/>
                  </a:lnTo>
                  <a:lnTo>
                    <a:pt x="6426" y="227734"/>
                  </a:lnTo>
                  <a:lnTo>
                    <a:pt x="0" y="179908"/>
                  </a:lnTo>
                  <a:close/>
                </a:path>
              </a:pathLst>
            </a:custGeom>
            <a:ln w="327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2411608" y="2062678"/>
              <a:ext cx="1325245" cy="0"/>
            </a:xfrm>
            <a:custGeom>
              <a:avLst/>
              <a:gdLst/>
              <a:ahLst/>
              <a:cxnLst/>
              <a:rect l="l" t="t" r="r" b="b"/>
              <a:pathLst>
                <a:path w="1325245" h="0">
                  <a:moveTo>
                    <a:pt x="0" y="0"/>
                  </a:moveTo>
                  <a:lnTo>
                    <a:pt x="1324847" y="0"/>
                  </a:lnTo>
                </a:path>
              </a:pathLst>
            </a:custGeom>
            <a:ln w="12694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1535866" y="1889184"/>
              <a:ext cx="876300" cy="330200"/>
            </a:xfrm>
            <a:custGeom>
              <a:avLst/>
              <a:gdLst/>
              <a:ahLst/>
              <a:cxnLst/>
              <a:rect l="l" t="t" r="r" b="b"/>
              <a:pathLst>
                <a:path w="876300" h="330200">
                  <a:moveTo>
                    <a:pt x="875741" y="0"/>
                  </a:moveTo>
                  <a:lnTo>
                    <a:pt x="0" y="0"/>
                  </a:lnTo>
                  <a:lnTo>
                    <a:pt x="0" y="330149"/>
                  </a:lnTo>
                  <a:lnTo>
                    <a:pt x="875741" y="330149"/>
                  </a:lnTo>
                  <a:lnTo>
                    <a:pt x="87574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4421277" y="2062678"/>
              <a:ext cx="3602990" cy="0"/>
            </a:xfrm>
            <a:custGeom>
              <a:avLst/>
              <a:gdLst/>
              <a:ahLst/>
              <a:cxnLst/>
              <a:rect l="l" t="t" r="r" b="b"/>
              <a:pathLst>
                <a:path w="3602990" h="0">
                  <a:moveTo>
                    <a:pt x="0" y="0"/>
                  </a:moveTo>
                  <a:lnTo>
                    <a:pt x="1495671" y="0"/>
                  </a:lnTo>
                </a:path>
                <a:path w="3602990" h="0">
                  <a:moveTo>
                    <a:pt x="2491986" y="0"/>
                  </a:moveTo>
                  <a:lnTo>
                    <a:pt x="3602416" y="0"/>
                  </a:lnTo>
                </a:path>
              </a:pathLst>
            </a:custGeom>
            <a:ln w="12694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 descr=""/>
          <p:cNvSpPr txBox="1"/>
          <p:nvPr/>
        </p:nvSpPr>
        <p:spPr>
          <a:xfrm>
            <a:off x="1323794" y="1943100"/>
            <a:ext cx="97980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94005" algn="l"/>
              </a:tabLst>
            </a:pPr>
            <a:r>
              <a:rPr dirty="0" sz="1200" spc="-50" b="1">
                <a:solidFill>
                  <a:srgbClr val="FFFFFF"/>
                </a:solidFill>
                <a:latin typeface="Montserrat SemiBold"/>
                <a:cs typeface="Montserrat SemiBold"/>
              </a:rPr>
              <a:t>1</a:t>
            </a:r>
            <a:r>
              <a:rPr dirty="0" sz="1200" b="1">
                <a:solidFill>
                  <a:srgbClr val="FFFFFF"/>
                </a:solidFill>
                <a:latin typeface="Montserrat SemiBold"/>
                <a:cs typeface="Montserrat SemiBold"/>
              </a:rPr>
              <a:t>	</a:t>
            </a:r>
            <a:r>
              <a:rPr dirty="0" sz="1200" spc="-10" b="1">
                <a:solidFill>
                  <a:srgbClr val="B68150"/>
                </a:solidFill>
                <a:latin typeface="Montserrat SemiBold"/>
                <a:cs typeface="Montserrat SemiBold"/>
              </a:rPr>
              <a:t>REDUCE</a:t>
            </a:r>
            <a:endParaRPr sz="1200">
              <a:latin typeface="Montserrat SemiBold"/>
              <a:cs typeface="Montserrat SemiBold"/>
            </a:endParaRPr>
          </a:p>
        </p:txBody>
      </p:sp>
      <p:grpSp>
        <p:nvGrpSpPr>
          <p:cNvPr id="11" name="object 11" descr=""/>
          <p:cNvGrpSpPr/>
          <p:nvPr/>
        </p:nvGrpSpPr>
        <p:grpSpPr>
          <a:xfrm>
            <a:off x="3359895" y="1866168"/>
            <a:ext cx="1061720" cy="393065"/>
            <a:chOff x="3359895" y="1866168"/>
            <a:chExt cx="1061720" cy="393065"/>
          </a:xfrm>
        </p:grpSpPr>
        <p:sp>
          <p:nvSpPr>
            <p:cNvPr id="12" name="object 12" descr=""/>
            <p:cNvSpPr/>
            <p:nvPr/>
          </p:nvSpPr>
          <p:spPr>
            <a:xfrm>
              <a:off x="3376405" y="1882681"/>
              <a:ext cx="360045" cy="360045"/>
            </a:xfrm>
            <a:custGeom>
              <a:avLst/>
              <a:gdLst/>
              <a:ahLst/>
              <a:cxnLst/>
              <a:rect l="l" t="t" r="r" b="b"/>
              <a:pathLst>
                <a:path w="360045" h="360044">
                  <a:moveTo>
                    <a:pt x="179997" y="0"/>
                  </a:moveTo>
                  <a:lnTo>
                    <a:pt x="132144" y="6429"/>
                  </a:lnTo>
                  <a:lnTo>
                    <a:pt x="89146" y="24573"/>
                  </a:lnTo>
                  <a:lnTo>
                    <a:pt x="52717" y="52717"/>
                  </a:lnTo>
                  <a:lnTo>
                    <a:pt x="24573" y="89146"/>
                  </a:lnTo>
                  <a:lnTo>
                    <a:pt x="6429" y="132144"/>
                  </a:lnTo>
                  <a:lnTo>
                    <a:pt x="0" y="179997"/>
                  </a:lnTo>
                  <a:lnTo>
                    <a:pt x="6429" y="227849"/>
                  </a:lnTo>
                  <a:lnTo>
                    <a:pt x="24573" y="270847"/>
                  </a:lnTo>
                  <a:lnTo>
                    <a:pt x="52717" y="307276"/>
                  </a:lnTo>
                  <a:lnTo>
                    <a:pt x="89146" y="335420"/>
                  </a:lnTo>
                  <a:lnTo>
                    <a:pt x="132144" y="353564"/>
                  </a:lnTo>
                  <a:lnTo>
                    <a:pt x="179997" y="359994"/>
                  </a:lnTo>
                  <a:lnTo>
                    <a:pt x="227849" y="353564"/>
                  </a:lnTo>
                  <a:lnTo>
                    <a:pt x="270847" y="335420"/>
                  </a:lnTo>
                  <a:lnTo>
                    <a:pt x="307276" y="307276"/>
                  </a:lnTo>
                  <a:lnTo>
                    <a:pt x="335420" y="270847"/>
                  </a:lnTo>
                  <a:lnTo>
                    <a:pt x="353564" y="227849"/>
                  </a:lnTo>
                  <a:lnTo>
                    <a:pt x="359994" y="179997"/>
                  </a:lnTo>
                  <a:lnTo>
                    <a:pt x="353564" y="132144"/>
                  </a:lnTo>
                  <a:lnTo>
                    <a:pt x="335420" y="89146"/>
                  </a:lnTo>
                  <a:lnTo>
                    <a:pt x="307276" y="52717"/>
                  </a:lnTo>
                  <a:lnTo>
                    <a:pt x="270847" y="24573"/>
                  </a:lnTo>
                  <a:lnTo>
                    <a:pt x="227849" y="6429"/>
                  </a:lnTo>
                  <a:lnTo>
                    <a:pt x="179997" y="0"/>
                  </a:lnTo>
                  <a:close/>
                </a:path>
              </a:pathLst>
            </a:custGeom>
            <a:solidFill>
              <a:srgbClr val="B681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3376405" y="1882678"/>
              <a:ext cx="360045" cy="360045"/>
            </a:xfrm>
            <a:custGeom>
              <a:avLst/>
              <a:gdLst/>
              <a:ahLst/>
              <a:cxnLst/>
              <a:rect l="l" t="t" r="r" b="b"/>
              <a:pathLst>
                <a:path w="360045" h="360044">
                  <a:moveTo>
                    <a:pt x="0" y="179908"/>
                  </a:moveTo>
                  <a:lnTo>
                    <a:pt x="6426" y="132081"/>
                  </a:lnTo>
                  <a:lnTo>
                    <a:pt x="24562" y="89105"/>
                  </a:lnTo>
                  <a:lnTo>
                    <a:pt x="52693" y="52693"/>
                  </a:lnTo>
                  <a:lnTo>
                    <a:pt x="89105" y="24562"/>
                  </a:lnTo>
                  <a:lnTo>
                    <a:pt x="132081" y="6426"/>
                  </a:lnTo>
                  <a:lnTo>
                    <a:pt x="179908" y="0"/>
                  </a:lnTo>
                  <a:lnTo>
                    <a:pt x="227734" y="6426"/>
                  </a:lnTo>
                  <a:lnTo>
                    <a:pt x="270711" y="24562"/>
                  </a:lnTo>
                  <a:lnTo>
                    <a:pt x="307122" y="52693"/>
                  </a:lnTo>
                  <a:lnTo>
                    <a:pt x="335253" y="89105"/>
                  </a:lnTo>
                  <a:lnTo>
                    <a:pt x="353389" y="132081"/>
                  </a:lnTo>
                  <a:lnTo>
                    <a:pt x="359816" y="179908"/>
                  </a:lnTo>
                  <a:lnTo>
                    <a:pt x="353389" y="227734"/>
                  </a:lnTo>
                  <a:lnTo>
                    <a:pt x="335253" y="270711"/>
                  </a:lnTo>
                  <a:lnTo>
                    <a:pt x="307122" y="307122"/>
                  </a:lnTo>
                  <a:lnTo>
                    <a:pt x="270711" y="335253"/>
                  </a:lnTo>
                  <a:lnTo>
                    <a:pt x="227734" y="353389"/>
                  </a:lnTo>
                  <a:lnTo>
                    <a:pt x="179908" y="359816"/>
                  </a:lnTo>
                  <a:lnTo>
                    <a:pt x="132081" y="353389"/>
                  </a:lnTo>
                  <a:lnTo>
                    <a:pt x="89105" y="335253"/>
                  </a:lnTo>
                  <a:lnTo>
                    <a:pt x="52693" y="307122"/>
                  </a:lnTo>
                  <a:lnTo>
                    <a:pt x="24562" y="270711"/>
                  </a:lnTo>
                  <a:lnTo>
                    <a:pt x="6426" y="227734"/>
                  </a:lnTo>
                  <a:lnTo>
                    <a:pt x="0" y="179908"/>
                  </a:lnTo>
                  <a:close/>
                </a:path>
              </a:pathLst>
            </a:custGeom>
            <a:ln w="327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3736455" y="1889184"/>
              <a:ext cx="685165" cy="330200"/>
            </a:xfrm>
            <a:custGeom>
              <a:avLst/>
              <a:gdLst/>
              <a:ahLst/>
              <a:cxnLst/>
              <a:rect l="l" t="t" r="r" b="b"/>
              <a:pathLst>
                <a:path w="685164" h="330200">
                  <a:moveTo>
                    <a:pt x="684822" y="0"/>
                  </a:moveTo>
                  <a:lnTo>
                    <a:pt x="0" y="0"/>
                  </a:lnTo>
                  <a:lnTo>
                    <a:pt x="0" y="330149"/>
                  </a:lnTo>
                  <a:lnTo>
                    <a:pt x="684822" y="330149"/>
                  </a:lnTo>
                  <a:lnTo>
                    <a:pt x="68482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5" name="object 15" descr=""/>
          <p:cNvSpPr txBox="1"/>
          <p:nvPr/>
        </p:nvSpPr>
        <p:spPr>
          <a:xfrm>
            <a:off x="3499255" y="1943100"/>
            <a:ext cx="861694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19405" algn="l"/>
              </a:tabLst>
            </a:pPr>
            <a:r>
              <a:rPr dirty="0" sz="1200" spc="-50" b="1">
                <a:solidFill>
                  <a:srgbClr val="FFFFFF"/>
                </a:solidFill>
                <a:latin typeface="Montserrat SemiBold"/>
                <a:cs typeface="Montserrat SemiBold"/>
              </a:rPr>
              <a:t>2</a:t>
            </a:r>
            <a:r>
              <a:rPr dirty="0" sz="1200" b="1">
                <a:solidFill>
                  <a:srgbClr val="FFFFFF"/>
                </a:solidFill>
                <a:latin typeface="Montserrat SemiBold"/>
                <a:cs typeface="Montserrat SemiBold"/>
              </a:rPr>
              <a:t>	</a:t>
            </a:r>
            <a:r>
              <a:rPr dirty="0" sz="1200" spc="-10" b="1">
                <a:solidFill>
                  <a:srgbClr val="B68150"/>
                </a:solidFill>
                <a:latin typeface="Montserrat SemiBold"/>
                <a:cs typeface="Montserrat SemiBold"/>
              </a:rPr>
              <a:t>AVOID</a:t>
            </a:r>
            <a:endParaRPr sz="1200">
              <a:latin typeface="Montserrat SemiBold"/>
              <a:cs typeface="Montserrat SemiBold"/>
            </a:endParaRPr>
          </a:p>
        </p:txBody>
      </p:sp>
      <p:grpSp>
        <p:nvGrpSpPr>
          <p:cNvPr id="16" name="object 16" descr=""/>
          <p:cNvGrpSpPr/>
          <p:nvPr/>
        </p:nvGrpSpPr>
        <p:grpSpPr>
          <a:xfrm>
            <a:off x="5540387" y="1866168"/>
            <a:ext cx="1372870" cy="393065"/>
            <a:chOff x="5540387" y="1866168"/>
            <a:chExt cx="1372870" cy="393065"/>
          </a:xfrm>
        </p:grpSpPr>
        <p:sp>
          <p:nvSpPr>
            <p:cNvPr id="17" name="object 17" descr=""/>
            <p:cNvSpPr/>
            <p:nvPr/>
          </p:nvSpPr>
          <p:spPr>
            <a:xfrm>
              <a:off x="5556897" y="1882681"/>
              <a:ext cx="360045" cy="360045"/>
            </a:xfrm>
            <a:custGeom>
              <a:avLst/>
              <a:gdLst/>
              <a:ahLst/>
              <a:cxnLst/>
              <a:rect l="l" t="t" r="r" b="b"/>
              <a:pathLst>
                <a:path w="360045" h="360044">
                  <a:moveTo>
                    <a:pt x="179997" y="0"/>
                  </a:moveTo>
                  <a:lnTo>
                    <a:pt x="132149" y="6429"/>
                  </a:lnTo>
                  <a:lnTo>
                    <a:pt x="89152" y="24573"/>
                  </a:lnTo>
                  <a:lnTo>
                    <a:pt x="52722" y="52717"/>
                  </a:lnTo>
                  <a:lnTo>
                    <a:pt x="24576" y="89146"/>
                  </a:lnTo>
                  <a:lnTo>
                    <a:pt x="6430" y="132144"/>
                  </a:lnTo>
                  <a:lnTo>
                    <a:pt x="0" y="179997"/>
                  </a:lnTo>
                  <a:lnTo>
                    <a:pt x="6430" y="227849"/>
                  </a:lnTo>
                  <a:lnTo>
                    <a:pt x="24576" y="270847"/>
                  </a:lnTo>
                  <a:lnTo>
                    <a:pt x="52722" y="307276"/>
                  </a:lnTo>
                  <a:lnTo>
                    <a:pt x="89152" y="335420"/>
                  </a:lnTo>
                  <a:lnTo>
                    <a:pt x="132149" y="353564"/>
                  </a:lnTo>
                  <a:lnTo>
                    <a:pt x="179997" y="359994"/>
                  </a:lnTo>
                  <a:lnTo>
                    <a:pt x="227849" y="353564"/>
                  </a:lnTo>
                  <a:lnTo>
                    <a:pt x="270847" y="335420"/>
                  </a:lnTo>
                  <a:lnTo>
                    <a:pt x="307276" y="307276"/>
                  </a:lnTo>
                  <a:lnTo>
                    <a:pt x="335420" y="270847"/>
                  </a:lnTo>
                  <a:lnTo>
                    <a:pt x="353564" y="227849"/>
                  </a:lnTo>
                  <a:lnTo>
                    <a:pt x="359994" y="179997"/>
                  </a:lnTo>
                  <a:lnTo>
                    <a:pt x="353564" y="132144"/>
                  </a:lnTo>
                  <a:lnTo>
                    <a:pt x="335420" y="89146"/>
                  </a:lnTo>
                  <a:lnTo>
                    <a:pt x="307276" y="52717"/>
                  </a:lnTo>
                  <a:lnTo>
                    <a:pt x="270847" y="24573"/>
                  </a:lnTo>
                  <a:lnTo>
                    <a:pt x="227849" y="6429"/>
                  </a:lnTo>
                  <a:lnTo>
                    <a:pt x="179997" y="0"/>
                  </a:lnTo>
                  <a:close/>
                </a:path>
              </a:pathLst>
            </a:custGeom>
            <a:solidFill>
              <a:srgbClr val="B681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5556897" y="1882678"/>
              <a:ext cx="360045" cy="360045"/>
            </a:xfrm>
            <a:custGeom>
              <a:avLst/>
              <a:gdLst/>
              <a:ahLst/>
              <a:cxnLst/>
              <a:rect l="l" t="t" r="r" b="b"/>
              <a:pathLst>
                <a:path w="360045" h="360044">
                  <a:moveTo>
                    <a:pt x="0" y="179908"/>
                  </a:moveTo>
                  <a:lnTo>
                    <a:pt x="6426" y="132081"/>
                  </a:lnTo>
                  <a:lnTo>
                    <a:pt x="24562" y="89105"/>
                  </a:lnTo>
                  <a:lnTo>
                    <a:pt x="52693" y="52693"/>
                  </a:lnTo>
                  <a:lnTo>
                    <a:pt x="89105" y="24562"/>
                  </a:lnTo>
                  <a:lnTo>
                    <a:pt x="132081" y="6426"/>
                  </a:lnTo>
                  <a:lnTo>
                    <a:pt x="179908" y="0"/>
                  </a:lnTo>
                  <a:lnTo>
                    <a:pt x="227734" y="6426"/>
                  </a:lnTo>
                  <a:lnTo>
                    <a:pt x="270711" y="24562"/>
                  </a:lnTo>
                  <a:lnTo>
                    <a:pt x="307122" y="52693"/>
                  </a:lnTo>
                  <a:lnTo>
                    <a:pt x="335253" y="89105"/>
                  </a:lnTo>
                  <a:lnTo>
                    <a:pt x="353389" y="132081"/>
                  </a:lnTo>
                  <a:lnTo>
                    <a:pt x="359816" y="179908"/>
                  </a:lnTo>
                  <a:lnTo>
                    <a:pt x="353389" y="227734"/>
                  </a:lnTo>
                  <a:lnTo>
                    <a:pt x="335253" y="270711"/>
                  </a:lnTo>
                  <a:lnTo>
                    <a:pt x="307122" y="307122"/>
                  </a:lnTo>
                  <a:lnTo>
                    <a:pt x="270711" y="335253"/>
                  </a:lnTo>
                  <a:lnTo>
                    <a:pt x="227734" y="353389"/>
                  </a:lnTo>
                  <a:lnTo>
                    <a:pt x="179908" y="359816"/>
                  </a:lnTo>
                  <a:lnTo>
                    <a:pt x="132081" y="353389"/>
                  </a:lnTo>
                  <a:lnTo>
                    <a:pt x="89105" y="335253"/>
                  </a:lnTo>
                  <a:lnTo>
                    <a:pt x="52693" y="307122"/>
                  </a:lnTo>
                  <a:lnTo>
                    <a:pt x="24562" y="270711"/>
                  </a:lnTo>
                  <a:lnTo>
                    <a:pt x="6426" y="227734"/>
                  </a:lnTo>
                  <a:lnTo>
                    <a:pt x="0" y="179908"/>
                  </a:lnTo>
                  <a:close/>
                </a:path>
              </a:pathLst>
            </a:custGeom>
            <a:ln w="327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5916949" y="1889184"/>
              <a:ext cx="996315" cy="330200"/>
            </a:xfrm>
            <a:custGeom>
              <a:avLst/>
              <a:gdLst/>
              <a:ahLst/>
              <a:cxnLst/>
              <a:rect l="l" t="t" r="r" b="b"/>
              <a:pathLst>
                <a:path w="996315" h="330200">
                  <a:moveTo>
                    <a:pt x="996315" y="0"/>
                  </a:moveTo>
                  <a:lnTo>
                    <a:pt x="0" y="0"/>
                  </a:lnTo>
                  <a:lnTo>
                    <a:pt x="0" y="330149"/>
                  </a:lnTo>
                  <a:lnTo>
                    <a:pt x="996315" y="330149"/>
                  </a:lnTo>
                  <a:lnTo>
                    <a:pt x="99631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0" name="object 20" descr=""/>
          <p:cNvSpPr txBox="1"/>
          <p:nvPr/>
        </p:nvSpPr>
        <p:spPr>
          <a:xfrm>
            <a:off x="5679748" y="1943100"/>
            <a:ext cx="117919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19405" algn="l"/>
              </a:tabLst>
            </a:pPr>
            <a:r>
              <a:rPr dirty="0" sz="1200" spc="-50" b="1">
                <a:solidFill>
                  <a:srgbClr val="FFFFFF"/>
                </a:solidFill>
                <a:latin typeface="Montserrat SemiBold"/>
                <a:cs typeface="Montserrat SemiBold"/>
              </a:rPr>
              <a:t>3</a:t>
            </a:r>
            <a:r>
              <a:rPr dirty="0" sz="1200" b="1">
                <a:solidFill>
                  <a:srgbClr val="FFFFFF"/>
                </a:solidFill>
                <a:latin typeface="Montserrat SemiBold"/>
                <a:cs typeface="Montserrat SemiBold"/>
              </a:rPr>
              <a:t>	</a:t>
            </a:r>
            <a:r>
              <a:rPr dirty="0" sz="1200" spc="-10" b="1">
                <a:solidFill>
                  <a:srgbClr val="B68150"/>
                </a:solidFill>
                <a:latin typeface="Montserrat SemiBold"/>
                <a:cs typeface="Montserrat SemiBold"/>
              </a:rPr>
              <a:t>TRANSFER</a:t>
            </a:r>
            <a:endParaRPr sz="1200">
              <a:latin typeface="Montserrat SemiBold"/>
              <a:cs typeface="Montserrat SemiBold"/>
            </a:endParaRPr>
          </a:p>
        </p:txBody>
      </p:sp>
      <p:grpSp>
        <p:nvGrpSpPr>
          <p:cNvPr id="21" name="object 21" descr=""/>
          <p:cNvGrpSpPr/>
          <p:nvPr/>
        </p:nvGrpSpPr>
        <p:grpSpPr>
          <a:xfrm>
            <a:off x="7761208" y="1866302"/>
            <a:ext cx="1130300" cy="393065"/>
            <a:chOff x="7761208" y="1866302"/>
            <a:chExt cx="1130300" cy="393065"/>
          </a:xfrm>
        </p:grpSpPr>
        <p:sp>
          <p:nvSpPr>
            <p:cNvPr id="22" name="object 22" descr=""/>
            <p:cNvSpPr/>
            <p:nvPr/>
          </p:nvSpPr>
          <p:spPr>
            <a:xfrm>
              <a:off x="7777584" y="1882680"/>
              <a:ext cx="360045" cy="360045"/>
            </a:xfrm>
            <a:custGeom>
              <a:avLst/>
              <a:gdLst/>
              <a:ahLst/>
              <a:cxnLst/>
              <a:rect l="l" t="t" r="r" b="b"/>
              <a:pathLst>
                <a:path w="360045" h="360044">
                  <a:moveTo>
                    <a:pt x="179997" y="0"/>
                  </a:moveTo>
                  <a:lnTo>
                    <a:pt x="132149" y="6429"/>
                  </a:lnTo>
                  <a:lnTo>
                    <a:pt x="89152" y="24573"/>
                  </a:lnTo>
                  <a:lnTo>
                    <a:pt x="52722" y="52717"/>
                  </a:lnTo>
                  <a:lnTo>
                    <a:pt x="24576" y="89146"/>
                  </a:lnTo>
                  <a:lnTo>
                    <a:pt x="6430" y="132144"/>
                  </a:lnTo>
                  <a:lnTo>
                    <a:pt x="0" y="179997"/>
                  </a:lnTo>
                  <a:lnTo>
                    <a:pt x="6430" y="227849"/>
                  </a:lnTo>
                  <a:lnTo>
                    <a:pt x="24576" y="270847"/>
                  </a:lnTo>
                  <a:lnTo>
                    <a:pt x="52722" y="307276"/>
                  </a:lnTo>
                  <a:lnTo>
                    <a:pt x="89152" y="335420"/>
                  </a:lnTo>
                  <a:lnTo>
                    <a:pt x="132149" y="353564"/>
                  </a:lnTo>
                  <a:lnTo>
                    <a:pt x="179997" y="359994"/>
                  </a:lnTo>
                  <a:lnTo>
                    <a:pt x="227849" y="353564"/>
                  </a:lnTo>
                  <a:lnTo>
                    <a:pt x="270847" y="335420"/>
                  </a:lnTo>
                  <a:lnTo>
                    <a:pt x="307276" y="307276"/>
                  </a:lnTo>
                  <a:lnTo>
                    <a:pt x="335420" y="270847"/>
                  </a:lnTo>
                  <a:lnTo>
                    <a:pt x="353564" y="227849"/>
                  </a:lnTo>
                  <a:lnTo>
                    <a:pt x="359994" y="179997"/>
                  </a:lnTo>
                  <a:lnTo>
                    <a:pt x="353564" y="132144"/>
                  </a:lnTo>
                  <a:lnTo>
                    <a:pt x="335420" y="89146"/>
                  </a:lnTo>
                  <a:lnTo>
                    <a:pt x="307276" y="52717"/>
                  </a:lnTo>
                  <a:lnTo>
                    <a:pt x="270847" y="24573"/>
                  </a:lnTo>
                  <a:lnTo>
                    <a:pt x="227849" y="6429"/>
                  </a:lnTo>
                  <a:lnTo>
                    <a:pt x="179997" y="0"/>
                  </a:lnTo>
                  <a:close/>
                </a:path>
              </a:pathLst>
            </a:custGeom>
            <a:solidFill>
              <a:srgbClr val="B681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 descr=""/>
            <p:cNvSpPr/>
            <p:nvPr/>
          </p:nvSpPr>
          <p:spPr>
            <a:xfrm>
              <a:off x="7777584" y="1882678"/>
              <a:ext cx="360045" cy="360045"/>
            </a:xfrm>
            <a:custGeom>
              <a:avLst/>
              <a:gdLst/>
              <a:ahLst/>
              <a:cxnLst/>
              <a:rect l="l" t="t" r="r" b="b"/>
              <a:pathLst>
                <a:path w="360045" h="360044">
                  <a:moveTo>
                    <a:pt x="0" y="179908"/>
                  </a:moveTo>
                  <a:lnTo>
                    <a:pt x="6426" y="132081"/>
                  </a:lnTo>
                  <a:lnTo>
                    <a:pt x="24562" y="89105"/>
                  </a:lnTo>
                  <a:lnTo>
                    <a:pt x="52693" y="52693"/>
                  </a:lnTo>
                  <a:lnTo>
                    <a:pt x="89105" y="24562"/>
                  </a:lnTo>
                  <a:lnTo>
                    <a:pt x="132081" y="6426"/>
                  </a:lnTo>
                  <a:lnTo>
                    <a:pt x="179908" y="0"/>
                  </a:lnTo>
                  <a:lnTo>
                    <a:pt x="227734" y="6426"/>
                  </a:lnTo>
                  <a:lnTo>
                    <a:pt x="270711" y="24562"/>
                  </a:lnTo>
                  <a:lnTo>
                    <a:pt x="307122" y="52693"/>
                  </a:lnTo>
                  <a:lnTo>
                    <a:pt x="335253" y="89105"/>
                  </a:lnTo>
                  <a:lnTo>
                    <a:pt x="353389" y="132081"/>
                  </a:lnTo>
                  <a:lnTo>
                    <a:pt x="359816" y="179908"/>
                  </a:lnTo>
                  <a:lnTo>
                    <a:pt x="353389" y="227734"/>
                  </a:lnTo>
                  <a:lnTo>
                    <a:pt x="335253" y="270711"/>
                  </a:lnTo>
                  <a:lnTo>
                    <a:pt x="307122" y="307122"/>
                  </a:lnTo>
                  <a:lnTo>
                    <a:pt x="270711" y="335253"/>
                  </a:lnTo>
                  <a:lnTo>
                    <a:pt x="227734" y="353389"/>
                  </a:lnTo>
                  <a:lnTo>
                    <a:pt x="179908" y="359816"/>
                  </a:lnTo>
                  <a:lnTo>
                    <a:pt x="132081" y="353389"/>
                  </a:lnTo>
                  <a:lnTo>
                    <a:pt x="89105" y="335253"/>
                  </a:lnTo>
                  <a:lnTo>
                    <a:pt x="52693" y="307122"/>
                  </a:lnTo>
                  <a:lnTo>
                    <a:pt x="24562" y="270711"/>
                  </a:lnTo>
                  <a:lnTo>
                    <a:pt x="6426" y="227734"/>
                  </a:lnTo>
                  <a:lnTo>
                    <a:pt x="0" y="179908"/>
                  </a:lnTo>
                  <a:close/>
                </a:path>
              </a:pathLst>
            </a:custGeom>
            <a:ln w="327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 descr=""/>
            <p:cNvSpPr/>
            <p:nvPr/>
          </p:nvSpPr>
          <p:spPr>
            <a:xfrm>
              <a:off x="8137635" y="1889184"/>
              <a:ext cx="753745" cy="330200"/>
            </a:xfrm>
            <a:custGeom>
              <a:avLst/>
              <a:gdLst/>
              <a:ahLst/>
              <a:cxnLst/>
              <a:rect l="l" t="t" r="r" b="b"/>
              <a:pathLst>
                <a:path w="753745" h="330200">
                  <a:moveTo>
                    <a:pt x="753732" y="0"/>
                  </a:moveTo>
                  <a:lnTo>
                    <a:pt x="0" y="0"/>
                  </a:lnTo>
                  <a:lnTo>
                    <a:pt x="0" y="330149"/>
                  </a:lnTo>
                  <a:lnTo>
                    <a:pt x="753732" y="330149"/>
                  </a:lnTo>
                  <a:lnTo>
                    <a:pt x="75373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5" name="object 25" descr=""/>
          <p:cNvSpPr txBox="1"/>
          <p:nvPr/>
        </p:nvSpPr>
        <p:spPr>
          <a:xfrm>
            <a:off x="7893290" y="1943100"/>
            <a:ext cx="931544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26390" algn="l"/>
              </a:tabLst>
            </a:pPr>
            <a:r>
              <a:rPr dirty="0" sz="1200" spc="-50" b="1">
                <a:solidFill>
                  <a:srgbClr val="FFFFFF"/>
                </a:solidFill>
                <a:latin typeface="Montserrat SemiBold"/>
                <a:cs typeface="Montserrat SemiBold"/>
              </a:rPr>
              <a:t>4</a:t>
            </a:r>
            <a:r>
              <a:rPr dirty="0" sz="1200" b="1">
                <a:solidFill>
                  <a:srgbClr val="FFFFFF"/>
                </a:solidFill>
                <a:latin typeface="Montserrat SemiBold"/>
                <a:cs typeface="Montserrat SemiBold"/>
              </a:rPr>
              <a:t>	</a:t>
            </a:r>
            <a:r>
              <a:rPr dirty="0" sz="1200" spc="-10" b="1">
                <a:solidFill>
                  <a:srgbClr val="B68150"/>
                </a:solidFill>
                <a:latin typeface="Montserrat SemiBold"/>
                <a:cs typeface="Montserrat SemiBold"/>
              </a:rPr>
              <a:t>RETAIN</a:t>
            </a:r>
            <a:endParaRPr sz="1200">
              <a:latin typeface="Montserrat SemiBold"/>
              <a:cs typeface="Montserrat SemiBold"/>
            </a:endParaRPr>
          </a:p>
        </p:txBody>
      </p:sp>
      <p:graphicFrame>
        <p:nvGraphicFramePr>
          <p:cNvPr id="26" name="object 26" descr=""/>
          <p:cNvGraphicFramePr>
            <a:graphicFrameLocks noGrp="1"/>
          </p:cNvGraphicFramePr>
          <p:nvPr/>
        </p:nvGraphicFramePr>
        <p:xfrm>
          <a:off x="1179517" y="2555111"/>
          <a:ext cx="8752205" cy="370077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56690"/>
                <a:gridCol w="1456690"/>
                <a:gridCol w="1456690"/>
                <a:gridCol w="1456689"/>
                <a:gridCol w="1456689"/>
                <a:gridCol w="1456690"/>
              </a:tblGrid>
              <a:tr h="4603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3398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900" b="1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ASSET</a:t>
                      </a:r>
                      <a:r>
                        <a:rPr dirty="0" sz="900" spc="305" b="1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900" spc="-50" b="1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1</a:t>
                      </a:r>
                      <a:endParaRPr sz="900">
                        <a:latin typeface="Montserrat"/>
                        <a:cs typeface="Montserrat"/>
                      </a:endParaRPr>
                    </a:p>
                  </a:txBody>
                  <a:tcPr marL="0" marR="0" marB="0" marT="381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E384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20979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900" b="1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ASSET</a:t>
                      </a:r>
                      <a:r>
                        <a:rPr dirty="0" sz="900" spc="245" b="1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900" spc="-50" b="1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2</a:t>
                      </a:r>
                      <a:endParaRPr sz="900">
                        <a:latin typeface="Montserrat"/>
                        <a:cs typeface="Montserrat"/>
                      </a:endParaRPr>
                    </a:p>
                  </a:txBody>
                  <a:tcPr marL="0" marR="0" marB="0" marT="381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E384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1305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900" b="1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ASSET</a:t>
                      </a:r>
                      <a:r>
                        <a:rPr dirty="0" sz="900" spc="270" b="1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900" spc="-50" b="1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3</a:t>
                      </a:r>
                      <a:endParaRPr sz="900">
                        <a:latin typeface="Montserrat"/>
                        <a:cs typeface="Montserrat"/>
                      </a:endParaRPr>
                    </a:p>
                  </a:txBody>
                  <a:tcPr marL="0" marR="0" marB="0" marT="381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E384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8351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900" b="1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ASSET</a:t>
                      </a:r>
                      <a:r>
                        <a:rPr dirty="0" sz="900" spc="245" b="1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900" spc="-50" b="1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4</a:t>
                      </a:r>
                      <a:endParaRPr sz="900">
                        <a:latin typeface="Montserrat"/>
                        <a:cs typeface="Montserrat"/>
                      </a:endParaRPr>
                    </a:p>
                  </a:txBody>
                  <a:tcPr marL="0" marR="0" marB="0" marT="381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E384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3304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900" spc="-10" b="1">
                          <a:solidFill>
                            <a:srgbClr val="FFFFFF"/>
                          </a:solidFill>
                          <a:latin typeface="Montserrat"/>
                          <a:cs typeface="Montserrat"/>
                        </a:rPr>
                        <a:t>PERSONAL</a:t>
                      </a:r>
                      <a:endParaRPr sz="900">
                        <a:latin typeface="Montserrat"/>
                        <a:cs typeface="Montserrat"/>
                      </a:endParaRPr>
                    </a:p>
                  </a:txBody>
                  <a:tcPr marL="0" marR="0" marB="0" marT="381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2E384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3240405">
                <a:tc>
                  <a:txBody>
                    <a:bodyPr/>
                    <a:lstStyle/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91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dirty="0" sz="900" spc="-1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People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  <a:buClr>
                          <a:srgbClr val="7F7F7F"/>
                        </a:buClr>
                        <a:buFont typeface="Arial"/>
                        <a:buChar char="•"/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dirty="0" sz="900" spc="-1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Employment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79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dirty="0" sz="900" spc="-1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Covenants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85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dirty="0" sz="900" spc="-1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Guarantees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79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dirty="0" sz="900" spc="-1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Licence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72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dirty="0" sz="900" spc="-1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Succession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85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dirty="0" sz="90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Job</a:t>
                      </a:r>
                      <a:r>
                        <a:rPr dirty="0" sz="900" spc="-35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900" spc="-1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Selection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79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dirty="0" sz="900" spc="-1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Political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85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dirty="0" sz="900" spc="-1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Union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85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dirty="0" sz="900" spc="-1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Sub-Contractor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85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dirty="0" sz="900" spc="-25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Tax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850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dirty="0" sz="900" spc="-1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Balance</a:t>
                      </a:r>
                      <a:r>
                        <a:rPr dirty="0" sz="900" spc="-5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900" spc="-1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Sheet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0660" indent="-100330">
                        <a:lnSpc>
                          <a:spcPct val="100000"/>
                        </a:lnSpc>
                        <a:spcBef>
                          <a:spcPts val="855"/>
                        </a:spcBef>
                        <a:buFont typeface="Arial"/>
                        <a:buChar char="•"/>
                        <a:tabLst>
                          <a:tab pos="201295" algn="l"/>
                        </a:tabLst>
                      </a:pPr>
                      <a:r>
                        <a:rPr dirty="0" sz="90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Key</a:t>
                      </a:r>
                      <a:r>
                        <a:rPr dirty="0" sz="900" spc="-35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900" spc="-1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Person</a:t>
                      </a:r>
                      <a:endParaRPr sz="900">
                        <a:latin typeface="Montserrat"/>
                        <a:cs typeface="Montserrat"/>
                      </a:endParaRPr>
                    </a:p>
                  </a:txBody>
                  <a:tcPr marL="0" marR="0" marB="0" marT="11620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01295" indent="-10033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201930" algn="l"/>
                        </a:tabLst>
                      </a:pPr>
                      <a:r>
                        <a:rPr dirty="0" sz="900" spc="-1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Tenancy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1295" indent="-100330">
                        <a:lnSpc>
                          <a:spcPct val="100000"/>
                        </a:lnSpc>
                        <a:spcBef>
                          <a:spcPts val="785"/>
                        </a:spcBef>
                        <a:buFont typeface="Arial"/>
                        <a:buChar char="•"/>
                        <a:tabLst>
                          <a:tab pos="201930" algn="l"/>
                        </a:tabLst>
                      </a:pPr>
                      <a:r>
                        <a:rPr dirty="0" sz="90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Interest</a:t>
                      </a:r>
                      <a:r>
                        <a:rPr dirty="0" sz="900" spc="5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900" spc="-1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Rates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1295" indent="-100330">
                        <a:lnSpc>
                          <a:spcPct val="100000"/>
                        </a:lnSpc>
                        <a:spcBef>
                          <a:spcPts val="855"/>
                        </a:spcBef>
                        <a:buFont typeface="Arial"/>
                        <a:buChar char="•"/>
                        <a:tabLst>
                          <a:tab pos="201930" algn="l"/>
                        </a:tabLst>
                      </a:pPr>
                      <a:r>
                        <a:rPr dirty="0" sz="900" spc="-1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People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1295" indent="-100330">
                        <a:lnSpc>
                          <a:spcPct val="100000"/>
                        </a:lnSpc>
                        <a:spcBef>
                          <a:spcPts val="785"/>
                        </a:spcBef>
                        <a:buFont typeface="Arial"/>
                        <a:buChar char="•"/>
                        <a:tabLst>
                          <a:tab pos="201930" algn="l"/>
                        </a:tabLst>
                      </a:pPr>
                      <a:r>
                        <a:rPr dirty="0" sz="900" spc="-1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Valuations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1295" indent="-100330">
                        <a:lnSpc>
                          <a:spcPct val="100000"/>
                        </a:lnSpc>
                        <a:spcBef>
                          <a:spcPts val="790"/>
                        </a:spcBef>
                        <a:buFont typeface="Arial"/>
                        <a:buChar char="•"/>
                        <a:tabLst>
                          <a:tab pos="201930" algn="l"/>
                        </a:tabLst>
                      </a:pPr>
                      <a:r>
                        <a:rPr dirty="0" sz="900" spc="-2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Cash</a:t>
                      </a:r>
                      <a:endParaRPr sz="900">
                        <a:latin typeface="Montserrat"/>
                        <a:cs typeface="Montserrat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tc>
                  <a:txBody>
                    <a:bodyPr/>
                    <a:lstStyle/>
                    <a:p>
                      <a:pPr marL="201930" indent="-100330">
                        <a:lnSpc>
                          <a:spcPct val="100000"/>
                        </a:lnSpc>
                        <a:spcBef>
                          <a:spcPts val="980"/>
                        </a:spcBef>
                        <a:buFont typeface="Arial"/>
                        <a:buChar char="•"/>
                        <a:tabLst>
                          <a:tab pos="202565" algn="l"/>
                        </a:tabLst>
                      </a:pPr>
                      <a:r>
                        <a:rPr dirty="0" sz="900" spc="-1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Reputation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1930" indent="-100330">
                        <a:lnSpc>
                          <a:spcPct val="100000"/>
                        </a:lnSpc>
                        <a:spcBef>
                          <a:spcPts val="940"/>
                        </a:spcBef>
                        <a:buFont typeface="Arial"/>
                        <a:buChar char="•"/>
                        <a:tabLst>
                          <a:tab pos="202565" algn="l"/>
                        </a:tabLst>
                      </a:pPr>
                      <a:r>
                        <a:rPr dirty="0" sz="900" spc="-1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Conflicts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1930" indent="-100330">
                        <a:lnSpc>
                          <a:spcPct val="100000"/>
                        </a:lnSpc>
                        <a:spcBef>
                          <a:spcPts val="785"/>
                        </a:spcBef>
                        <a:buFont typeface="Arial"/>
                        <a:buChar char="•"/>
                        <a:tabLst>
                          <a:tab pos="202565" algn="l"/>
                        </a:tabLst>
                      </a:pPr>
                      <a:r>
                        <a:rPr dirty="0" sz="900" spc="-1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Builder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1930" indent="-100330">
                        <a:lnSpc>
                          <a:spcPct val="100000"/>
                        </a:lnSpc>
                        <a:spcBef>
                          <a:spcPts val="855"/>
                        </a:spcBef>
                        <a:buFont typeface="Arial"/>
                        <a:buChar char="•"/>
                        <a:tabLst>
                          <a:tab pos="202565" algn="l"/>
                        </a:tabLst>
                      </a:pPr>
                      <a:r>
                        <a:rPr dirty="0" sz="900" spc="-1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Capital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1930" indent="-100330">
                        <a:lnSpc>
                          <a:spcPct val="100000"/>
                        </a:lnSpc>
                        <a:spcBef>
                          <a:spcPts val="635"/>
                        </a:spcBef>
                        <a:buFont typeface="Arial"/>
                        <a:buChar char="•"/>
                        <a:tabLst>
                          <a:tab pos="202565" algn="l"/>
                        </a:tabLst>
                      </a:pPr>
                      <a:r>
                        <a:rPr dirty="0" sz="90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Investor</a:t>
                      </a:r>
                      <a:r>
                        <a:rPr dirty="0" sz="900" spc="5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900" spc="-2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base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1930" indent="-100330">
                        <a:lnSpc>
                          <a:spcPct val="100000"/>
                        </a:lnSpc>
                        <a:spcBef>
                          <a:spcPts val="720"/>
                        </a:spcBef>
                        <a:buFont typeface="Arial"/>
                        <a:buChar char="•"/>
                        <a:tabLst>
                          <a:tab pos="202565" algn="l"/>
                        </a:tabLst>
                      </a:pPr>
                      <a:r>
                        <a:rPr dirty="0" sz="900" spc="-1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Opportunities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1930" indent="-100330">
                        <a:lnSpc>
                          <a:spcPct val="100000"/>
                        </a:lnSpc>
                        <a:spcBef>
                          <a:spcPts val="475"/>
                        </a:spcBef>
                        <a:buFont typeface="Arial"/>
                        <a:buChar char="•"/>
                        <a:tabLst>
                          <a:tab pos="202565" algn="l"/>
                        </a:tabLst>
                      </a:pPr>
                      <a:r>
                        <a:rPr dirty="0" sz="90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Staff</a:t>
                      </a:r>
                      <a:r>
                        <a:rPr dirty="0" sz="900" spc="5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900" spc="-1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Retention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1930" indent="-100330">
                        <a:lnSpc>
                          <a:spcPct val="100000"/>
                        </a:lnSpc>
                        <a:spcBef>
                          <a:spcPts val="645"/>
                        </a:spcBef>
                        <a:buFont typeface="Arial"/>
                        <a:buChar char="•"/>
                        <a:tabLst>
                          <a:tab pos="202565" algn="l"/>
                        </a:tabLst>
                      </a:pPr>
                      <a:r>
                        <a:rPr dirty="0" sz="900" spc="-1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Succession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1930" indent="-100330">
                        <a:lnSpc>
                          <a:spcPct val="100000"/>
                        </a:lnSpc>
                        <a:spcBef>
                          <a:spcPts val="700"/>
                        </a:spcBef>
                        <a:buFont typeface="Arial"/>
                        <a:buChar char="•"/>
                        <a:tabLst>
                          <a:tab pos="202565" algn="l"/>
                        </a:tabLst>
                      </a:pPr>
                      <a:r>
                        <a:rPr dirty="0" sz="90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Key</a:t>
                      </a:r>
                      <a:r>
                        <a:rPr dirty="0" sz="900" spc="5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900" spc="-1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Person</a:t>
                      </a:r>
                      <a:endParaRPr sz="900">
                        <a:latin typeface="Montserrat"/>
                        <a:cs typeface="Montserrat"/>
                      </a:endParaRPr>
                    </a:p>
                  </a:txBody>
                  <a:tcPr marL="0" marR="0" marB="0" marT="12446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07010" indent="-10033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207645" algn="l"/>
                        </a:tabLst>
                      </a:pPr>
                      <a:r>
                        <a:rPr dirty="0" sz="900" spc="-1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People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7010" indent="-100330">
                        <a:lnSpc>
                          <a:spcPct val="100000"/>
                        </a:lnSpc>
                        <a:spcBef>
                          <a:spcPts val="785"/>
                        </a:spcBef>
                        <a:buFont typeface="Arial"/>
                        <a:buChar char="•"/>
                        <a:tabLst>
                          <a:tab pos="207645" algn="l"/>
                        </a:tabLst>
                      </a:pPr>
                      <a:r>
                        <a:rPr dirty="0" sz="900" spc="-2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Staff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7010" indent="-100330">
                        <a:lnSpc>
                          <a:spcPct val="100000"/>
                        </a:lnSpc>
                        <a:spcBef>
                          <a:spcPts val="855"/>
                        </a:spcBef>
                        <a:buFont typeface="Arial"/>
                        <a:buChar char="•"/>
                        <a:tabLst>
                          <a:tab pos="207645" algn="l"/>
                        </a:tabLst>
                      </a:pPr>
                      <a:r>
                        <a:rPr dirty="0" sz="900" spc="-1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Business</a:t>
                      </a:r>
                      <a:r>
                        <a:rPr dirty="0" sz="900" spc="-15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900" spc="-2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Plan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7010" indent="-100330">
                        <a:lnSpc>
                          <a:spcPct val="100000"/>
                        </a:lnSpc>
                        <a:spcBef>
                          <a:spcPts val="785"/>
                        </a:spcBef>
                        <a:buFont typeface="Arial"/>
                        <a:buChar char="•"/>
                        <a:tabLst>
                          <a:tab pos="207645" algn="l"/>
                        </a:tabLst>
                      </a:pPr>
                      <a:r>
                        <a:rPr dirty="0" sz="900" spc="-1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Public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7010" indent="-100330">
                        <a:lnSpc>
                          <a:spcPct val="100000"/>
                        </a:lnSpc>
                        <a:spcBef>
                          <a:spcPts val="790"/>
                        </a:spcBef>
                        <a:buFont typeface="Arial"/>
                        <a:buChar char="•"/>
                        <a:tabLst>
                          <a:tab pos="207645" algn="l"/>
                        </a:tabLst>
                      </a:pPr>
                      <a:r>
                        <a:rPr dirty="0" sz="900" spc="-1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Council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7010" indent="-100330">
                        <a:lnSpc>
                          <a:spcPct val="100000"/>
                        </a:lnSpc>
                        <a:spcBef>
                          <a:spcPts val="785"/>
                        </a:spcBef>
                        <a:buFont typeface="Arial"/>
                        <a:buChar char="•"/>
                        <a:tabLst>
                          <a:tab pos="207645" algn="l"/>
                        </a:tabLst>
                      </a:pPr>
                      <a:r>
                        <a:rPr dirty="0" sz="900" spc="-1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Financials</a:t>
                      </a:r>
                      <a:endParaRPr sz="900">
                        <a:latin typeface="Montserrat"/>
                        <a:cs typeface="Montserrat"/>
                      </a:endParaRPr>
                    </a:p>
                  </a:txBody>
                  <a:tcPr marL="0" marR="0" marB="0" marT="31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03200" indent="-10033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203835" algn="l"/>
                        </a:tabLst>
                      </a:pPr>
                      <a:r>
                        <a:rPr dirty="0" sz="90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Business</a:t>
                      </a:r>
                      <a:r>
                        <a:rPr dirty="0" sz="900" spc="5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 </a:t>
                      </a:r>
                      <a:r>
                        <a:rPr dirty="0" sz="900" spc="-2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Risk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3200" indent="-100330">
                        <a:lnSpc>
                          <a:spcPct val="100000"/>
                        </a:lnSpc>
                        <a:spcBef>
                          <a:spcPts val="790"/>
                        </a:spcBef>
                        <a:buFont typeface="Arial"/>
                        <a:buChar char="•"/>
                        <a:tabLst>
                          <a:tab pos="203835" algn="l"/>
                        </a:tabLst>
                      </a:pPr>
                      <a:r>
                        <a:rPr dirty="0" sz="900" spc="-1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Estate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3200" indent="-100330">
                        <a:lnSpc>
                          <a:spcPct val="100000"/>
                        </a:lnSpc>
                        <a:spcBef>
                          <a:spcPts val="850"/>
                        </a:spcBef>
                        <a:buFont typeface="Arial"/>
                        <a:buChar char="•"/>
                        <a:tabLst>
                          <a:tab pos="203835" algn="l"/>
                        </a:tabLst>
                      </a:pPr>
                      <a:r>
                        <a:rPr dirty="0" sz="900" spc="-1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Family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 marL="203200" indent="-100330">
                        <a:lnSpc>
                          <a:spcPct val="100000"/>
                        </a:lnSpc>
                        <a:spcBef>
                          <a:spcPts val="635"/>
                        </a:spcBef>
                        <a:buFont typeface="Arial"/>
                        <a:buChar char="•"/>
                        <a:tabLst>
                          <a:tab pos="203835" algn="l"/>
                        </a:tabLst>
                      </a:pPr>
                      <a:r>
                        <a:rPr dirty="0" sz="900" spc="-1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Succession</a:t>
                      </a:r>
                      <a:endParaRPr sz="900">
                        <a:latin typeface="Montserrat"/>
                        <a:cs typeface="Montserrat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  <a:buClr>
                          <a:srgbClr val="7F7F7F"/>
                        </a:buClr>
                        <a:buFont typeface="Arial"/>
                        <a:buChar char="•"/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203200" indent="-10033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203835" algn="l"/>
                        </a:tabLst>
                      </a:pPr>
                      <a:r>
                        <a:rPr dirty="0" sz="900" spc="-10">
                          <a:solidFill>
                            <a:srgbClr val="7F7F7F"/>
                          </a:solidFill>
                          <a:latin typeface="Montserrat"/>
                          <a:cs typeface="Montserrat"/>
                        </a:rPr>
                        <a:t>Conflicts</a:t>
                      </a:r>
                      <a:endParaRPr sz="900">
                        <a:latin typeface="Montserrat"/>
                        <a:cs typeface="Montserrat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7E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27" name="object 27" descr=""/>
          <p:cNvSpPr/>
          <p:nvPr/>
        </p:nvSpPr>
        <p:spPr>
          <a:xfrm>
            <a:off x="820987" y="2062678"/>
            <a:ext cx="273050" cy="0"/>
          </a:xfrm>
          <a:custGeom>
            <a:avLst/>
            <a:gdLst/>
            <a:ahLst/>
            <a:cxnLst/>
            <a:rect l="l" t="t" r="r" b="b"/>
            <a:pathLst>
              <a:path w="273050" h="0">
                <a:moveTo>
                  <a:pt x="0" y="0"/>
                </a:moveTo>
                <a:lnTo>
                  <a:pt x="272486" y="0"/>
                </a:lnTo>
              </a:path>
            </a:pathLst>
          </a:custGeom>
          <a:ln w="15866">
            <a:solidFill>
              <a:srgbClr val="B6815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1501204E0E8546970714FFE872A97A" ma:contentTypeVersion="16" ma:contentTypeDescription="Create a new document." ma:contentTypeScope="" ma:versionID="3dcb7032a39a2438a215d330f728a50c">
  <xsd:schema xmlns:xsd="http://www.w3.org/2001/XMLSchema" xmlns:xs="http://www.w3.org/2001/XMLSchema" xmlns:p="http://schemas.microsoft.com/office/2006/metadata/properties" xmlns:ns2="754c8679-8c3b-4cb4-ba22-a8d7dbdfdbb4" xmlns:ns3="6e81a57f-e398-47b6-98fd-f6700c6fb7fe" xmlns:ns4="f3b6e03b-ad32-48bd-b642-fb933687addb" targetNamespace="http://schemas.microsoft.com/office/2006/metadata/properties" ma:root="true" ma:fieldsID="7f5ea7cd19af5acac4944f097e308644" ns2:_="" ns3:_="" ns4:_="">
    <xsd:import namespace="754c8679-8c3b-4cb4-ba22-a8d7dbdfdbb4"/>
    <xsd:import namespace="6e81a57f-e398-47b6-98fd-f6700c6fb7fe"/>
    <xsd:import namespace="f3b6e03b-ad32-48bd-b642-fb933687add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4c8679-8c3b-4cb4-ba22-a8d7dbdfdb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37edb66-2f33-4c2f-9104-9fe18fb1b6b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81a57f-e398-47b6-98fd-f6700c6fb7f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b6e03b-ad32-48bd-b642-fb933687addb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5f392f10-55a8-44cb-a09c-740ac177dd52}" ma:internalName="TaxCatchAll" ma:showField="CatchAllData" ma:web="f3b6e03b-ad32-48bd-b642-fb933687add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3b6e03b-ad32-48bd-b642-fb933687addb" xsi:nil="true"/>
    <lcf76f155ced4ddcb4097134ff3c332f xmlns="754c8679-8c3b-4cb4-ba22-a8d7dbdfdbb4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1FC03B39-272A-46CD-94FD-012B2EBAB43C}"/>
</file>

<file path=customXml/itemProps2.xml><?xml version="1.0" encoding="utf-8"?>
<ds:datastoreItem xmlns:ds="http://schemas.openxmlformats.org/officeDocument/2006/customXml" ds:itemID="{E7C54600-8349-454B-AAF4-C70D10BDDC3C}"/>
</file>

<file path=customXml/itemProps3.xml><?xml version="1.0" encoding="utf-8"?>
<ds:datastoreItem xmlns:ds="http://schemas.openxmlformats.org/officeDocument/2006/customXml" ds:itemID="{C13FE029-B3C2-43DB-A03A-BC9C93CAB516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2022-11-03T05:08:15Z</dcterms:created>
  <dcterms:modified xsi:type="dcterms:W3CDTF">2022-11-03T05:08:15Z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2022-08-18T00:00:00Z</vt:filetime>
  </property>
  <property fmtid="{D5CDD505-2E9C-101B-9397-08002B2CF9AE}" pid="3" name="LastSaved">
    <vt:filetime>2022-11-03T00:00:00Z</vt:filetime>
  </property>
  <property fmtid="{D5CDD505-2E9C-101B-9397-08002B2CF9AE}" pid="4" name="Producer">
    <vt:lpwstr>macOS Version 10.15.7 (Build 19H1824) Quartz PDFContext</vt:lpwstr>
  </property>
  <property fmtid="{D5CDD505-2E9C-101B-9397-08002B2CF9AE}" pid="5" name="ContentTypeId">
    <vt:lpwstr>0x0101000D1501204E0E8546970714FFE872A97A</vt:lpwstr>
  </property>
</Properties>
</file>