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</p:sldIdLst>
  <p:sldSz cx="10693400" cy="7556500"/>
  <p:notesSz cx="10693400" cy="75565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08E8185-0C46-4A0C-B055-356D5F5D6733}" v="2" dt="2022-11-24T01:10:54.360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1524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anne Manning" userId="730c7ce9-f6b4-453e-88a2-34d7f1a5ff9e" providerId="ADAL" clId="{F08E8185-0C46-4A0C-B055-356D5F5D6733}"/>
    <pc:docChg chg="modSld">
      <pc:chgData name="Leanne Manning" userId="730c7ce9-f6b4-453e-88a2-34d7f1a5ff9e" providerId="ADAL" clId="{F08E8185-0C46-4A0C-B055-356D5F5D6733}" dt="2022-11-24T01:13:26.800" v="3" actId="14100"/>
      <pc:docMkLst>
        <pc:docMk/>
      </pc:docMkLst>
      <pc:sldChg chg="addSp modSp mod">
        <pc:chgData name="Leanne Manning" userId="730c7ce9-f6b4-453e-88a2-34d7f1a5ff9e" providerId="ADAL" clId="{F08E8185-0C46-4A0C-B055-356D5F5D6733}" dt="2022-11-24T01:13:26.800" v="3" actId="14100"/>
        <pc:sldMkLst>
          <pc:docMk/>
          <pc:sldMk cId="0" sldId="256"/>
        </pc:sldMkLst>
        <pc:spChg chg="mod">
          <ac:chgData name="Leanne Manning" userId="730c7ce9-f6b4-453e-88a2-34d7f1a5ff9e" providerId="ADAL" clId="{F08E8185-0C46-4A0C-B055-356D5F5D6733}" dt="2022-11-24T01:13:26.800" v="3" actId="14100"/>
          <ac:spMkLst>
            <pc:docMk/>
            <pc:sldMk cId="0" sldId="256"/>
            <ac:spMk id="15" creationId="{00000000-0000-0000-0000-000000000000}"/>
          </ac:spMkLst>
        </pc:spChg>
        <pc:spChg chg="add mod">
          <ac:chgData name="Leanne Manning" userId="730c7ce9-f6b4-453e-88a2-34d7f1a5ff9e" providerId="ADAL" clId="{F08E8185-0C46-4A0C-B055-356D5F5D6733}" dt="2022-11-24T01:10:54.360" v="1" actId="571"/>
          <ac:spMkLst>
            <pc:docMk/>
            <pc:sldMk cId="0" sldId="256"/>
            <ac:spMk id="28" creationId="{E767713A-986C-54E7-0523-5492E7A86796}"/>
          </ac:spMkLst>
        </pc:spChg>
        <pc:spChg chg="mod">
          <ac:chgData name="Leanne Manning" userId="730c7ce9-f6b4-453e-88a2-34d7f1a5ff9e" providerId="ADAL" clId="{F08E8185-0C46-4A0C-B055-356D5F5D6733}" dt="2022-11-24T01:10:54.360" v="1" actId="571"/>
          <ac:spMkLst>
            <pc:docMk/>
            <pc:sldMk cId="0" sldId="256"/>
            <ac:spMk id="30" creationId="{AF1E6649-B65E-976C-E059-436D29B673B6}"/>
          </ac:spMkLst>
        </pc:spChg>
        <pc:spChg chg="mod">
          <ac:chgData name="Leanne Manning" userId="730c7ce9-f6b4-453e-88a2-34d7f1a5ff9e" providerId="ADAL" clId="{F08E8185-0C46-4A0C-B055-356D5F5D6733}" dt="2022-11-24T01:10:54.360" v="1" actId="571"/>
          <ac:spMkLst>
            <pc:docMk/>
            <pc:sldMk cId="0" sldId="256"/>
            <ac:spMk id="31" creationId="{2CCA7D98-45C9-6957-3DDB-73C1A20C5504}"/>
          </ac:spMkLst>
        </pc:spChg>
        <pc:spChg chg="mod">
          <ac:chgData name="Leanne Manning" userId="730c7ce9-f6b4-453e-88a2-34d7f1a5ff9e" providerId="ADAL" clId="{F08E8185-0C46-4A0C-B055-356D5F5D6733}" dt="2022-11-24T01:10:54.360" v="1" actId="571"/>
          <ac:spMkLst>
            <pc:docMk/>
            <pc:sldMk cId="0" sldId="256"/>
            <ac:spMk id="32" creationId="{7DDF2234-A7E9-AD79-AFED-62F0CDCBB147}"/>
          </ac:spMkLst>
        </pc:spChg>
        <pc:spChg chg="mod">
          <ac:chgData name="Leanne Manning" userId="730c7ce9-f6b4-453e-88a2-34d7f1a5ff9e" providerId="ADAL" clId="{F08E8185-0C46-4A0C-B055-356D5F5D6733}" dt="2022-11-24T01:10:54.360" v="1" actId="571"/>
          <ac:spMkLst>
            <pc:docMk/>
            <pc:sldMk cId="0" sldId="256"/>
            <ac:spMk id="33" creationId="{03D5E5FC-38C2-9115-E7BA-119C2AE6F810}"/>
          </ac:spMkLst>
        </pc:spChg>
        <pc:spChg chg="mod">
          <ac:chgData name="Leanne Manning" userId="730c7ce9-f6b4-453e-88a2-34d7f1a5ff9e" providerId="ADAL" clId="{F08E8185-0C46-4A0C-B055-356D5F5D6733}" dt="2022-11-24T01:10:54.360" v="1" actId="571"/>
          <ac:spMkLst>
            <pc:docMk/>
            <pc:sldMk cId="0" sldId="256"/>
            <ac:spMk id="34" creationId="{CE734432-7CE6-6EBF-98FB-38C5AB056EE9}"/>
          </ac:spMkLst>
        </pc:spChg>
        <pc:spChg chg="mod">
          <ac:chgData name="Leanne Manning" userId="730c7ce9-f6b4-453e-88a2-34d7f1a5ff9e" providerId="ADAL" clId="{F08E8185-0C46-4A0C-B055-356D5F5D6733}" dt="2022-11-24T01:10:54.360" v="1" actId="571"/>
          <ac:spMkLst>
            <pc:docMk/>
            <pc:sldMk cId="0" sldId="256"/>
            <ac:spMk id="35" creationId="{E5AF6FD2-3246-AE11-E01E-106863826436}"/>
          </ac:spMkLst>
        </pc:spChg>
        <pc:spChg chg="add mod">
          <ac:chgData name="Leanne Manning" userId="730c7ce9-f6b4-453e-88a2-34d7f1a5ff9e" providerId="ADAL" clId="{F08E8185-0C46-4A0C-B055-356D5F5D6733}" dt="2022-11-24T01:10:54.360" v="1" actId="571"/>
          <ac:spMkLst>
            <pc:docMk/>
            <pc:sldMk cId="0" sldId="256"/>
            <ac:spMk id="36" creationId="{D58E104F-7181-EA6A-805A-93DB25092D83}"/>
          </ac:spMkLst>
        </pc:spChg>
        <pc:spChg chg="add mod">
          <ac:chgData name="Leanne Manning" userId="730c7ce9-f6b4-453e-88a2-34d7f1a5ff9e" providerId="ADAL" clId="{F08E8185-0C46-4A0C-B055-356D5F5D6733}" dt="2022-11-24T01:10:54.360" v="1" actId="571"/>
          <ac:spMkLst>
            <pc:docMk/>
            <pc:sldMk cId="0" sldId="256"/>
            <ac:spMk id="37" creationId="{2DBF9463-80F3-E860-8ABD-91275DB0BE24}"/>
          </ac:spMkLst>
        </pc:spChg>
        <pc:spChg chg="add mod">
          <ac:chgData name="Leanne Manning" userId="730c7ce9-f6b4-453e-88a2-34d7f1a5ff9e" providerId="ADAL" clId="{F08E8185-0C46-4A0C-B055-356D5F5D6733}" dt="2022-11-24T01:10:54.360" v="1" actId="571"/>
          <ac:spMkLst>
            <pc:docMk/>
            <pc:sldMk cId="0" sldId="256"/>
            <ac:spMk id="38" creationId="{CDD26815-C8E7-AECC-9DC2-5B775FC44DC4}"/>
          </ac:spMkLst>
        </pc:spChg>
        <pc:spChg chg="mod">
          <ac:chgData name="Leanne Manning" userId="730c7ce9-f6b4-453e-88a2-34d7f1a5ff9e" providerId="ADAL" clId="{F08E8185-0C46-4A0C-B055-356D5F5D6733}" dt="2022-11-24T01:10:54.360" v="1" actId="571"/>
          <ac:spMkLst>
            <pc:docMk/>
            <pc:sldMk cId="0" sldId="256"/>
            <ac:spMk id="40" creationId="{28F47F82-484C-303C-A493-9CF093112C93}"/>
          </ac:spMkLst>
        </pc:spChg>
        <pc:spChg chg="mod">
          <ac:chgData name="Leanne Manning" userId="730c7ce9-f6b4-453e-88a2-34d7f1a5ff9e" providerId="ADAL" clId="{F08E8185-0C46-4A0C-B055-356D5F5D6733}" dt="2022-11-24T01:10:54.360" v="1" actId="571"/>
          <ac:spMkLst>
            <pc:docMk/>
            <pc:sldMk cId="0" sldId="256"/>
            <ac:spMk id="41" creationId="{51B2EFAC-0FC3-65A7-C8C8-0032AE057BCF}"/>
          </ac:spMkLst>
        </pc:spChg>
        <pc:spChg chg="mod">
          <ac:chgData name="Leanne Manning" userId="730c7ce9-f6b4-453e-88a2-34d7f1a5ff9e" providerId="ADAL" clId="{F08E8185-0C46-4A0C-B055-356D5F5D6733}" dt="2022-11-24T01:10:54.360" v="1" actId="571"/>
          <ac:spMkLst>
            <pc:docMk/>
            <pc:sldMk cId="0" sldId="256"/>
            <ac:spMk id="42" creationId="{30A73F79-A4E0-70C5-0F35-6AD5DB4F884D}"/>
          </ac:spMkLst>
        </pc:spChg>
        <pc:spChg chg="add mod">
          <ac:chgData name="Leanne Manning" userId="730c7ce9-f6b4-453e-88a2-34d7f1a5ff9e" providerId="ADAL" clId="{F08E8185-0C46-4A0C-B055-356D5F5D6733}" dt="2022-11-24T01:10:54.360" v="1" actId="571"/>
          <ac:spMkLst>
            <pc:docMk/>
            <pc:sldMk cId="0" sldId="256"/>
            <ac:spMk id="43" creationId="{FC025FD1-9B56-FF97-2F71-7405E83309B3}"/>
          </ac:spMkLst>
        </pc:spChg>
        <pc:grpChg chg="mod">
          <ac:chgData name="Leanne Manning" userId="730c7ce9-f6b4-453e-88a2-34d7f1a5ff9e" providerId="ADAL" clId="{F08E8185-0C46-4A0C-B055-356D5F5D6733}" dt="2022-11-24T01:12:13.339" v="2" actId="1076"/>
          <ac:grpSpMkLst>
            <pc:docMk/>
            <pc:sldMk cId="0" sldId="256"/>
            <ac:grpSpMk id="3" creationId="{00000000-0000-0000-0000-000000000000}"/>
          </ac:grpSpMkLst>
        </pc:grpChg>
        <pc:grpChg chg="add mod">
          <ac:chgData name="Leanne Manning" userId="730c7ce9-f6b4-453e-88a2-34d7f1a5ff9e" providerId="ADAL" clId="{F08E8185-0C46-4A0C-B055-356D5F5D6733}" dt="2022-11-24T01:10:54.360" v="1" actId="571"/>
          <ac:grpSpMkLst>
            <pc:docMk/>
            <pc:sldMk cId="0" sldId="256"/>
            <ac:grpSpMk id="29" creationId="{FC967BEA-C222-6023-1A9F-22447EF2BD50}"/>
          </ac:grpSpMkLst>
        </pc:grpChg>
        <pc:grpChg chg="add mod">
          <ac:chgData name="Leanne Manning" userId="730c7ce9-f6b4-453e-88a2-34d7f1a5ff9e" providerId="ADAL" clId="{F08E8185-0C46-4A0C-B055-356D5F5D6733}" dt="2022-11-24T01:10:54.360" v="1" actId="571"/>
          <ac:grpSpMkLst>
            <pc:docMk/>
            <pc:sldMk cId="0" sldId="256"/>
            <ac:grpSpMk id="39" creationId="{9883DBAE-9A84-31A5-546F-84AD6319F6DB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2515"/>
            <a:ext cx="9089390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1640"/>
            <a:ext cx="748538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11/24/2022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11/24/2022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11/24/2022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11/24/2022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11/24/2022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926414"/>
            <a:ext cx="859155" cy="0"/>
          </a:xfrm>
          <a:custGeom>
            <a:avLst/>
            <a:gdLst/>
            <a:ahLst/>
            <a:cxnLst/>
            <a:rect l="l" t="t" r="r" b="b"/>
            <a:pathLst>
              <a:path w="859155">
                <a:moveTo>
                  <a:pt x="0" y="0"/>
                </a:moveTo>
                <a:lnTo>
                  <a:pt x="859147" y="0"/>
                </a:lnTo>
              </a:path>
            </a:pathLst>
          </a:custGeom>
          <a:ln w="15866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50711" y="855354"/>
            <a:ext cx="140487" cy="140487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820987" y="1002434"/>
            <a:ext cx="0" cy="6554470"/>
          </a:xfrm>
          <a:custGeom>
            <a:avLst/>
            <a:gdLst/>
            <a:ahLst/>
            <a:cxnLst/>
            <a:rect l="l" t="t" r="r" b="b"/>
            <a:pathLst>
              <a:path h="6554470">
                <a:moveTo>
                  <a:pt x="0" y="6554065"/>
                </a:moveTo>
                <a:lnTo>
                  <a:pt x="0" y="0"/>
                </a:lnTo>
              </a:path>
            </a:pathLst>
          </a:custGeom>
          <a:ln w="15866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710916"/>
            <a:ext cx="9297035" cy="0"/>
          </a:xfrm>
          <a:custGeom>
            <a:avLst/>
            <a:gdLst/>
            <a:ahLst/>
            <a:cxnLst/>
            <a:rect l="l" t="t" r="r" b="b"/>
            <a:pathLst>
              <a:path w="9297035">
                <a:moveTo>
                  <a:pt x="0" y="0"/>
                </a:moveTo>
                <a:lnTo>
                  <a:pt x="9296973" y="0"/>
                </a:lnTo>
              </a:path>
            </a:pathLst>
          </a:custGeom>
          <a:ln w="15866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0348290" y="710916"/>
            <a:ext cx="345440" cy="0"/>
          </a:xfrm>
          <a:custGeom>
            <a:avLst/>
            <a:gdLst/>
            <a:ahLst/>
            <a:cxnLst/>
            <a:rect l="l" t="t" r="r" b="b"/>
            <a:pathLst>
              <a:path w="345440">
                <a:moveTo>
                  <a:pt x="0" y="0"/>
                </a:moveTo>
                <a:lnTo>
                  <a:pt x="345110" y="0"/>
                </a:lnTo>
              </a:path>
            </a:pathLst>
          </a:custGeom>
          <a:ln w="15866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bg object 2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9490581" y="627917"/>
            <a:ext cx="133705" cy="166001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9720559" y="630661"/>
            <a:ext cx="180340" cy="160502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0009551" y="630665"/>
            <a:ext cx="147497" cy="160502"/>
          </a:xfrm>
          <a:prstGeom prst="rect">
            <a:avLst/>
          </a:prstGeom>
        </p:spPr>
      </p:pic>
      <p:sp>
        <p:nvSpPr>
          <p:cNvPr id="24" name="bg object 24"/>
          <p:cNvSpPr/>
          <p:nvPr/>
        </p:nvSpPr>
        <p:spPr>
          <a:xfrm>
            <a:off x="278276" y="1077354"/>
            <a:ext cx="375920" cy="340995"/>
          </a:xfrm>
          <a:custGeom>
            <a:avLst/>
            <a:gdLst/>
            <a:ahLst/>
            <a:cxnLst/>
            <a:rect l="l" t="t" r="r" b="b"/>
            <a:pathLst>
              <a:path w="375920" h="340994">
                <a:moveTo>
                  <a:pt x="167025" y="0"/>
                </a:moveTo>
                <a:lnTo>
                  <a:pt x="122183" y="0"/>
                </a:lnTo>
                <a:lnTo>
                  <a:pt x="79060" y="13673"/>
                </a:lnTo>
                <a:lnTo>
                  <a:pt x="41093" y="41019"/>
                </a:lnTo>
                <a:lnTo>
                  <a:pt x="13697" y="78918"/>
                </a:lnTo>
                <a:lnTo>
                  <a:pt x="0" y="121961"/>
                </a:lnTo>
                <a:lnTo>
                  <a:pt x="0" y="166717"/>
                </a:lnTo>
                <a:lnTo>
                  <a:pt x="13697" y="209756"/>
                </a:lnTo>
                <a:lnTo>
                  <a:pt x="41093" y="247648"/>
                </a:lnTo>
                <a:lnTo>
                  <a:pt x="117115" y="323518"/>
                </a:lnTo>
                <a:lnTo>
                  <a:pt x="158974" y="340828"/>
                </a:lnTo>
                <a:lnTo>
                  <a:pt x="170612" y="339694"/>
                </a:lnTo>
                <a:lnTo>
                  <a:pt x="208264" y="314500"/>
                </a:lnTo>
                <a:lnTo>
                  <a:pt x="218181" y="281735"/>
                </a:lnTo>
                <a:lnTo>
                  <a:pt x="217044" y="270124"/>
                </a:lnTo>
                <a:lnTo>
                  <a:pt x="183866" y="223023"/>
                </a:lnTo>
                <a:lnTo>
                  <a:pt x="180539" y="260209"/>
                </a:lnTo>
                <a:lnTo>
                  <a:pt x="187232" y="270278"/>
                </a:lnTo>
                <a:lnTo>
                  <a:pt x="174786" y="309015"/>
                </a:lnTo>
                <a:lnTo>
                  <a:pt x="167127" y="312177"/>
                </a:lnTo>
                <a:lnTo>
                  <a:pt x="150833" y="312177"/>
                </a:lnTo>
                <a:lnTo>
                  <a:pt x="143163" y="309015"/>
                </a:lnTo>
                <a:lnTo>
                  <a:pt x="61375" y="227392"/>
                </a:lnTo>
                <a:lnTo>
                  <a:pt x="35564" y="188551"/>
                </a:lnTo>
                <a:lnTo>
                  <a:pt x="26961" y="144329"/>
                </a:lnTo>
                <a:lnTo>
                  <a:pt x="35564" y="100110"/>
                </a:lnTo>
                <a:lnTo>
                  <a:pt x="61375" y="61276"/>
                </a:lnTo>
                <a:lnTo>
                  <a:pt x="100287" y="35516"/>
                </a:lnTo>
                <a:lnTo>
                  <a:pt x="144598" y="26929"/>
                </a:lnTo>
                <a:lnTo>
                  <a:pt x="188908" y="35516"/>
                </a:lnTo>
                <a:lnTo>
                  <a:pt x="227821" y="61276"/>
                </a:lnTo>
                <a:lnTo>
                  <a:pt x="337295" y="170534"/>
                </a:lnTo>
                <a:lnTo>
                  <a:pt x="344431" y="181278"/>
                </a:lnTo>
                <a:lnTo>
                  <a:pt x="346810" y="193508"/>
                </a:lnTo>
                <a:lnTo>
                  <a:pt x="344431" y="205738"/>
                </a:lnTo>
                <a:lnTo>
                  <a:pt x="337295" y="216483"/>
                </a:lnTo>
                <a:lnTo>
                  <a:pt x="331681" y="222083"/>
                </a:lnTo>
                <a:lnTo>
                  <a:pt x="331681" y="231138"/>
                </a:lnTo>
                <a:lnTo>
                  <a:pt x="342895" y="242327"/>
                </a:lnTo>
                <a:lnTo>
                  <a:pt x="351976" y="242327"/>
                </a:lnTo>
                <a:lnTo>
                  <a:pt x="374358" y="205523"/>
                </a:lnTo>
                <a:lnTo>
                  <a:pt x="375534" y="193508"/>
                </a:lnTo>
                <a:lnTo>
                  <a:pt x="374358" y="181487"/>
                </a:lnTo>
                <a:lnTo>
                  <a:pt x="248115" y="41019"/>
                </a:lnTo>
                <a:lnTo>
                  <a:pt x="210148" y="13673"/>
                </a:lnTo>
                <a:lnTo>
                  <a:pt x="167025" y="0"/>
                </a:lnTo>
                <a:close/>
              </a:path>
            </a:pathLst>
          </a:custGeom>
          <a:solidFill>
            <a:srgbClr val="B5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199166" y="1159455"/>
            <a:ext cx="382905" cy="342900"/>
          </a:xfrm>
          <a:custGeom>
            <a:avLst/>
            <a:gdLst/>
            <a:ahLst/>
            <a:cxnLst/>
            <a:rect l="l" t="t" r="r" b="b"/>
            <a:pathLst>
              <a:path w="382905" h="342900">
                <a:moveTo>
                  <a:pt x="223850" y="0"/>
                </a:moveTo>
                <a:lnTo>
                  <a:pt x="181978" y="17310"/>
                </a:lnTo>
                <a:lnTo>
                  <a:pt x="164642" y="59093"/>
                </a:lnTo>
                <a:lnTo>
                  <a:pt x="165781" y="70708"/>
                </a:lnTo>
                <a:lnTo>
                  <a:pt x="169124" y="81718"/>
                </a:lnTo>
                <a:lnTo>
                  <a:pt x="174560" y="91861"/>
                </a:lnTo>
                <a:lnTo>
                  <a:pt x="181978" y="100876"/>
                </a:lnTo>
                <a:lnTo>
                  <a:pt x="198958" y="117830"/>
                </a:lnTo>
                <a:lnTo>
                  <a:pt x="208038" y="117817"/>
                </a:lnTo>
                <a:lnTo>
                  <a:pt x="219252" y="106654"/>
                </a:lnTo>
                <a:lnTo>
                  <a:pt x="219252" y="97574"/>
                </a:lnTo>
                <a:lnTo>
                  <a:pt x="196507" y="74866"/>
                </a:lnTo>
                <a:lnTo>
                  <a:pt x="193332" y="67221"/>
                </a:lnTo>
                <a:lnTo>
                  <a:pt x="193332" y="50965"/>
                </a:lnTo>
                <a:lnTo>
                  <a:pt x="196507" y="43319"/>
                </a:lnTo>
                <a:lnTo>
                  <a:pt x="208026" y="31813"/>
                </a:lnTo>
                <a:lnTo>
                  <a:pt x="215684" y="28651"/>
                </a:lnTo>
                <a:lnTo>
                  <a:pt x="231978" y="28651"/>
                </a:lnTo>
                <a:lnTo>
                  <a:pt x="239649" y="31813"/>
                </a:lnTo>
                <a:lnTo>
                  <a:pt x="321424" y="113436"/>
                </a:lnTo>
                <a:lnTo>
                  <a:pt x="347234" y="152277"/>
                </a:lnTo>
                <a:lnTo>
                  <a:pt x="355838" y="196499"/>
                </a:lnTo>
                <a:lnTo>
                  <a:pt x="347234" y="240718"/>
                </a:lnTo>
                <a:lnTo>
                  <a:pt x="321424" y="279552"/>
                </a:lnTo>
                <a:lnTo>
                  <a:pt x="282513" y="305312"/>
                </a:lnTo>
                <a:lnTo>
                  <a:pt x="238207" y="313899"/>
                </a:lnTo>
                <a:lnTo>
                  <a:pt x="193901" y="305312"/>
                </a:lnTo>
                <a:lnTo>
                  <a:pt x="154990" y="279552"/>
                </a:lnTo>
                <a:lnTo>
                  <a:pt x="38239" y="163017"/>
                </a:lnTo>
                <a:lnTo>
                  <a:pt x="31095" y="152278"/>
                </a:lnTo>
                <a:lnTo>
                  <a:pt x="28714" y="140047"/>
                </a:lnTo>
                <a:lnTo>
                  <a:pt x="31095" y="127814"/>
                </a:lnTo>
                <a:lnTo>
                  <a:pt x="38239" y="117068"/>
                </a:lnTo>
                <a:lnTo>
                  <a:pt x="43840" y="111480"/>
                </a:lnTo>
                <a:lnTo>
                  <a:pt x="43840" y="102412"/>
                </a:lnTo>
                <a:lnTo>
                  <a:pt x="4633" y="116644"/>
                </a:lnTo>
                <a:lnTo>
                  <a:pt x="0" y="140055"/>
                </a:lnTo>
                <a:lnTo>
                  <a:pt x="1176" y="152071"/>
                </a:lnTo>
                <a:lnTo>
                  <a:pt x="134708" y="299808"/>
                </a:lnTo>
                <a:lnTo>
                  <a:pt x="183103" y="331852"/>
                </a:lnTo>
                <a:lnTo>
                  <a:pt x="238213" y="342531"/>
                </a:lnTo>
                <a:lnTo>
                  <a:pt x="266191" y="339862"/>
                </a:lnTo>
                <a:lnTo>
                  <a:pt x="318790" y="318501"/>
                </a:lnTo>
                <a:lnTo>
                  <a:pt x="369127" y="261916"/>
                </a:lnTo>
                <a:lnTo>
                  <a:pt x="382824" y="218877"/>
                </a:lnTo>
                <a:lnTo>
                  <a:pt x="382824" y="174123"/>
                </a:lnTo>
                <a:lnTo>
                  <a:pt x="369127" y="131085"/>
                </a:lnTo>
                <a:lnTo>
                  <a:pt x="341731" y="93192"/>
                </a:lnTo>
                <a:lnTo>
                  <a:pt x="265709" y="17310"/>
                </a:lnTo>
                <a:lnTo>
                  <a:pt x="235487" y="1134"/>
                </a:lnTo>
                <a:lnTo>
                  <a:pt x="223850" y="0"/>
                </a:lnTo>
                <a:close/>
              </a:path>
            </a:pathLst>
          </a:custGeom>
          <a:solidFill>
            <a:srgbClr val="2E38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69456" y="1054100"/>
            <a:ext cx="3329940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79517" y="2555111"/>
            <a:ext cx="8752205" cy="37007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11/24/2022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Risk</a:t>
            </a:r>
            <a:r>
              <a:rPr spc="-20" dirty="0"/>
              <a:t> </a:t>
            </a:r>
            <a:r>
              <a:rPr spc="-10" dirty="0"/>
              <a:t>Management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199004" y="1866145"/>
            <a:ext cx="6861175" cy="393065"/>
            <a:chOff x="1169354" y="1866168"/>
            <a:chExt cx="6861175" cy="393065"/>
          </a:xfrm>
        </p:grpSpPr>
        <p:sp>
          <p:nvSpPr>
            <p:cNvPr id="4" name="object 4"/>
            <p:cNvSpPr/>
            <p:nvPr/>
          </p:nvSpPr>
          <p:spPr>
            <a:xfrm>
              <a:off x="1435336" y="2062678"/>
              <a:ext cx="100965" cy="0"/>
            </a:xfrm>
            <a:custGeom>
              <a:avLst/>
              <a:gdLst/>
              <a:ahLst/>
              <a:cxnLst/>
              <a:rect l="l" t="t" r="r" b="b"/>
              <a:pathLst>
                <a:path w="100965">
                  <a:moveTo>
                    <a:pt x="0" y="0"/>
                  </a:moveTo>
                  <a:lnTo>
                    <a:pt x="100530" y="0"/>
                  </a:lnTo>
                </a:path>
              </a:pathLst>
            </a:custGeom>
            <a:ln w="12694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185863" y="1882681"/>
              <a:ext cx="360045" cy="360045"/>
            </a:xfrm>
            <a:custGeom>
              <a:avLst/>
              <a:gdLst/>
              <a:ahLst/>
              <a:cxnLst/>
              <a:rect l="l" t="t" r="r" b="b"/>
              <a:pathLst>
                <a:path w="360044" h="360044">
                  <a:moveTo>
                    <a:pt x="179997" y="0"/>
                  </a:moveTo>
                  <a:lnTo>
                    <a:pt x="132149" y="6429"/>
                  </a:lnTo>
                  <a:lnTo>
                    <a:pt x="89152" y="24573"/>
                  </a:lnTo>
                  <a:lnTo>
                    <a:pt x="52722" y="52717"/>
                  </a:lnTo>
                  <a:lnTo>
                    <a:pt x="24576" y="89146"/>
                  </a:lnTo>
                  <a:lnTo>
                    <a:pt x="6430" y="132144"/>
                  </a:lnTo>
                  <a:lnTo>
                    <a:pt x="0" y="179997"/>
                  </a:lnTo>
                  <a:lnTo>
                    <a:pt x="6430" y="227849"/>
                  </a:lnTo>
                  <a:lnTo>
                    <a:pt x="24576" y="270847"/>
                  </a:lnTo>
                  <a:lnTo>
                    <a:pt x="52722" y="307276"/>
                  </a:lnTo>
                  <a:lnTo>
                    <a:pt x="89152" y="335420"/>
                  </a:lnTo>
                  <a:lnTo>
                    <a:pt x="132149" y="353564"/>
                  </a:lnTo>
                  <a:lnTo>
                    <a:pt x="179997" y="359994"/>
                  </a:lnTo>
                  <a:lnTo>
                    <a:pt x="227849" y="353564"/>
                  </a:lnTo>
                  <a:lnTo>
                    <a:pt x="270847" y="335420"/>
                  </a:lnTo>
                  <a:lnTo>
                    <a:pt x="307276" y="307276"/>
                  </a:lnTo>
                  <a:lnTo>
                    <a:pt x="335420" y="270847"/>
                  </a:lnTo>
                  <a:lnTo>
                    <a:pt x="353564" y="227849"/>
                  </a:lnTo>
                  <a:lnTo>
                    <a:pt x="359994" y="179997"/>
                  </a:lnTo>
                  <a:lnTo>
                    <a:pt x="353564" y="132144"/>
                  </a:lnTo>
                  <a:lnTo>
                    <a:pt x="335420" y="89146"/>
                  </a:lnTo>
                  <a:lnTo>
                    <a:pt x="307276" y="52717"/>
                  </a:lnTo>
                  <a:lnTo>
                    <a:pt x="270847" y="24573"/>
                  </a:lnTo>
                  <a:lnTo>
                    <a:pt x="227849" y="6429"/>
                  </a:lnTo>
                  <a:lnTo>
                    <a:pt x="179997" y="0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185864" y="1882678"/>
              <a:ext cx="360045" cy="360045"/>
            </a:xfrm>
            <a:custGeom>
              <a:avLst/>
              <a:gdLst/>
              <a:ahLst/>
              <a:cxnLst/>
              <a:rect l="l" t="t" r="r" b="b"/>
              <a:pathLst>
                <a:path w="360044" h="360044">
                  <a:moveTo>
                    <a:pt x="0" y="179908"/>
                  </a:moveTo>
                  <a:lnTo>
                    <a:pt x="6426" y="132081"/>
                  </a:lnTo>
                  <a:lnTo>
                    <a:pt x="24562" y="89105"/>
                  </a:lnTo>
                  <a:lnTo>
                    <a:pt x="52693" y="52693"/>
                  </a:lnTo>
                  <a:lnTo>
                    <a:pt x="89105" y="24562"/>
                  </a:lnTo>
                  <a:lnTo>
                    <a:pt x="132081" y="6426"/>
                  </a:lnTo>
                  <a:lnTo>
                    <a:pt x="179908" y="0"/>
                  </a:lnTo>
                  <a:lnTo>
                    <a:pt x="227734" y="6426"/>
                  </a:lnTo>
                  <a:lnTo>
                    <a:pt x="270711" y="24562"/>
                  </a:lnTo>
                  <a:lnTo>
                    <a:pt x="307122" y="52693"/>
                  </a:lnTo>
                  <a:lnTo>
                    <a:pt x="335253" y="89105"/>
                  </a:lnTo>
                  <a:lnTo>
                    <a:pt x="353389" y="132081"/>
                  </a:lnTo>
                  <a:lnTo>
                    <a:pt x="359816" y="179908"/>
                  </a:lnTo>
                  <a:lnTo>
                    <a:pt x="353389" y="227734"/>
                  </a:lnTo>
                  <a:lnTo>
                    <a:pt x="335253" y="270711"/>
                  </a:lnTo>
                  <a:lnTo>
                    <a:pt x="307122" y="307122"/>
                  </a:lnTo>
                  <a:lnTo>
                    <a:pt x="270711" y="335253"/>
                  </a:lnTo>
                  <a:lnTo>
                    <a:pt x="227734" y="353389"/>
                  </a:lnTo>
                  <a:lnTo>
                    <a:pt x="179908" y="359816"/>
                  </a:lnTo>
                  <a:lnTo>
                    <a:pt x="132081" y="353389"/>
                  </a:lnTo>
                  <a:lnTo>
                    <a:pt x="89105" y="335253"/>
                  </a:lnTo>
                  <a:lnTo>
                    <a:pt x="52693" y="307122"/>
                  </a:lnTo>
                  <a:lnTo>
                    <a:pt x="24562" y="270711"/>
                  </a:lnTo>
                  <a:lnTo>
                    <a:pt x="6426" y="227734"/>
                  </a:lnTo>
                  <a:lnTo>
                    <a:pt x="0" y="179908"/>
                  </a:lnTo>
                  <a:close/>
                </a:path>
              </a:pathLst>
            </a:custGeom>
            <a:ln w="327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411608" y="2062678"/>
              <a:ext cx="1325245" cy="0"/>
            </a:xfrm>
            <a:custGeom>
              <a:avLst/>
              <a:gdLst/>
              <a:ahLst/>
              <a:cxnLst/>
              <a:rect l="l" t="t" r="r" b="b"/>
              <a:pathLst>
                <a:path w="1325245">
                  <a:moveTo>
                    <a:pt x="0" y="0"/>
                  </a:moveTo>
                  <a:lnTo>
                    <a:pt x="1324847" y="0"/>
                  </a:lnTo>
                </a:path>
              </a:pathLst>
            </a:custGeom>
            <a:ln w="12694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535866" y="1889184"/>
              <a:ext cx="876300" cy="330200"/>
            </a:xfrm>
            <a:custGeom>
              <a:avLst/>
              <a:gdLst/>
              <a:ahLst/>
              <a:cxnLst/>
              <a:rect l="l" t="t" r="r" b="b"/>
              <a:pathLst>
                <a:path w="876300" h="330200">
                  <a:moveTo>
                    <a:pt x="875741" y="0"/>
                  </a:moveTo>
                  <a:lnTo>
                    <a:pt x="0" y="0"/>
                  </a:lnTo>
                  <a:lnTo>
                    <a:pt x="0" y="330149"/>
                  </a:lnTo>
                  <a:lnTo>
                    <a:pt x="875741" y="330149"/>
                  </a:lnTo>
                  <a:lnTo>
                    <a:pt x="87574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421277" y="2062678"/>
              <a:ext cx="3602990" cy="0"/>
            </a:xfrm>
            <a:custGeom>
              <a:avLst/>
              <a:gdLst/>
              <a:ahLst/>
              <a:cxnLst/>
              <a:rect l="l" t="t" r="r" b="b"/>
              <a:pathLst>
                <a:path w="3602990">
                  <a:moveTo>
                    <a:pt x="0" y="0"/>
                  </a:moveTo>
                  <a:lnTo>
                    <a:pt x="1495671" y="0"/>
                  </a:lnTo>
                </a:path>
                <a:path w="3602990">
                  <a:moveTo>
                    <a:pt x="2491986" y="0"/>
                  </a:moveTo>
                  <a:lnTo>
                    <a:pt x="3602416" y="0"/>
                  </a:lnTo>
                </a:path>
              </a:pathLst>
            </a:custGeom>
            <a:ln w="12694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1323794" y="1943100"/>
            <a:ext cx="9798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94005" algn="l"/>
              </a:tabLst>
            </a:pPr>
            <a:r>
              <a:rPr sz="1200" b="1" spc="-50" dirty="0">
                <a:solidFill>
                  <a:srgbClr val="FFFFFF"/>
                </a:solidFill>
                <a:latin typeface="Montserrat SemiBold"/>
                <a:cs typeface="Montserrat SemiBold"/>
              </a:rPr>
              <a:t>1</a:t>
            </a:r>
            <a:r>
              <a:rPr sz="1200" b="1" dirty="0">
                <a:solidFill>
                  <a:srgbClr val="FFFFFF"/>
                </a:solidFill>
                <a:latin typeface="Montserrat SemiBold"/>
                <a:cs typeface="Montserrat SemiBold"/>
              </a:rPr>
              <a:t>	</a:t>
            </a:r>
            <a:r>
              <a:rPr sz="1200" b="1" spc="-10" dirty="0">
                <a:solidFill>
                  <a:srgbClr val="B68150"/>
                </a:solidFill>
                <a:latin typeface="Montserrat SemiBold"/>
                <a:cs typeface="Montserrat SemiBold"/>
              </a:rPr>
              <a:t>REDUCE</a:t>
            </a:r>
            <a:endParaRPr sz="1200" dirty="0">
              <a:latin typeface="Montserrat SemiBold"/>
              <a:cs typeface="Montserrat SemiBold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3359895" y="1866168"/>
            <a:ext cx="1061720" cy="393065"/>
            <a:chOff x="3359895" y="1866168"/>
            <a:chExt cx="1061720" cy="393065"/>
          </a:xfrm>
        </p:grpSpPr>
        <p:sp>
          <p:nvSpPr>
            <p:cNvPr id="12" name="object 12"/>
            <p:cNvSpPr/>
            <p:nvPr/>
          </p:nvSpPr>
          <p:spPr>
            <a:xfrm>
              <a:off x="3376405" y="1882681"/>
              <a:ext cx="360045" cy="360045"/>
            </a:xfrm>
            <a:custGeom>
              <a:avLst/>
              <a:gdLst/>
              <a:ahLst/>
              <a:cxnLst/>
              <a:rect l="l" t="t" r="r" b="b"/>
              <a:pathLst>
                <a:path w="360045" h="360044">
                  <a:moveTo>
                    <a:pt x="179997" y="0"/>
                  </a:moveTo>
                  <a:lnTo>
                    <a:pt x="132144" y="6429"/>
                  </a:lnTo>
                  <a:lnTo>
                    <a:pt x="89146" y="24573"/>
                  </a:lnTo>
                  <a:lnTo>
                    <a:pt x="52717" y="52717"/>
                  </a:lnTo>
                  <a:lnTo>
                    <a:pt x="24573" y="89146"/>
                  </a:lnTo>
                  <a:lnTo>
                    <a:pt x="6429" y="132144"/>
                  </a:lnTo>
                  <a:lnTo>
                    <a:pt x="0" y="179997"/>
                  </a:lnTo>
                  <a:lnTo>
                    <a:pt x="6429" y="227849"/>
                  </a:lnTo>
                  <a:lnTo>
                    <a:pt x="24573" y="270847"/>
                  </a:lnTo>
                  <a:lnTo>
                    <a:pt x="52717" y="307276"/>
                  </a:lnTo>
                  <a:lnTo>
                    <a:pt x="89146" y="335420"/>
                  </a:lnTo>
                  <a:lnTo>
                    <a:pt x="132144" y="353564"/>
                  </a:lnTo>
                  <a:lnTo>
                    <a:pt x="179997" y="359994"/>
                  </a:lnTo>
                  <a:lnTo>
                    <a:pt x="227849" y="353564"/>
                  </a:lnTo>
                  <a:lnTo>
                    <a:pt x="270847" y="335420"/>
                  </a:lnTo>
                  <a:lnTo>
                    <a:pt x="307276" y="307276"/>
                  </a:lnTo>
                  <a:lnTo>
                    <a:pt x="335420" y="270847"/>
                  </a:lnTo>
                  <a:lnTo>
                    <a:pt x="353564" y="227849"/>
                  </a:lnTo>
                  <a:lnTo>
                    <a:pt x="359994" y="179997"/>
                  </a:lnTo>
                  <a:lnTo>
                    <a:pt x="353564" y="132144"/>
                  </a:lnTo>
                  <a:lnTo>
                    <a:pt x="335420" y="89146"/>
                  </a:lnTo>
                  <a:lnTo>
                    <a:pt x="307276" y="52717"/>
                  </a:lnTo>
                  <a:lnTo>
                    <a:pt x="270847" y="24573"/>
                  </a:lnTo>
                  <a:lnTo>
                    <a:pt x="227849" y="6429"/>
                  </a:lnTo>
                  <a:lnTo>
                    <a:pt x="179997" y="0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376405" y="1882678"/>
              <a:ext cx="360045" cy="360045"/>
            </a:xfrm>
            <a:custGeom>
              <a:avLst/>
              <a:gdLst/>
              <a:ahLst/>
              <a:cxnLst/>
              <a:rect l="l" t="t" r="r" b="b"/>
              <a:pathLst>
                <a:path w="360045" h="360044">
                  <a:moveTo>
                    <a:pt x="0" y="179908"/>
                  </a:moveTo>
                  <a:lnTo>
                    <a:pt x="6426" y="132081"/>
                  </a:lnTo>
                  <a:lnTo>
                    <a:pt x="24562" y="89105"/>
                  </a:lnTo>
                  <a:lnTo>
                    <a:pt x="52693" y="52693"/>
                  </a:lnTo>
                  <a:lnTo>
                    <a:pt x="89105" y="24562"/>
                  </a:lnTo>
                  <a:lnTo>
                    <a:pt x="132081" y="6426"/>
                  </a:lnTo>
                  <a:lnTo>
                    <a:pt x="179908" y="0"/>
                  </a:lnTo>
                  <a:lnTo>
                    <a:pt x="227734" y="6426"/>
                  </a:lnTo>
                  <a:lnTo>
                    <a:pt x="270711" y="24562"/>
                  </a:lnTo>
                  <a:lnTo>
                    <a:pt x="307122" y="52693"/>
                  </a:lnTo>
                  <a:lnTo>
                    <a:pt x="335253" y="89105"/>
                  </a:lnTo>
                  <a:lnTo>
                    <a:pt x="353389" y="132081"/>
                  </a:lnTo>
                  <a:lnTo>
                    <a:pt x="359816" y="179908"/>
                  </a:lnTo>
                  <a:lnTo>
                    <a:pt x="353389" y="227734"/>
                  </a:lnTo>
                  <a:lnTo>
                    <a:pt x="335253" y="270711"/>
                  </a:lnTo>
                  <a:lnTo>
                    <a:pt x="307122" y="307122"/>
                  </a:lnTo>
                  <a:lnTo>
                    <a:pt x="270711" y="335253"/>
                  </a:lnTo>
                  <a:lnTo>
                    <a:pt x="227734" y="353389"/>
                  </a:lnTo>
                  <a:lnTo>
                    <a:pt x="179908" y="359816"/>
                  </a:lnTo>
                  <a:lnTo>
                    <a:pt x="132081" y="353389"/>
                  </a:lnTo>
                  <a:lnTo>
                    <a:pt x="89105" y="335253"/>
                  </a:lnTo>
                  <a:lnTo>
                    <a:pt x="52693" y="307122"/>
                  </a:lnTo>
                  <a:lnTo>
                    <a:pt x="24562" y="270711"/>
                  </a:lnTo>
                  <a:lnTo>
                    <a:pt x="6426" y="227734"/>
                  </a:lnTo>
                  <a:lnTo>
                    <a:pt x="0" y="179908"/>
                  </a:lnTo>
                  <a:close/>
                </a:path>
              </a:pathLst>
            </a:custGeom>
            <a:ln w="327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736455" y="1889184"/>
              <a:ext cx="685165" cy="330200"/>
            </a:xfrm>
            <a:custGeom>
              <a:avLst/>
              <a:gdLst/>
              <a:ahLst/>
              <a:cxnLst/>
              <a:rect l="l" t="t" r="r" b="b"/>
              <a:pathLst>
                <a:path w="685164" h="330200">
                  <a:moveTo>
                    <a:pt x="684822" y="0"/>
                  </a:moveTo>
                  <a:lnTo>
                    <a:pt x="0" y="0"/>
                  </a:lnTo>
                  <a:lnTo>
                    <a:pt x="0" y="330149"/>
                  </a:lnTo>
                  <a:lnTo>
                    <a:pt x="684822" y="330149"/>
                  </a:lnTo>
                  <a:lnTo>
                    <a:pt x="68482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3446585" y="1943100"/>
            <a:ext cx="914364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19405" algn="l"/>
              </a:tabLst>
            </a:pPr>
            <a:r>
              <a:rPr sz="1200" b="1" spc="-50" dirty="0">
                <a:solidFill>
                  <a:srgbClr val="FFFFFF"/>
                </a:solidFill>
                <a:latin typeface="Montserrat SemiBold"/>
                <a:cs typeface="Montserrat SemiBold"/>
              </a:rPr>
              <a:t>2</a:t>
            </a:r>
            <a:r>
              <a:rPr sz="1200" b="1" dirty="0">
                <a:solidFill>
                  <a:srgbClr val="FFFFFF"/>
                </a:solidFill>
                <a:latin typeface="Montserrat SemiBold"/>
                <a:cs typeface="Montserrat SemiBold"/>
              </a:rPr>
              <a:t>	</a:t>
            </a:r>
            <a:r>
              <a:rPr sz="1200" b="1" spc="-10" dirty="0">
                <a:solidFill>
                  <a:srgbClr val="B68150"/>
                </a:solidFill>
                <a:latin typeface="Montserrat SemiBold"/>
                <a:cs typeface="Montserrat SemiBold"/>
              </a:rPr>
              <a:t>AVOID</a:t>
            </a:r>
            <a:endParaRPr sz="1200" dirty="0">
              <a:latin typeface="Montserrat SemiBold"/>
              <a:cs typeface="Montserrat SemiBold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5540387" y="1866168"/>
            <a:ext cx="1372870" cy="393065"/>
            <a:chOff x="5540387" y="1866168"/>
            <a:chExt cx="1372870" cy="393065"/>
          </a:xfrm>
        </p:grpSpPr>
        <p:sp>
          <p:nvSpPr>
            <p:cNvPr id="17" name="object 17"/>
            <p:cNvSpPr/>
            <p:nvPr/>
          </p:nvSpPr>
          <p:spPr>
            <a:xfrm>
              <a:off x="5556897" y="1882681"/>
              <a:ext cx="360045" cy="360045"/>
            </a:xfrm>
            <a:custGeom>
              <a:avLst/>
              <a:gdLst/>
              <a:ahLst/>
              <a:cxnLst/>
              <a:rect l="l" t="t" r="r" b="b"/>
              <a:pathLst>
                <a:path w="360045" h="360044">
                  <a:moveTo>
                    <a:pt x="179997" y="0"/>
                  </a:moveTo>
                  <a:lnTo>
                    <a:pt x="132149" y="6429"/>
                  </a:lnTo>
                  <a:lnTo>
                    <a:pt x="89152" y="24573"/>
                  </a:lnTo>
                  <a:lnTo>
                    <a:pt x="52722" y="52717"/>
                  </a:lnTo>
                  <a:lnTo>
                    <a:pt x="24576" y="89146"/>
                  </a:lnTo>
                  <a:lnTo>
                    <a:pt x="6430" y="132144"/>
                  </a:lnTo>
                  <a:lnTo>
                    <a:pt x="0" y="179997"/>
                  </a:lnTo>
                  <a:lnTo>
                    <a:pt x="6430" y="227849"/>
                  </a:lnTo>
                  <a:lnTo>
                    <a:pt x="24576" y="270847"/>
                  </a:lnTo>
                  <a:lnTo>
                    <a:pt x="52722" y="307276"/>
                  </a:lnTo>
                  <a:lnTo>
                    <a:pt x="89152" y="335420"/>
                  </a:lnTo>
                  <a:lnTo>
                    <a:pt x="132149" y="353564"/>
                  </a:lnTo>
                  <a:lnTo>
                    <a:pt x="179997" y="359994"/>
                  </a:lnTo>
                  <a:lnTo>
                    <a:pt x="227849" y="353564"/>
                  </a:lnTo>
                  <a:lnTo>
                    <a:pt x="270847" y="335420"/>
                  </a:lnTo>
                  <a:lnTo>
                    <a:pt x="307276" y="307276"/>
                  </a:lnTo>
                  <a:lnTo>
                    <a:pt x="335420" y="270847"/>
                  </a:lnTo>
                  <a:lnTo>
                    <a:pt x="353564" y="227849"/>
                  </a:lnTo>
                  <a:lnTo>
                    <a:pt x="359994" y="179997"/>
                  </a:lnTo>
                  <a:lnTo>
                    <a:pt x="353564" y="132144"/>
                  </a:lnTo>
                  <a:lnTo>
                    <a:pt x="335420" y="89146"/>
                  </a:lnTo>
                  <a:lnTo>
                    <a:pt x="307276" y="52717"/>
                  </a:lnTo>
                  <a:lnTo>
                    <a:pt x="270847" y="24573"/>
                  </a:lnTo>
                  <a:lnTo>
                    <a:pt x="227849" y="6429"/>
                  </a:lnTo>
                  <a:lnTo>
                    <a:pt x="179997" y="0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556897" y="1882678"/>
              <a:ext cx="360045" cy="360045"/>
            </a:xfrm>
            <a:custGeom>
              <a:avLst/>
              <a:gdLst/>
              <a:ahLst/>
              <a:cxnLst/>
              <a:rect l="l" t="t" r="r" b="b"/>
              <a:pathLst>
                <a:path w="360045" h="360044">
                  <a:moveTo>
                    <a:pt x="0" y="179908"/>
                  </a:moveTo>
                  <a:lnTo>
                    <a:pt x="6426" y="132081"/>
                  </a:lnTo>
                  <a:lnTo>
                    <a:pt x="24562" y="89105"/>
                  </a:lnTo>
                  <a:lnTo>
                    <a:pt x="52693" y="52693"/>
                  </a:lnTo>
                  <a:lnTo>
                    <a:pt x="89105" y="24562"/>
                  </a:lnTo>
                  <a:lnTo>
                    <a:pt x="132081" y="6426"/>
                  </a:lnTo>
                  <a:lnTo>
                    <a:pt x="179908" y="0"/>
                  </a:lnTo>
                  <a:lnTo>
                    <a:pt x="227734" y="6426"/>
                  </a:lnTo>
                  <a:lnTo>
                    <a:pt x="270711" y="24562"/>
                  </a:lnTo>
                  <a:lnTo>
                    <a:pt x="307122" y="52693"/>
                  </a:lnTo>
                  <a:lnTo>
                    <a:pt x="335253" y="89105"/>
                  </a:lnTo>
                  <a:lnTo>
                    <a:pt x="353389" y="132081"/>
                  </a:lnTo>
                  <a:lnTo>
                    <a:pt x="359816" y="179908"/>
                  </a:lnTo>
                  <a:lnTo>
                    <a:pt x="353389" y="227734"/>
                  </a:lnTo>
                  <a:lnTo>
                    <a:pt x="335253" y="270711"/>
                  </a:lnTo>
                  <a:lnTo>
                    <a:pt x="307122" y="307122"/>
                  </a:lnTo>
                  <a:lnTo>
                    <a:pt x="270711" y="335253"/>
                  </a:lnTo>
                  <a:lnTo>
                    <a:pt x="227734" y="353389"/>
                  </a:lnTo>
                  <a:lnTo>
                    <a:pt x="179908" y="359816"/>
                  </a:lnTo>
                  <a:lnTo>
                    <a:pt x="132081" y="353389"/>
                  </a:lnTo>
                  <a:lnTo>
                    <a:pt x="89105" y="335253"/>
                  </a:lnTo>
                  <a:lnTo>
                    <a:pt x="52693" y="307122"/>
                  </a:lnTo>
                  <a:lnTo>
                    <a:pt x="24562" y="270711"/>
                  </a:lnTo>
                  <a:lnTo>
                    <a:pt x="6426" y="227734"/>
                  </a:lnTo>
                  <a:lnTo>
                    <a:pt x="0" y="179908"/>
                  </a:lnTo>
                  <a:close/>
                </a:path>
              </a:pathLst>
            </a:custGeom>
            <a:ln w="327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916949" y="1889184"/>
              <a:ext cx="996315" cy="330200"/>
            </a:xfrm>
            <a:custGeom>
              <a:avLst/>
              <a:gdLst/>
              <a:ahLst/>
              <a:cxnLst/>
              <a:rect l="l" t="t" r="r" b="b"/>
              <a:pathLst>
                <a:path w="996315" h="330200">
                  <a:moveTo>
                    <a:pt x="996315" y="0"/>
                  </a:moveTo>
                  <a:lnTo>
                    <a:pt x="0" y="0"/>
                  </a:lnTo>
                  <a:lnTo>
                    <a:pt x="0" y="330149"/>
                  </a:lnTo>
                  <a:lnTo>
                    <a:pt x="996315" y="330149"/>
                  </a:lnTo>
                  <a:lnTo>
                    <a:pt x="99631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5679748" y="1943100"/>
            <a:ext cx="117919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19405" algn="l"/>
              </a:tabLst>
            </a:pPr>
            <a:r>
              <a:rPr sz="1200" b="1" spc="-50" dirty="0">
                <a:solidFill>
                  <a:srgbClr val="FFFFFF"/>
                </a:solidFill>
                <a:latin typeface="Montserrat SemiBold"/>
                <a:cs typeface="Montserrat SemiBold"/>
              </a:rPr>
              <a:t>3</a:t>
            </a:r>
            <a:r>
              <a:rPr sz="1200" b="1" dirty="0">
                <a:solidFill>
                  <a:srgbClr val="FFFFFF"/>
                </a:solidFill>
                <a:latin typeface="Montserrat SemiBold"/>
                <a:cs typeface="Montserrat SemiBold"/>
              </a:rPr>
              <a:t>	</a:t>
            </a:r>
            <a:r>
              <a:rPr sz="1200" b="1" spc="-10" dirty="0">
                <a:solidFill>
                  <a:srgbClr val="B68150"/>
                </a:solidFill>
                <a:latin typeface="Montserrat SemiBold"/>
                <a:cs typeface="Montserrat SemiBold"/>
              </a:rPr>
              <a:t>TRANSFER</a:t>
            </a:r>
            <a:endParaRPr sz="1200" dirty="0">
              <a:latin typeface="Montserrat SemiBold"/>
              <a:cs typeface="Montserrat SemiBold"/>
            </a:endParaRPr>
          </a:p>
        </p:txBody>
      </p:sp>
      <p:grpSp>
        <p:nvGrpSpPr>
          <p:cNvPr id="21" name="object 21"/>
          <p:cNvGrpSpPr/>
          <p:nvPr/>
        </p:nvGrpSpPr>
        <p:grpSpPr>
          <a:xfrm>
            <a:off x="7761208" y="1866302"/>
            <a:ext cx="1130300" cy="393065"/>
            <a:chOff x="7761208" y="1866302"/>
            <a:chExt cx="1130300" cy="393065"/>
          </a:xfrm>
        </p:grpSpPr>
        <p:sp>
          <p:nvSpPr>
            <p:cNvPr id="22" name="object 22"/>
            <p:cNvSpPr/>
            <p:nvPr/>
          </p:nvSpPr>
          <p:spPr>
            <a:xfrm>
              <a:off x="7777584" y="1882680"/>
              <a:ext cx="360045" cy="360045"/>
            </a:xfrm>
            <a:custGeom>
              <a:avLst/>
              <a:gdLst/>
              <a:ahLst/>
              <a:cxnLst/>
              <a:rect l="l" t="t" r="r" b="b"/>
              <a:pathLst>
                <a:path w="360045" h="360044">
                  <a:moveTo>
                    <a:pt x="179997" y="0"/>
                  </a:moveTo>
                  <a:lnTo>
                    <a:pt x="132149" y="6429"/>
                  </a:lnTo>
                  <a:lnTo>
                    <a:pt x="89152" y="24573"/>
                  </a:lnTo>
                  <a:lnTo>
                    <a:pt x="52722" y="52717"/>
                  </a:lnTo>
                  <a:lnTo>
                    <a:pt x="24576" y="89146"/>
                  </a:lnTo>
                  <a:lnTo>
                    <a:pt x="6430" y="132144"/>
                  </a:lnTo>
                  <a:lnTo>
                    <a:pt x="0" y="179997"/>
                  </a:lnTo>
                  <a:lnTo>
                    <a:pt x="6430" y="227849"/>
                  </a:lnTo>
                  <a:lnTo>
                    <a:pt x="24576" y="270847"/>
                  </a:lnTo>
                  <a:lnTo>
                    <a:pt x="52722" y="307276"/>
                  </a:lnTo>
                  <a:lnTo>
                    <a:pt x="89152" y="335420"/>
                  </a:lnTo>
                  <a:lnTo>
                    <a:pt x="132149" y="353564"/>
                  </a:lnTo>
                  <a:lnTo>
                    <a:pt x="179997" y="359994"/>
                  </a:lnTo>
                  <a:lnTo>
                    <a:pt x="227849" y="353564"/>
                  </a:lnTo>
                  <a:lnTo>
                    <a:pt x="270847" y="335420"/>
                  </a:lnTo>
                  <a:lnTo>
                    <a:pt x="307276" y="307276"/>
                  </a:lnTo>
                  <a:lnTo>
                    <a:pt x="335420" y="270847"/>
                  </a:lnTo>
                  <a:lnTo>
                    <a:pt x="353564" y="227849"/>
                  </a:lnTo>
                  <a:lnTo>
                    <a:pt x="359994" y="179997"/>
                  </a:lnTo>
                  <a:lnTo>
                    <a:pt x="353564" y="132144"/>
                  </a:lnTo>
                  <a:lnTo>
                    <a:pt x="335420" y="89146"/>
                  </a:lnTo>
                  <a:lnTo>
                    <a:pt x="307276" y="52717"/>
                  </a:lnTo>
                  <a:lnTo>
                    <a:pt x="270847" y="24573"/>
                  </a:lnTo>
                  <a:lnTo>
                    <a:pt x="227849" y="6429"/>
                  </a:lnTo>
                  <a:lnTo>
                    <a:pt x="179997" y="0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7777584" y="1882678"/>
              <a:ext cx="360045" cy="360045"/>
            </a:xfrm>
            <a:custGeom>
              <a:avLst/>
              <a:gdLst/>
              <a:ahLst/>
              <a:cxnLst/>
              <a:rect l="l" t="t" r="r" b="b"/>
              <a:pathLst>
                <a:path w="360045" h="360044">
                  <a:moveTo>
                    <a:pt x="0" y="179908"/>
                  </a:moveTo>
                  <a:lnTo>
                    <a:pt x="6426" y="132081"/>
                  </a:lnTo>
                  <a:lnTo>
                    <a:pt x="24562" y="89105"/>
                  </a:lnTo>
                  <a:lnTo>
                    <a:pt x="52693" y="52693"/>
                  </a:lnTo>
                  <a:lnTo>
                    <a:pt x="89105" y="24562"/>
                  </a:lnTo>
                  <a:lnTo>
                    <a:pt x="132081" y="6426"/>
                  </a:lnTo>
                  <a:lnTo>
                    <a:pt x="179908" y="0"/>
                  </a:lnTo>
                  <a:lnTo>
                    <a:pt x="227734" y="6426"/>
                  </a:lnTo>
                  <a:lnTo>
                    <a:pt x="270711" y="24562"/>
                  </a:lnTo>
                  <a:lnTo>
                    <a:pt x="307122" y="52693"/>
                  </a:lnTo>
                  <a:lnTo>
                    <a:pt x="335253" y="89105"/>
                  </a:lnTo>
                  <a:lnTo>
                    <a:pt x="353389" y="132081"/>
                  </a:lnTo>
                  <a:lnTo>
                    <a:pt x="359816" y="179908"/>
                  </a:lnTo>
                  <a:lnTo>
                    <a:pt x="353389" y="227734"/>
                  </a:lnTo>
                  <a:lnTo>
                    <a:pt x="335253" y="270711"/>
                  </a:lnTo>
                  <a:lnTo>
                    <a:pt x="307122" y="307122"/>
                  </a:lnTo>
                  <a:lnTo>
                    <a:pt x="270711" y="335253"/>
                  </a:lnTo>
                  <a:lnTo>
                    <a:pt x="227734" y="353389"/>
                  </a:lnTo>
                  <a:lnTo>
                    <a:pt x="179908" y="359816"/>
                  </a:lnTo>
                  <a:lnTo>
                    <a:pt x="132081" y="353389"/>
                  </a:lnTo>
                  <a:lnTo>
                    <a:pt x="89105" y="335253"/>
                  </a:lnTo>
                  <a:lnTo>
                    <a:pt x="52693" y="307122"/>
                  </a:lnTo>
                  <a:lnTo>
                    <a:pt x="24562" y="270711"/>
                  </a:lnTo>
                  <a:lnTo>
                    <a:pt x="6426" y="227734"/>
                  </a:lnTo>
                  <a:lnTo>
                    <a:pt x="0" y="179908"/>
                  </a:lnTo>
                  <a:close/>
                </a:path>
              </a:pathLst>
            </a:custGeom>
            <a:ln w="327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8137635" y="1889184"/>
              <a:ext cx="753745" cy="330200"/>
            </a:xfrm>
            <a:custGeom>
              <a:avLst/>
              <a:gdLst/>
              <a:ahLst/>
              <a:cxnLst/>
              <a:rect l="l" t="t" r="r" b="b"/>
              <a:pathLst>
                <a:path w="753745" h="330200">
                  <a:moveTo>
                    <a:pt x="753732" y="0"/>
                  </a:moveTo>
                  <a:lnTo>
                    <a:pt x="0" y="0"/>
                  </a:lnTo>
                  <a:lnTo>
                    <a:pt x="0" y="330149"/>
                  </a:lnTo>
                  <a:lnTo>
                    <a:pt x="753732" y="330149"/>
                  </a:lnTo>
                  <a:lnTo>
                    <a:pt x="75373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 txBox="1"/>
          <p:nvPr/>
        </p:nvSpPr>
        <p:spPr>
          <a:xfrm>
            <a:off x="7893290" y="1943100"/>
            <a:ext cx="931544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26390" algn="l"/>
              </a:tabLst>
            </a:pPr>
            <a:r>
              <a:rPr sz="1200" b="1" spc="-50" dirty="0">
                <a:solidFill>
                  <a:srgbClr val="FFFFFF"/>
                </a:solidFill>
                <a:latin typeface="Montserrat SemiBold"/>
                <a:cs typeface="Montserrat SemiBold"/>
              </a:rPr>
              <a:t>4</a:t>
            </a:r>
            <a:r>
              <a:rPr sz="1200" b="1" dirty="0">
                <a:solidFill>
                  <a:srgbClr val="FFFFFF"/>
                </a:solidFill>
                <a:latin typeface="Montserrat SemiBold"/>
                <a:cs typeface="Montserrat SemiBold"/>
              </a:rPr>
              <a:t>	</a:t>
            </a:r>
            <a:r>
              <a:rPr sz="1200" b="1" spc="-10" dirty="0">
                <a:solidFill>
                  <a:srgbClr val="B68150"/>
                </a:solidFill>
                <a:latin typeface="Montserrat SemiBold"/>
                <a:cs typeface="Montserrat SemiBold"/>
              </a:rPr>
              <a:t>RETAIN</a:t>
            </a:r>
            <a:endParaRPr sz="1200">
              <a:latin typeface="Montserrat SemiBold"/>
              <a:cs typeface="Montserrat SemiBold"/>
            </a:endParaRPr>
          </a:p>
        </p:txBody>
      </p:sp>
      <p:graphicFrame>
        <p:nvGraphicFramePr>
          <p:cNvPr id="26" name="object 26"/>
          <p:cNvGraphicFramePr>
            <a:graphicFrameLocks noGrp="1"/>
          </p:cNvGraphicFramePr>
          <p:nvPr/>
        </p:nvGraphicFramePr>
        <p:xfrm>
          <a:off x="1179517" y="2555111"/>
          <a:ext cx="8740138" cy="37007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566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66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66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66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566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566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603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33985">
                        <a:lnSpc>
                          <a:spcPct val="100000"/>
                        </a:lnSpc>
                      </a:pPr>
                      <a:r>
                        <a:rPr sz="900" b="1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INVESTMENT</a:t>
                      </a:r>
                      <a:r>
                        <a:rPr sz="900" b="1" spc="125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  </a:t>
                      </a:r>
                      <a:r>
                        <a:rPr sz="900" b="1" spc="-20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RISK</a:t>
                      </a:r>
                      <a:endParaRPr sz="900">
                        <a:latin typeface="Montserrat"/>
                        <a:cs typeface="Montserrat"/>
                      </a:endParaRPr>
                    </a:p>
                  </a:txBody>
                  <a:tcPr marL="0" marR="0" marT="69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E384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220979">
                        <a:lnSpc>
                          <a:spcPct val="100000"/>
                        </a:lnSpc>
                      </a:pPr>
                      <a:r>
                        <a:rPr sz="900" b="1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TAXATION</a:t>
                      </a:r>
                      <a:r>
                        <a:rPr sz="900" b="1" spc="400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b="1" spc="-20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RISK</a:t>
                      </a:r>
                      <a:endParaRPr sz="900">
                        <a:latin typeface="Montserrat"/>
                        <a:cs typeface="Montserrat"/>
                      </a:endParaRPr>
                    </a:p>
                  </a:txBody>
                  <a:tcPr marL="0" marR="0" marT="69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E384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313055">
                        <a:lnSpc>
                          <a:spcPct val="100000"/>
                        </a:lnSpc>
                      </a:pPr>
                      <a:r>
                        <a:rPr sz="900" b="1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ESTATE</a:t>
                      </a:r>
                      <a:r>
                        <a:rPr sz="900" b="1" spc="310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b="1" spc="-20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RISK</a:t>
                      </a:r>
                      <a:endParaRPr sz="900">
                        <a:latin typeface="Montserrat"/>
                        <a:cs typeface="Montserrat"/>
                      </a:endParaRPr>
                    </a:p>
                  </a:txBody>
                  <a:tcPr marL="0" marR="0" marT="69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E384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83515">
                        <a:lnSpc>
                          <a:spcPct val="100000"/>
                        </a:lnSpc>
                      </a:pPr>
                      <a:r>
                        <a:rPr sz="900" b="1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LITIGATION</a:t>
                      </a:r>
                      <a:r>
                        <a:rPr sz="900" b="1" spc="125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  </a:t>
                      </a:r>
                      <a:r>
                        <a:rPr sz="900" b="1" spc="-20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RISK</a:t>
                      </a:r>
                      <a:endParaRPr sz="900">
                        <a:latin typeface="Montserrat"/>
                        <a:cs typeface="Montserrat"/>
                      </a:endParaRPr>
                    </a:p>
                  </a:txBody>
                  <a:tcPr marL="0" marR="0" marT="69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E384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233045">
                        <a:lnSpc>
                          <a:spcPct val="100000"/>
                        </a:lnSpc>
                      </a:pPr>
                      <a:r>
                        <a:rPr sz="900" b="1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BUSINESS</a:t>
                      </a:r>
                      <a:r>
                        <a:rPr sz="900" b="1" spc="434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b="1" spc="-20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RISK</a:t>
                      </a:r>
                      <a:endParaRPr sz="900">
                        <a:latin typeface="Montserrat"/>
                        <a:cs typeface="Montserrat"/>
                      </a:endParaRPr>
                    </a:p>
                  </a:txBody>
                  <a:tcPr marL="0" marR="0" marT="69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E384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295910">
                        <a:lnSpc>
                          <a:spcPct val="100000"/>
                        </a:lnSpc>
                      </a:pPr>
                      <a:r>
                        <a:rPr sz="900" b="1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OTHER</a:t>
                      </a:r>
                      <a:r>
                        <a:rPr sz="900" b="1" spc="275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b="1" spc="-20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RISKS</a:t>
                      </a:r>
                      <a:endParaRPr sz="900">
                        <a:latin typeface="Montserrat"/>
                        <a:cs typeface="Montserrat"/>
                      </a:endParaRPr>
                    </a:p>
                  </a:txBody>
                  <a:tcPr marL="0" marR="0" marT="69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E384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405">
                <a:tc>
                  <a:txBody>
                    <a:bodyPr/>
                    <a:lstStyle/>
                    <a:p>
                      <a:pPr marL="200660" marR="300355" indent="-99695">
                        <a:lnSpc>
                          <a:spcPct val="117200"/>
                        </a:lnSpc>
                        <a:spcBef>
                          <a:spcPts val="72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How</a:t>
                      </a:r>
                      <a:r>
                        <a:rPr sz="900" spc="-5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much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investment</a:t>
                      </a:r>
                      <a:r>
                        <a:rPr sz="900" spc="-6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risk?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85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End</a:t>
                      </a:r>
                      <a:r>
                        <a:rPr sz="900" spc="-5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goal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79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Live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too</a:t>
                      </a:r>
                      <a:r>
                        <a:rPr sz="900" spc="-15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long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85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Spend</a:t>
                      </a: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too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much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79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Market</a:t>
                      </a:r>
                      <a:r>
                        <a:rPr sz="900" spc="-3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risk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72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Income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required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85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Diversification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79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Specific</a:t>
                      </a: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risk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85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Liquidity</a:t>
                      </a:r>
                      <a:endParaRPr sz="900">
                        <a:latin typeface="Montserrat"/>
                        <a:cs typeface="Montserrat"/>
                      </a:endParaRPr>
                    </a:p>
                  </a:txBody>
                  <a:tcPr marL="0" marR="0" marT="914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>
                  <a:txBody>
                    <a:bodyPr/>
                    <a:lstStyle/>
                    <a:p>
                      <a:pPr marL="201295" indent="-100330">
                        <a:lnSpc>
                          <a:spcPct val="100000"/>
                        </a:lnSpc>
                        <a:spcBef>
                          <a:spcPts val="905"/>
                        </a:spcBef>
                        <a:buFont typeface="Arial"/>
                        <a:buChar char="•"/>
                        <a:tabLst>
                          <a:tab pos="201930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Risk</a:t>
                      </a:r>
                      <a:r>
                        <a:rPr sz="900" spc="-3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profile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1295" indent="-100330">
                        <a:lnSpc>
                          <a:spcPct val="100000"/>
                        </a:lnSpc>
                        <a:spcBef>
                          <a:spcPts val="785"/>
                        </a:spcBef>
                        <a:buFont typeface="Arial"/>
                        <a:buChar char="•"/>
                        <a:tabLst>
                          <a:tab pos="201930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Governance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1295" indent="-100330">
                        <a:lnSpc>
                          <a:spcPct val="100000"/>
                        </a:lnSpc>
                        <a:spcBef>
                          <a:spcPts val="855"/>
                        </a:spcBef>
                        <a:buFont typeface="Arial"/>
                        <a:buChar char="•"/>
                        <a:tabLst>
                          <a:tab pos="201930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Tax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structures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1295" indent="-100330">
                        <a:lnSpc>
                          <a:spcPct val="100000"/>
                        </a:lnSpc>
                        <a:spcBef>
                          <a:spcPts val="785"/>
                        </a:spcBef>
                        <a:buFont typeface="Arial"/>
                        <a:buChar char="•"/>
                        <a:tabLst>
                          <a:tab pos="201930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Tax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plans</a:t>
                      </a:r>
                      <a:endParaRPr sz="900">
                        <a:latin typeface="Montserrat"/>
                        <a:cs typeface="Montserrat"/>
                      </a:endParaRPr>
                    </a:p>
                  </a:txBody>
                  <a:tcPr marL="0" marR="0" marT="1149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>
                  <a:txBody>
                    <a:bodyPr/>
                    <a:lstStyle/>
                    <a:p>
                      <a:pPr marL="201930" marR="516255" indent="-99695">
                        <a:lnSpc>
                          <a:spcPct val="112100"/>
                        </a:lnSpc>
                        <a:spcBef>
                          <a:spcPts val="785"/>
                        </a:spcBef>
                        <a:buFont typeface="Arial"/>
                        <a:buChar char="•"/>
                        <a:tabLst>
                          <a:tab pos="20256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Protect beneficiaries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1930" indent="-100330">
                        <a:lnSpc>
                          <a:spcPct val="100000"/>
                        </a:lnSpc>
                        <a:spcBef>
                          <a:spcPts val="850"/>
                        </a:spcBef>
                        <a:buFont typeface="Arial"/>
                        <a:buChar char="•"/>
                        <a:tabLst>
                          <a:tab pos="20256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Fund</a:t>
                      </a:r>
                      <a:r>
                        <a:rPr sz="900" spc="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the</a:t>
                      </a:r>
                      <a:r>
                        <a:rPr sz="900" spc="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estate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1930" indent="-100330">
                        <a:lnSpc>
                          <a:spcPct val="100000"/>
                        </a:lnSpc>
                        <a:spcBef>
                          <a:spcPts val="790"/>
                        </a:spcBef>
                        <a:buFont typeface="Arial"/>
                        <a:buChar char="•"/>
                        <a:tabLst>
                          <a:tab pos="20256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Insurance</a:t>
                      </a:r>
                      <a:r>
                        <a:rPr sz="900" spc="-5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issues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1930" indent="-100330">
                        <a:lnSpc>
                          <a:spcPct val="100000"/>
                        </a:lnSpc>
                        <a:spcBef>
                          <a:spcPts val="850"/>
                        </a:spcBef>
                        <a:buFont typeface="Arial"/>
                        <a:buChar char="•"/>
                        <a:tabLst>
                          <a:tab pos="202565" algn="l"/>
                        </a:tabLst>
                      </a:pP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Wills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1930" marR="677545" indent="-99695">
                        <a:lnSpc>
                          <a:spcPct val="100000"/>
                        </a:lnSpc>
                        <a:spcBef>
                          <a:spcPts val="790"/>
                        </a:spcBef>
                        <a:buFont typeface="Arial"/>
                        <a:buChar char="•"/>
                        <a:tabLst>
                          <a:tab pos="20256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Powers</a:t>
                      </a:r>
                      <a:r>
                        <a:rPr sz="900" spc="-5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of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Attorneys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1930" indent="-100330">
                        <a:lnSpc>
                          <a:spcPct val="100000"/>
                        </a:lnSpc>
                        <a:spcBef>
                          <a:spcPts val="720"/>
                        </a:spcBef>
                        <a:buFont typeface="Arial"/>
                        <a:buChar char="•"/>
                        <a:tabLst>
                          <a:tab pos="20256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Agreements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1930" marR="460375" indent="-99695">
                        <a:lnSpc>
                          <a:spcPct val="112100"/>
                        </a:lnSpc>
                        <a:spcBef>
                          <a:spcPts val="580"/>
                        </a:spcBef>
                        <a:buFont typeface="Arial"/>
                        <a:buChar char="•"/>
                        <a:tabLst>
                          <a:tab pos="20256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Death</a:t>
                      </a:r>
                      <a:r>
                        <a:rPr sz="900" spc="-35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benefit nominations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1930" indent="-100330">
                        <a:lnSpc>
                          <a:spcPct val="100000"/>
                        </a:lnSpc>
                        <a:spcBef>
                          <a:spcPts val="710"/>
                        </a:spcBef>
                        <a:buFont typeface="Arial"/>
                        <a:buChar char="•"/>
                        <a:tabLst>
                          <a:tab pos="20256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Legacy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1930" indent="-100330">
                        <a:lnSpc>
                          <a:spcPct val="100000"/>
                        </a:lnSpc>
                        <a:spcBef>
                          <a:spcPts val="705"/>
                        </a:spcBef>
                        <a:buFont typeface="Arial"/>
                        <a:buChar char="•"/>
                        <a:tabLst>
                          <a:tab pos="20256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Fair</a:t>
                      </a:r>
                      <a:r>
                        <a:rPr sz="900" spc="-5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V</a:t>
                      </a:r>
                      <a:r>
                        <a:rPr sz="900" spc="5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equal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1930" indent="-100330">
                        <a:lnSpc>
                          <a:spcPct val="100000"/>
                        </a:lnSpc>
                        <a:spcBef>
                          <a:spcPts val="700"/>
                        </a:spcBef>
                        <a:buFont typeface="Arial"/>
                        <a:buChar char="•"/>
                        <a:tabLst>
                          <a:tab pos="20256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Challenges</a:t>
                      </a:r>
                      <a:endParaRPr sz="900">
                        <a:latin typeface="Montserrat"/>
                        <a:cs typeface="Montserrat"/>
                      </a:endParaRPr>
                    </a:p>
                  </a:txBody>
                  <a:tcPr marL="0" marR="0" marT="996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>
                  <a:txBody>
                    <a:bodyPr/>
                    <a:lstStyle/>
                    <a:p>
                      <a:pPr marL="202565" indent="-100330">
                        <a:lnSpc>
                          <a:spcPct val="100000"/>
                        </a:lnSpc>
                        <a:spcBef>
                          <a:spcPts val="905"/>
                        </a:spcBef>
                        <a:buFont typeface="Arial"/>
                        <a:buChar char="•"/>
                        <a:tabLst>
                          <a:tab pos="203200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Structures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2565" indent="-100330">
                        <a:lnSpc>
                          <a:spcPct val="100000"/>
                        </a:lnSpc>
                        <a:spcBef>
                          <a:spcPts val="785"/>
                        </a:spcBef>
                        <a:buFont typeface="Arial"/>
                        <a:buChar char="•"/>
                        <a:tabLst>
                          <a:tab pos="203200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Warranties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2565" indent="-100330">
                        <a:lnSpc>
                          <a:spcPct val="100000"/>
                        </a:lnSpc>
                        <a:spcBef>
                          <a:spcPts val="855"/>
                        </a:spcBef>
                        <a:buFont typeface="Arial"/>
                        <a:buChar char="•"/>
                        <a:tabLst>
                          <a:tab pos="203200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Directorships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2565" indent="-100330">
                        <a:lnSpc>
                          <a:spcPct val="100000"/>
                        </a:lnSpc>
                        <a:spcBef>
                          <a:spcPts val="785"/>
                        </a:spcBef>
                        <a:buFont typeface="Arial"/>
                        <a:buChar char="•"/>
                        <a:tabLst>
                          <a:tab pos="203200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Entities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2565" indent="-100330">
                        <a:lnSpc>
                          <a:spcPct val="100000"/>
                        </a:lnSpc>
                        <a:spcBef>
                          <a:spcPts val="940"/>
                        </a:spcBef>
                        <a:buFont typeface="Arial"/>
                        <a:buChar char="•"/>
                        <a:tabLst>
                          <a:tab pos="203200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Guarantees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2565" indent="-100330">
                        <a:lnSpc>
                          <a:spcPct val="100000"/>
                        </a:lnSpc>
                        <a:spcBef>
                          <a:spcPts val="785"/>
                        </a:spcBef>
                        <a:buFont typeface="Arial"/>
                        <a:buChar char="•"/>
                        <a:tabLst>
                          <a:tab pos="203200" algn="l"/>
                        </a:tabLst>
                      </a:pP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Staff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2565" indent="-100330">
                        <a:lnSpc>
                          <a:spcPct val="100000"/>
                        </a:lnSpc>
                        <a:spcBef>
                          <a:spcPts val="790"/>
                        </a:spcBef>
                        <a:buFont typeface="Arial"/>
                        <a:buChar char="•"/>
                        <a:tabLst>
                          <a:tab pos="203200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Compliance</a:t>
                      </a:r>
                      <a:endParaRPr sz="900">
                        <a:latin typeface="Montserrat"/>
                        <a:cs typeface="Montserrat"/>
                      </a:endParaRPr>
                    </a:p>
                  </a:txBody>
                  <a:tcPr marL="0" marR="0" marT="1149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>
                  <a:txBody>
                    <a:bodyPr/>
                    <a:lstStyle/>
                    <a:p>
                      <a:pPr marL="203200" indent="-100330">
                        <a:lnSpc>
                          <a:spcPct val="100000"/>
                        </a:lnSpc>
                        <a:spcBef>
                          <a:spcPts val="905"/>
                        </a:spcBef>
                        <a:buFont typeface="Arial"/>
                        <a:buChar char="•"/>
                        <a:tabLst>
                          <a:tab pos="20383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Covenants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3200" indent="-100330">
                        <a:lnSpc>
                          <a:spcPct val="100000"/>
                        </a:lnSpc>
                        <a:spcBef>
                          <a:spcPts val="785"/>
                        </a:spcBef>
                        <a:buFont typeface="Arial"/>
                        <a:buChar char="•"/>
                        <a:tabLst>
                          <a:tab pos="20383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Directorship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3200" indent="-100330">
                        <a:lnSpc>
                          <a:spcPct val="100000"/>
                        </a:lnSpc>
                        <a:spcBef>
                          <a:spcPts val="855"/>
                        </a:spcBef>
                        <a:buFont typeface="Arial"/>
                        <a:buChar char="•"/>
                        <a:tabLst>
                          <a:tab pos="203835" algn="l"/>
                        </a:tabLst>
                      </a:pP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Staff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3200" indent="-100330">
                        <a:lnSpc>
                          <a:spcPct val="100000"/>
                        </a:lnSpc>
                        <a:spcBef>
                          <a:spcPts val="785"/>
                        </a:spcBef>
                        <a:buFont typeface="Arial"/>
                        <a:buChar char="•"/>
                        <a:tabLst>
                          <a:tab pos="20383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Succession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3200" indent="-100330">
                        <a:lnSpc>
                          <a:spcPct val="100000"/>
                        </a:lnSpc>
                        <a:spcBef>
                          <a:spcPts val="855"/>
                        </a:spcBef>
                        <a:buFont typeface="Arial"/>
                        <a:buChar char="•"/>
                        <a:tabLst>
                          <a:tab pos="20383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Key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Person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risk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3200" indent="-100330">
                        <a:lnSpc>
                          <a:spcPct val="100000"/>
                        </a:lnSpc>
                        <a:spcBef>
                          <a:spcPts val="785"/>
                        </a:spcBef>
                        <a:buFont typeface="Arial"/>
                        <a:buChar char="•"/>
                        <a:tabLst>
                          <a:tab pos="20383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Advisory</a:t>
                      </a:r>
                      <a:r>
                        <a:rPr sz="900" spc="-3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board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3200" marR="520700" indent="-99695">
                        <a:lnSpc>
                          <a:spcPct val="123400"/>
                        </a:lnSpc>
                        <a:spcBef>
                          <a:spcPts val="470"/>
                        </a:spcBef>
                        <a:buFont typeface="Arial"/>
                        <a:buChar char="•"/>
                        <a:tabLst>
                          <a:tab pos="20383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Mergers</a:t>
                      </a:r>
                      <a:r>
                        <a:rPr sz="900" spc="-35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and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acquisitions</a:t>
                      </a:r>
                      <a:endParaRPr sz="900">
                        <a:latin typeface="Montserrat"/>
                        <a:cs typeface="Montserrat"/>
                      </a:endParaRPr>
                    </a:p>
                  </a:txBody>
                  <a:tcPr marL="0" marR="0" marT="1149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>
                  <a:txBody>
                    <a:bodyPr/>
                    <a:lstStyle/>
                    <a:p>
                      <a:pPr marL="208279" indent="-100330">
                        <a:lnSpc>
                          <a:spcPct val="100000"/>
                        </a:lnSpc>
                        <a:spcBef>
                          <a:spcPts val="915"/>
                        </a:spcBef>
                        <a:buFont typeface="Arial"/>
                        <a:buChar char="•"/>
                        <a:tabLst>
                          <a:tab pos="20891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Family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8279" indent="-100330">
                        <a:lnSpc>
                          <a:spcPct val="100000"/>
                        </a:lnSpc>
                        <a:spcBef>
                          <a:spcPts val="790"/>
                        </a:spcBef>
                        <a:buFont typeface="Arial"/>
                        <a:buChar char="•"/>
                        <a:tabLst>
                          <a:tab pos="20891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Relationships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8279" indent="-100330">
                        <a:lnSpc>
                          <a:spcPct val="100000"/>
                        </a:lnSpc>
                        <a:spcBef>
                          <a:spcPts val="850"/>
                        </a:spcBef>
                        <a:buFont typeface="Arial"/>
                        <a:buChar char="•"/>
                        <a:tabLst>
                          <a:tab pos="20891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Divorce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8279" indent="-100330">
                        <a:lnSpc>
                          <a:spcPct val="100000"/>
                        </a:lnSpc>
                        <a:spcBef>
                          <a:spcPts val="790"/>
                        </a:spcBef>
                        <a:buFont typeface="Arial"/>
                        <a:buChar char="•"/>
                        <a:tabLst>
                          <a:tab pos="20891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Finance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8279" indent="-100330">
                        <a:lnSpc>
                          <a:spcPct val="100000"/>
                        </a:lnSpc>
                        <a:spcBef>
                          <a:spcPts val="850"/>
                        </a:spcBef>
                        <a:buFont typeface="Arial"/>
                        <a:buChar char="•"/>
                        <a:tabLst>
                          <a:tab pos="20891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Cash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flows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8279" indent="-100330">
                        <a:lnSpc>
                          <a:spcPct val="100000"/>
                        </a:lnSpc>
                        <a:spcBef>
                          <a:spcPts val="790"/>
                        </a:spcBef>
                        <a:buFont typeface="Arial"/>
                        <a:buChar char="•"/>
                        <a:tabLst>
                          <a:tab pos="20891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Inflation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8279" indent="-100330">
                        <a:lnSpc>
                          <a:spcPct val="100000"/>
                        </a:lnSpc>
                        <a:spcBef>
                          <a:spcPts val="935"/>
                        </a:spcBef>
                        <a:buFont typeface="Arial"/>
                        <a:buChar char="•"/>
                        <a:tabLst>
                          <a:tab pos="20891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Health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8279" indent="-100330">
                        <a:lnSpc>
                          <a:spcPct val="100000"/>
                        </a:lnSpc>
                        <a:spcBef>
                          <a:spcPts val="790"/>
                        </a:spcBef>
                        <a:buFont typeface="Arial"/>
                        <a:buChar char="•"/>
                        <a:tabLst>
                          <a:tab pos="20891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Communication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8279" indent="-100330">
                        <a:lnSpc>
                          <a:spcPct val="100000"/>
                        </a:lnSpc>
                        <a:spcBef>
                          <a:spcPts val="785"/>
                        </a:spcBef>
                        <a:buFont typeface="Arial"/>
                        <a:buChar char="•"/>
                        <a:tabLst>
                          <a:tab pos="20891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Governance</a:t>
                      </a:r>
                      <a:endParaRPr sz="900">
                        <a:latin typeface="Montserrat"/>
                        <a:cs typeface="Montserrat"/>
                      </a:endParaRPr>
                    </a:p>
                  </a:txBody>
                  <a:tcPr marL="0" marR="0" marT="1162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7" name="object 27"/>
          <p:cNvSpPr/>
          <p:nvPr/>
        </p:nvSpPr>
        <p:spPr>
          <a:xfrm>
            <a:off x="820987" y="2062678"/>
            <a:ext cx="273050" cy="0"/>
          </a:xfrm>
          <a:custGeom>
            <a:avLst/>
            <a:gdLst/>
            <a:ahLst/>
            <a:cxnLst/>
            <a:rect l="l" t="t" r="r" b="b"/>
            <a:pathLst>
              <a:path w="273050">
                <a:moveTo>
                  <a:pt x="0" y="0"/>
                </a:moveTo>
                <a:lnTo>
                  <a:pt x="272486" y="0"/>
                </a:lnTo>
              </a:path>
            </a:pathLst>
          </a:custGeom>
          <a:ln w="15866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3b6e03b-ad32-48bd-b642-fb933687addb" xsi:nil="true"/>
    <lcf76f155ced4ddcb4097134ff3c332f xmlns="754c8679-8c3b-4cb4-ba22-a8d7dbdfdbb4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1501204E0E8546970714FFE872A97A" ma:contentTypeVersion="16" ma:contentTypeDescription="Create a new document." ma:contentTypeScope="" ma:versionID="3dcb7032a39a2438a215d330f728a50c">
  <xsd:schema xmlns:xsd="http://www.w3.org/2001/XMLSchema" xmlns:xs="http://www.w3.org/2001/XMLSchema" xmlns:p="http://schemas.microsoft.com/office/2006/metadata/properties" xmlns:ns2="754c8679-8c3b-4cb4-ba22-a8d7dbdfdbb4" xmlns:ns3="6e81a57f-e398-47b6-98fd-f6700c6fb7fe" xmlns:ns4="f3b6e03b-ad32-48bd-b642-fb933687addb" targetNamespace="http://schemas.microsoft.com/office/2006/metadata/properties" ma:root="true" ma:fieldsID="7f5ea7cd19af5acac4944f097e308644" ns2:_="" ns3:_="" ns4:_="">
    <xsd:import namespace="754c8679-8c3b-4cb4-ba22-a8d7dbdfdbb4"/>
    <xsd:import namespace="6e81a57f-e398-47b6-98fd-f6700c6fb7fe"/>
    <xsd:import namespace="f3b6e03b-ad32-48bd-b642-fb933687ad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4c8679-8c3b-4cb4-ba22-a8d7dbdfdb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37edb66-2f33-4c2f-9104-9fe18fb1b6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81a57f-e398-47b6-98fd-f6700c6fb7f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b6e03b-ad32-48bd-b642-fb933687addb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5f392f10-55a8-44cb-a09c-740ac177dd52}" ma:internalName="TaxCatchAll" ma:showField="CatchAllData" ma:web="f3b6e03b-ad32-48bd-b642-fb933687ad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1113147-AFBB-43FF-9E6E-911E973EED5A}">
  <ds:schemaRefs>
    <ds:schemaRef ds:uri="http://schemas.microsoft.com/office/2006/metadata/properties"/>
    <ds:schemaRef ds:uri="http://schemas.microsoft.com/office/infopath/2007/PartnerControls"/>
    <ds:schemaRef ds:uri="f3b6e03b-ad32-48bd-b642-fb933687addb"/>
    <ds:schemaRef ds:uri="754c8679-8c3b-4cb4-ba22-a8d7dbdfdbb4"/>
  </ds:schemaRefs>
</ds:datastoreItem>
</file>

<file path=customXml/itemProps2.xml><?xml version="1.0" encoding="utf-8"?>
<ds:datastoreItem xmlns:ds="http://schemas.openxmlformats.org/officeDocument/2006/customXml" ds:itemID="{851BC266-CB55-4218-B69C-647C4081CC4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EFB6DBB-2DD3-4FE6-98BE-0B739DFC599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54c8679-8c3b-4cb4-ba22-a8d7dbdfdbb4"/>
    <ds:schemaRef ds:uri="6e81a57f-e398-47b6-98fd-f6700c6fb7fe"/>
    <ds:schemaRef ds:uri="f3b6e03b-ad32-48bd-b642-fb933687add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103</Words>
  <Application>Microsoft Office PowerPoint</Application>
  <PresentationFormat>Custom</PresentationFormat>
  <Paragraphs>63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Montserrat</vt:lpstr>
      <vt:lpstr>Montserrat Medium</vt:lpstr>
      <vt:lpstr>Montserrat SemiBold</vt:lpstr>
      <vt:lpstr>Times New Roman</vt:lpstr>
      <vt:lpstr>Office Theme</vt:lpstr>
      <vt:lpstr>Risk Management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Risk Management</dc:title>
  <cp:lastModifiedBy>Leanne Manning</cp:lastModifiedBy>
  <cp:revision>1</cp:revision>
  <dcterms:created xsi:type="dcterms:W3CDTF">2022-11-09T23:07:20Z</dcterms:created>
  <dcterms:modified xsi:type="dcterms:W3CDTF">2022-11-24T01:13:36Z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2022-08-18T00:00:00Z</vt:filetime>
  </property>
  <property fmtid="{D5CDD505-2E9C-101B-9397-08002B2CF9AE}" pid="3" name="LastSaved">
    <vt:filetime>2022-11-09T00:00:00Z</vt:filetime>
  </property>
  <property fmtid="{D5CDD505-2E9C-101B-9397-08002B2CF9AE}" pid="4" name="Producer">
    <vt:lpwstr>macOS Version 10.15.7 (Build 19H1824) Quartz PDFContext</vt:lpwstr>
  </property>
  <property fmtid="{D5CDD505-2E9C-101B-9397-08002B2CF9AE}" pid="5" name="ContentTypeId">
    <vt:lpwstr>0x0101000D1501204E0E8546970714FFE872A97A</vt:lpwstr>
  </property>
  <property fmtid="{D5CDD505-2E9C-101B-9397-08002B2CF9AE}" pid="6" name="MediaServiceImageTags">
    <vt:lpwstr/>
  </property>
</Properties>
</file>