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312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288F89AA-C409-4C78-B6B0-40E2C86D971C}"/>
    <pc:docChg chg="undo custSel modSld">
      <pc:chgData name="Leanne Manning" userId="730c7ce9-f6b4-453e-88a2-34d7f1a5ff9e" providerId="ADAL" clId="{288F89AA-C409-4C78-B6B0-40E2C86D971C}" dt="2022-11-09T03:34:18.847" v="17" actId="14100"/>
      <pc:docMkLst>
        <pc:docMk/>
      </pc:docMkLst>
      <pc:sldChg chg="modSp mod">
        <pc:chgData name="Leanne Manning" userId="730c7ce9-f6b4-453e-88a2-34d7f1a5ff9e" providerId="ADAL" clId="{288F89AA-C409-4C78-B6B0-40E2C86D971C}" dt="2022-11-09T03:34:18.847" v="17" actId="14100"/>
        <pc:sldMkLst>
          <pc:docMk/>
          <pc:sldMk cId="0" sldId="256"/>
        </pc:sldMkLst>
        <pc:spChg chg="mod">
          <ac:chgData name="Leanne Manning" userId="730c7ce9-f6b4-453e-88a2-34d7f1a5ff9e" providerId="ADAL" clId="{288F89AA-C409-4C78-B6B0-40E2C86D971C}" dt="2022-11-09T03:32:12.778" v="3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Leanne Manning" userId="730c7ce9-f6b4-453e-88a2-34d7f1a5ff9e" providerId="ADAL" clId="{288F89AA-C409-4C78-B6B0-40E2C86D971C}" dt="2022-11-09T03:34:18.847" v="17" actId="14100"/>
          <ac:spMkLst>
            <pc:docMk/>
            <pc:sldMk cId="0" sldId="256"/>
            <ac:spMk id="4" creationId="{00000000-0000-0000-0000-000000000000}"/>
          </ac:spMkLst>
        </pc:spChg>
        <pc:graphicFrameChg chg="mod modGraphic">
          <ac:chgData name="Leanne Manning" userId="730c7ce9-f6b4-453e-88a2-34d7f1a5ff9e" providerId="ADAL" clId="{288F89AA-C409-4C78-B6B0-40E2C86D971C}" dt="2022-11-09T03:34:06.533" v="15" actId="2711"/>
          <ac:graphicFrameMkLst>
            <pc:docMk/>
            <pc:sldMk cId="0" sldId="256"/>
            <ac:graphicFrameMk id="3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393" y="1888551"/>
            <a:ext cx="4324350" cy="1827103"/>
          </a:xfrm>
          <a:prstGeom prst="rect">
            <a:avLst/>
          </a:prstGeom>
        </p:spPr>
        <p:txBody>
          <a:bodyPr vert="horz" wrap="square" lIns="0" tIns="137795" rIns="0" bIns="0" rtlCol="0">
            <a:spAutoFit/>
          </a:bodyPr>
          <a:lstStyle/>
          <a:p>
            <a:pPr marL="2086610" algn="ctr">
              <a:lnSpc>
                <a:spcPct val="100000"/>
              </a:lnSpc>
              <a:spcBef>
                <a:spcPts val="1085"/>
              </a:spcBef>
            </a:pPr>
            <a:r>
              <a:rPr sz="1600" spc="130" dirty="0">
                <a:latin typeface="Montserrat Medium" pitchFamily="2" charset="0"/>
                <a:cs typeface="Century Gothic"/>
              </a:rPr>
              <a:t>SAMPLE</a:t>
            </a:r>
            <a:endParaRPr sz="1600" dirty="0">
              <a:latin typeface="Montserrat Medium" pitchFamily="2" charset="0"/>
              <a:cs typeface="Century Gothic"/>
            </a:endParaRPr>
          </a:p>
          <a:p>
            <a:pPr marL="2085975" algn="ctr">
              <a:lnSpc>
                <a:spcPct val="100000"/>
              </a:lnSpc>
              <a:spcBef>
                <a:spcPts val="985"/>
              </a:spcBef>
            </a:pPr>
            <a:r>
              <a:rPr sz="1600" spc="130" dirty="0">
                <a:latin typeface="Montserrat Medium" pitchFamily="2" charset="0"/>
                <a:cs typeface="Century Gothic"/>
              </a:rPr>
              <a:t>90</a:t>
            </a:r>
            <a:r>
              <a:rPr sz="1600" spc="5" dirty="0">
                <a:latin typeface="Montserrat Medium" pitchFamily="2" charset="0"/>
                <a:cs typeface="Century Gothic"/>
              </a:rPr>
              <a:t> </a:t>
            </a:r>
            <a:r>
              <a:rPr sz="1600" spc="60" dirty="0">
                <a:latin typeface="Montserrat Medium" pitchFamily="2" charset="0"/>
                <a:cs typeface="Century Gothic"/>
              </a:rPr>
              <a:t>DAY</a:t>
            </a:r>
            <a:r>
              <a:rPr sz="1600" spc="-5" dirty="0">
                <a:latin typeface="Montserrat Medium" pitchFamily="2" charset="0"/>
                <a:cs typeface="Century Gothic"/>
              </a:rPr>
              <a:t> </a:t>
            </a:r>
            <a:r>
              <a:rPr sz="1600" spc="55" dirty="0">
                <a:latin typeface="Montserrat Medium" pitchFamily="2" charset="0"/>
                <a:cs typeface="Century Gothic"/>
              </a:rPr>
              <a:t>ROCKS</a:t>
            </a:r>
            <a:endParaRPr sz="1600" dirty="0">
              <a:latin typeface="Montserrat Medium" pitchFamily="2" charset="0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 dirty="0">
              <a:latin typeface="Montserrat Medium" pitchFamily="2" charset="0"/>
              <a:cs typeface="Century Gothic"/>
            </a:endParaRPr>
          </a:p>
          <a:p>
            <a:pPr marL="12700" marR="2258695">
              <a:lnSpc>
                <a:spcPct val="151900"/>
              </a:lnSpc>
            </a:pPr>
            <a:r>
              <a:rPr sz="1600" spc="130" dirty="0">
                <a:latin typeface="Montserrat Medium" pitchFamily="2" charset="0"/>
                <a:cs typeface="Century Gothic"/>
              </a:rPr>
              <a:t>90</a:t>
            </a:r>
            <a:r>
              <a:rPr sz="1600" dirty="0">
                <a:latin typeface="Montserrat Medium" pitchFamily="2" charset="0"/>
                <a:cs typeface="Century Gothic"/>
              </a:rPr>
              <a:t> Day</a:t>
            </a:r>
            <a:r>
              <a:rPr sz="1600" spc="-5" dirty="0">
                <a:latin typeface="Montserrat Medium" pitchFamily="2" charset="0"/>
                <a:cs typeface="Century Gothic"/>
              </a:rPr>
              <a:t> </a:t>
            </a:r>
            <a:r>
              <a:rPr sz="1600" spc="60" dirty="0">
                <a:latin typeface="Montserrat Medium" pitchFamily="2" charset="0"/>
                <a:cs typeface="Century Gothic"/>
              </a:rPr>
              <a:t>Rocks </a:t>
            </a:r>
            <a:r>
              <a:rPr sz="1600" spc="105" dirty="0">
                <a:latin typeface="Montserrat Medium" pitchFamily="2" charset="0"/>
                <a:cs typeface="Century Gothic"/>
              </a:rPr>
              <a:t>Future</a:t>
            </a:r>
            <a:r>
              <a:rPr sz="1600" spc="-5" dirty="0">
                <a:latin typeface="Montserrat Medium" pitchFamily="2" charset="0"/>
                <a:cs typeface="Century Gothic"/>
              </a:rPr>
              <a:t> </a:t>
            </a:r>
            <a:r>
              <a:rPr sz="1600" spc="-10" dirty="0">
                <a:latin typeface="Montserrat Medium" pitchFamily="2" charset="0"/>
                <a:cs typeface="Century Gothic"/>
              </a:rPr>
              <a:t>date:</a:t>
            </a:r>
            <a:endParaRPr sz="1600" dirty="0">
              <a:latin typeface="Montserrat Medium" pitchFamily="2" charset="0"/>
              <a:cs typeface="Century Gothic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549760"/>
              </p:ext>
            </p:extLst>
          </p:nvPr>
        </p:nvGraphicFramePr>
        <p:xfrm>
          <a:off x="915352" y="3978201"/>
          <a:ext cx="5725795" cy="45949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9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 marL="542290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1400" b="1" spc="50" dirty="0">
                          <a:solidFill>
                            <a:srgbClr val="FFFFFF"/>
                          </a:solidFill>
                          <a:latin typeface="Montserrat" pitchFamily="2" charset="0"/>
                          <a:cs typeface="Century Gothic"/>
                        </a:rPr>
                        <a:t>ACTIONS</a:t>
                      </a:r>
                      <a:endParaRPr sz="1400" b="1" dirty="0">
                        <a:latin typeface="Montserrat" pitchFamily="2" charset="0"/>
                        <a:cs typeface="Century Gothic"/>
                      </a:endParaRPr>
                    </a:p>
                  </a:txBody>
                  <a:tcPr marL="0" marR="0" marT="996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38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600" b="1" spc="110" dirty="0">
                          <a:solidFill>
                            <a:srgbClr val="FFFFFF"/>
                          </a:solidFill>
                          <a:latin typeface="Montserrat" pitchFamily="2" charset="0"/>
                          <a:cs typeface="Century Gothic"/>
                        </a:rPr>
                        <a:t>WHO</a:t>
                      </a:r>
                      <a:endParaRPr sz="1600" b="1" dirty="0">
                        <a:latin typeface="Montserrat" pitchFamily="2" charset="0"/>
                        <a:cs typeface="Century Gothic"/>
                      </a:endParaRPr>
                    </a:p>
                  </a:txBody>
                  <a:tcPr marL="0" marR="0" marT="831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3842"/>
                    </a:solidFill>
                  </a:tcPr>
                </a:tc>
                <a:tc>
                  <a:txBody>
                    <a:bodyPr/>
                    <a:lstStyle/>
                    <a:p>
                      <a:pPr marL="60642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600" b="1" spc="165" dirty="0">
                          <a:solidFill>
                            <a:srgbClr val="FFFFFF"/>
                          </a:solidFill>
                          <a:latin typeface="Montserrat" pitchFamily="2" charset="0"/>
                          <a:cs typeface="Century Gothic"/>
                        </a:rPr>
                        <a:t>WHEN</a:t>
                      </a:r>
                      <a:endParaRPr sz="1600" b="1" dirty="0">
                        <a:latin typeface="Montserrat" pitchFamily="2" charset="0"/>
                        <a:cs typeface="Century Gothic"/>
                      </a:endParaRPr>
                    </a:p>
                  </a:txBody>
                  <a:tcPr marL="0" marR="0" marT="831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38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729">
                <a:tc gridSpan="3">
                  <a:txBody>
                    <a:bodyPr/>
                    <a:lstStyle/>
                    <a:p>
                      <a:pPr marL="67945">
                        <a:lnSpc>
                          <a:spcPts val="1889"/>
                        </a:lnSpc>
                      </a:pPr>
                      <a:r>
                        <a:rPr sz="1600" spc="135" dirty="0">
                          <a:latin typeface="Montserrat" pitchFamily="2" charset="0"/>
                          <a:cs typeface="Century Gothic"/>
                        </a:rPr>
                        <a:t>THEME:</a:t>
                      </a:r>
                      <a:r>
                        <a:rPr sz="1600" spc="10" dirty="0"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1600" spc="45" dirty="0">
                          <a:latin typeface="Montserrat" pitchFamily="2" charset="0"/>
                          <a:cs typeface="Century Gothic"/>
                        </a:rPr>
                        <a:t>Financial</a:t>
                      </a:r>
                      <a:r>
                        <a:rPr sz="1600" spc="10" dirty="0"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1600" spc="45" dirty="0">
                          <a:latin typeface="Montserrat" pitchFamily="2" charset="0"/>
                          <a:cs typeface="Century Gothic"/>
                        </a:rPr>
                        <a:t>facilities</a:t>
                      </a:r>
                      <a:r>
                        <a:rPr sz="1600" spc="15" dirty="0"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1600" spc="-10" dirty="0">
                          <a:latin typeface="Montserrat" pitchFamily="2" charset="0"/>
                          <a:cs typeface="Century Gothic"/>
                        </a:rPr>
                        <a:t>confirmed</a:t>
                      </a:r>
                      <a:endParaRPr sz="1600" dirty="0">
                        <a:latin typeface="Montserrat" pitchFamily="2" charset="0"/>
                        <a:cs typeface="Century Gothic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620"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600" dirty="0">
                          <a:latin typeface="Symbol"/>
                          <a:cs typeface="Symbol"/>
                        </a:rPr>
                        <a:t></a:t>
                      </a: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164"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600" dirty="0">
                          <a:latin typeface="Symbol"/>
                          <a:cs typeface="Symbol"/>
                        </a:rPr>
                        <a:t></a:t>
                      </a: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600" dirty="0">
                          <a:latin typeface="Symbol"/>
                          <a:cs typeface="Symbol"/>
                        </a:rPr>
                        <a:t></a:t>
                      </a: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904">
                <a:tc gridSpan="3">
                  <a:txBody>
                    <a:bodyPr/>
                    <a:lstStyle/>
                    <a:p>
                      <a:pPr marL="67945">
                        <a:lnSpc>
                          <a:spcPts val="1905"/>
                        </a:lnSpc>
                      </a:pPr>
                      <a:r>
                        <a:rPr sz="1600" spc="135" dirty="0">
                          <a:latin typeface="Montserrat" pitchFamily="2" charset="0"/>
                          <a:cs typeface="Century Gothic"/>
                        </a:rPr>
                        <a:t>THEME:</a:t>
                      </a:r>
                      <a:r>
                        <a:rPr sz="1600" dirty="0"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1600" spc="110" dirty="0">
                          <a:latin typeface="Montserrat" pitchFamily="2" charset="0"/>
                          <a:cs typeface="Century Gothic"/>
                        </a:rPr>
                        <a:t>Systems</a:t>
                      </a:r>
                      <a:r>
                        <a:rPr sz="1600" spc="10" dirty="0"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1600" spc="-130" dirty="0">
                          <a:latin typeface="Montserrat" pitchFamily="2" charset="0"/>
                          <a:cs typeface="Century Gothic"/>
                        </a:rPr>
                        <a:t>&amp;</a:t>
                      </a:r>
                      <a:r>
                        <a:rPr sz="1600" spc="5" dirty="0"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1600" spc="-10" dirty="0">
                          <a:latin typeface="Montserrat" pitchFamily="2" charset="0"/>
                          <a:cs typeface="Century Gothic"/>
                        </a:rPr>
                        <a:t>processes</a:t>
                      </a:r>
                      <a:endParaRPr sz="1600" dirty="0">
                        <a:latin typeface="Montserrat" pitchFamily="2" charset="0"/>
                        <a:cs typeface="Century Gothic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600" dirty="0">
                          <a:latin typeface="Symbol"/>
                          <a:cs typeface="Symbol"/>
                        </a:rPr>
                        <a:t></a:t>
                      </a:r>
                      <a:endParaRPr sz="1600">
                        <a:latin typeface="Symbol"/>
                        <a:cs typeface="Symbo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1620"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600" dirty="0">
                          <a:latin typeface="Symbol"/>
                          <a:cs typeface="Symbol"/>
                        </a:rPr>
                        <a:t></a:t>
                      </a:r>
                      <a:endParaRPr sz="1600">
                        <a:latin typeface="Symbol"/>
                        <a:cs typeface="Symbol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620"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600" dirty="0">
                          <a:latin typeface="Symbol"/>
                          <a:cs typeface="Symbol"/>
                        </a:rPr>
                        <a:t></a:t>
                      </a: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729">
                <a:tc gridSpan="3">
                  <a:txBody>
                    <a:bodyPr/>
                    <a:lstStyle/>
                    <a:p>
                      <a:pPr marL="67945">
                        <a:lnSpc>
                          <a:spcPts val="1889"/>
                        </a:lnSpc>
                      </a:pPr>
                      <a:r>
                        <a:rPr sz="1600" spc="135" dirty="0">
                          <a:latin typeface="Montserrat" pitchFamily="2" charset="0"/>
                          <a:cs typeface="Century Gothic"/>
                        </a:rPr>
                        <a:t>THEME:</a:t>
                      </a:r>
                      <a:r>
                        <a:rPr sz="1600" spc="-5" dirty="0"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1600" spc="55" dirty="0">
                          <a:latin typeface="Montserrat" pitchFamily="2" charset="0"/>
                          <a:cs typeface="Century Gothic"/>
                        </a:rPr>
                        <a:t>Staff</a:t>
                      </a:r>
                      <a:r>
                        <a:rPr sz="1600" spc="-5" dirty="0"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1600" spc="65" dirty="0">
                          <a:latin typeface="Montserrat" pitchFamily="2" charset="0"/>
                          <a:cs typeface="Century Gothic"/>
                        </a:rPr>
                        <a:t>recruitment</a:t>
                      </a:r>
                      <a:endParaRPr sz="1600" dirty="0">
                        <a:latin typeface="Montserrat" pitchFamily="2" charset="0"/>
                        <a:cs typeface="Century Gothic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1620"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600" dirty="0">
                          <a:latin typeface="Symbol"/>
                          <a:cs typeface="Symbol"/>
                        </a:rPr>
                        <a:t></a:t>
                      </a:r>
                      <a:endParaRPr sz="1600">
                        <a:latin typeface="Symbol"/>
                        <a:cs typeface="Symbo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1620"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600" dirty="0">
                          <a:latin typeface="Symbol"/>
                          <a:cs typeface="Symbol"/>
                        </a:rPr>
                        <a:t></a:t>
                      </a:r>
                      <a:endParaRPr sz="1600">
                        <a:latin typeface="Symbol"/>
                        <a:cs typeface="Symbol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600" dirty="0">
                          <a:latin typeface="Symbol"/>
                          <a:cs typeface="Symbol"/>
                        </a:rPr>
                        <a:t></a:t>
                      </a:r>
                      <a:endParaRPr sz="1600">
                        <a:latin typeface="Symbol"/>
                        <a:cs typeface="Symbo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4000">
                <a:tc gridSpan="3">
                  <a:txBody>
                    <a:bodyPr/>
                    <a:lstStyle/>
                    <a:p>
                      <a:pPr marL="67945">
                        <a:lnSpc>
                          <a:spcPts val="1905"/>
                        </a:lnSpc>
                      </a:pPr>
                      <a:r>
                        <a:rPr sz="1600" spc="135" dirty="0">
                          <a:latin typeface="Montserrat" pitchFamily="2" charset="0"/>
                          <a:cs typeface="Century Gothic"/>
                        </a:rPr>
                        <a:t>THEME:</a:t>
                      </a:r>
                      <a:r>
                        <a:rPr sz="1600" spc="80" dirty="0"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1600" spc="110" dirty="0">
                          <a:latin typeface="Montserrat" pitchFamily="2" charset="0"/>
                          <a:cs typeface="Century Gothic"/>
                        </a:rPr>
                        <a:t>Premises</a:t>
                      </a:r>
                      <a:r>
                        <a:rPr sz="1600" spc="85" dirty="0"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1600" dirty="0">
                          <a:latin typeface="Montserrat" pitchFamily="2" charset="0"/>
                          <a:cs typeface="Century Gothic"/>
                        </a:rPr>
                        <a:t>decision</a:t>
                      </a:r>
                      <a:r>
                        <a:rPr sz="1600" spc="90" dirty="0">
                          <a:latin typeface="Montserrat" pitchFamily="2" charset="0"/>
                          <a:cs typeface="Century Gothic"/>
                        </a:rPr>
                        <a:t> </a:t>
                      </a:r>
                      <a:r>
                        <a:rPr sz="1600" spc="-20" dirty="0">
                          <a:latin typeface="Montserrat" pitchFamily="2" charset="0"/>
                          <a:cs typeface="Century Gothic"/>
                        </a:rPr>
                        <a:t>made</a:t>
                      </a:r>
                      <a:endParaRPr sz="1600" dirty="0">
                        <a:latin typeface="Montserrat" pitchFamily="2" charset="0"/>
                        <a:cs typeface="Century Gothic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681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1620"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600" dirty="0">
                          <a:latin typeface="Symbol"/>
                          <a:cs typeface="Symbol"/>
                        </a:rPr>
                        <a:t></a:t>
                      </a:r>
                      <a:endParaRPr sz="1600">
                        <a:latin typeface="Symbol"/>
                        <a:cs typeface="Symbol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600" dirty="0">
                          <a:latin typeface="Symbol"/>
                          <a:cs typeface="Symbol"/>
                        </a:rPr>
                        <a:t></a:t>
                      </a:r>
                      <a:endParaRPr sz="1600">
                        <a:latin typeface="Symbol"/>
                        <a:cs typeface="Symbo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1620">
                <a:tc>
                  <a:txBody>
                    <a:bodyPr/>
                    <a:lstStyle/>
                    <a:p>
                      <a:pPr marL="29654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600" dirty="0">
                          <a:latin typeface="Symbol"/>
                          <a:cs typeface="Symbol"/>
                        </a:rPr>
                        <a:t></a:t>
                      </a:r>
                      <a:endParaRPr sz="1600">
                        <a:latin typeface="Symbol"/>
                        <a:cs typeface="Symbol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01700" y="8835735"/>
            <a:ext cx="1657350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65" dirty="0">
                <a:latin typeface="Montserrat" pitchFamily="2" charset="0"/>
                <a:cs typeface="Century Gothic"/>
              </a:rPr>
              <a:t>Next</a:t>
            </a:r>
            <a:r>
              <a:rPr sz="1600" spc="-10" dirty="0">
                <a:latin typeface="Montserrat" pitchFamily="2" charset="0"/>
                <a:cs typeface="Century Gothic"/>
              </a:rPr>
              <a:t> </a:t>
            </a:r>
            <a:r>
              <a:rPr sz="1600" spc="130" dirty="0">
                <a:latin typeface="Montserrat" pitchFamily="2" charset="0"/>
                <a:cs typeface="Century Gothic"/>
              </a:rPr>
              <a:t>90</a:t>
            </a:r>
            <a:r>
              <a:rPr sz="1600" spc="-5" dirty="0">
                <a:latin typeface="Montserrat" pitchFamily="2" charset="0"/>
                <a:cs typeface="Century Gothic"/>
              </a:rPr>
              <a:t> </a:t>
            </a:r>
            <a:r>
              <a:rPr sz="1600" spc="-20" dirty="0">
                <a:latin typeface="Montserrat" pitchFamily="2" charset="0"/>
                <a:cs typeface="Century Gothic"/>
              </a:rPr>
              <a:t>Days</a:t>
            </a:r>
            <a:endParaRPr sz="1600" dirty="0">
              <a:latin typeface="Montserrat" pitchFamily="2" charset="0"/>
              <a:cs typeface="Century Gothic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62625" y="533400"/>
            <a:ext cx="1257299" cy="5308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CC549F-6416-43B5-AA88-CFD4DB72C4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0CB5E4-70D2-4D3C-8BBC-053877DB3B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47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Montserrat</vt:lpstr>
      <vt:lpstr>Montserrat Medium</vt:lpstr>
      <vt:lpstr>Symbol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 Manning</dc:creator>
  <dc:description/>
  <cp:lastModifiedBy>Leanne Manning</cp:lastModifiedBy>
  <cp:revision>1</cp:revision>
  <dcterms:created xsi:type="dcterms:W3CDTF">2022-11-03T23:26:34Z</dcterms:created>
  <dcterms:modified xsi:type="dcterms:W3CDTF">2022-11-09T03:34:25Z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2022-08-23T00:00:00Z</vt:filetime>
  </property>
  <property fmtid="{D5CDD505-2E9C-101B-9397-08002B2CF9AE}" pid="3" name="Creator">
    <vt:lpwstr>Acrobat PDFMaker 22 for Word</vt:lpwstr>
  </property>
  <property fmtid="{D5CDD505-2E9C-101B-9397-08002B2CF9AE}" pid="4" name="LastSaved">
    <vt:filetime>2022-11-03T00:00:00Z</vt:filetime>
  </property>
  <property fmtid="{D5CDD505-2E9C-101B-9397-08002B2CF9AE}" pid="5" name="Producer">
    <vt:lpwstr>Adobe PDF Library 22.2.223</vt:lpwstr>
  </property>
  <property fmtid="{D5CDD505-2E9C-101B-9397-08002B2CF9AE}" pid="6" name="SourceModified">
    <vt:lpwstr/>
  </property>
</Properties>
</file>