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3"/>
            <a:ext cx="7560309" cy="10692130"/>
          </a:xfrm>
          <a:custGeom>
            <a:avLst/>
            <a:gdLst/>
            <a:ahLst/>
            <a:cxnLst/>
            <a:rect l="l" t="t" r="r" b="b"/>
            <a:pathLst>
              <a:path w="7560309" h="10692130">
                <a:moveTo>
                  <a:pt x="0" y="10692003"/>
                </a:moveTo>
                <a:lnTo>
                  <a:pt x="7560056" y="10692003"/>
                </a:lnTo>
                <a:lnTo>
                  <a:pt x="7560056" y="0"/>
                </a:lnTo>
                <a:lnTo>
                  <a:pt x="0" y="0"/>
                </a:lnTo>
                <a:lnTo>
                  <a:pt x="0" y="10692003"/>
                </a:lnTo>
                <a:close/>
              </a:path>
            </a:pathLst>
          </a:custGeom>
          <a:ln w="3175">
            <a:solidFill>
              <a:srgbClr val="C7C7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0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08560" y="323976"/>
            <a:ext cx="1214832" cy="516889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2798445" y="1037081"/>
            <a:ext cx="19215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220" b="1">
                <a:solidFill>
                  <a:srgbClr val="2D3842"/>
                </a:solidFill>
                <a:latin typeface="Calibri"/>
                <a:cs typeface="Calibri"/>
              </a:rPr>
              <a:t>MEETING</a:t>
            </a:r>
            <a:r>
              <a:rPr dirty="0" sz="1800" spc="90" b="1">
                <a:solidFill>
                  <a:srgbClr val="2D3842"/>
                </a:solidFill>
                <a:latin typeface="Calibri"/>
                <a:cs typeface="Calibri"/>
              </a:rPr>
              <a:t> </a:t>
            </a:r>
            <a:r>
              <a:rPr dirty="0" sz="1800" spc="315" b="1">
                <a:solidFill>
                  <a:srgbClr val="2D3842"/>
                </a:solidFill>
                <a:latin typeface="Calibri"/>
                <a:cs typeface="Calibri"/>
              </a:rPr>
              <a:t>FLOW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939285" y="1554530"/>
            <a:ext cx="2053589" cy="10718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4465">
              <a:lnSpc>
                <a:spcPts val="1400"/>
              </a:lnSpc>
            </a:pPr>
            <a:r>
              <a:rPr dirty="0" sz="1200" spc="55" b="1">
                <a:solidFill>
                  <a:srgbClr val="FFFFFF"/>
                </a:solidFill>
                <a:latin typeface="Calibri"/>
                <a:cs typeface="Calibri"/>
              </a:rPr>
              <a:t>9.</a:t>
            </a:r>
            <a:r>
              <a:rPr dirty="0" sz="1200" spc="245" b="1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dirty="0" baseline="2777" sz="1500">
                <a:solidFill>
                  <a:srgbClr val="FFFFFF"/>
                </a:solidFill>
                <a:latin typeface="Century Gothic"/>
                <a:cs typeface="Century Gothic"/>
              </a:rPr>
              <a:t>Estate</a:t>
            </a:r>
            <a:r>
              <a:rPr dirty="0" baseline="2777" sz="1500" spc="97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777" sz="1500" spc="60">
                <a:solidFill>
                  <a:srgbClr val="FFFFFF"/>
                </a:solidFill>
                <a:latin typeface="Century Gothic"/>
                <a:cs typeface="Century Gothic"/>
              </a:rPr>
              <a:t>Planning</a:t>
            </a:r>
            <a:endParaRPr baseline="2777" sz="1500">
              <a:latin typeface="Century Gothic"/>
              <a:cs typeface="Century Gothic"/>
            </a:endParaRPr>
          </a:p>
          <a:p>
            <a:pPr marL="158750" marR="539750" indent="-27940">
              <a:lnSpc>
                <a:spcPct val="119200"/>
              </a:lnSpc>
              <a:spcBef>
                <a:spcPts val="330"/>
              </a:spcBef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$100M</a:t>
            </a:r>
            <a:r>
              <a:rPr dirty="0" sz="100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65">
                <a:solidFill>
                  <a:srgbClr val="FFFFFF"/>
                </a:solidFill>
                <a:latin typeface="Century Gothic"/>
                <a:cs typeface="Century Gothic"/>
              </a:rPr>
              <a:t>x</a:t>
            </a:r>
            <a:r>
              <a:rPr dirty="0" sz="100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5%</a:t>
            </a:r>
            <a:r>
              <a:rPr dirty="0" sz="100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=</a:t>
            </a:r>
            <a:r>
              <a:rPr dirty="0" sz="100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$5M</a:t>
            </a:r>
            <a:r>
              <a:rPr dirty="0" sz="1000" spc="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45">
                <a:solidFill>
                  <a:srgbClr val="FFFFFF"/>
                </a:solidFill>
                <a:latin typeface="Century Gothic"/>
                <a:cs typeface="Century Gothic"/>
              </a:rPr>
              <a:t>p.a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Tax</a:t>
            </a:r>
            <a:r>
              <a:rPr dirty="0" sz="100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80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r>
              <a:rPr dirty="0" sz="1000" spc="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protection</a:t>
            </a:r>
            <a:endParaRPr sz="1000">
              <a:latin typeface="Century Gothic"/>
              <a:cs typeface="Century Gothic"/>
            </a:endParaRPr>
          </a:p>
          <a:p>
            <a:pPr marL="179705">
              <a:lnSpc>
                <a:spcPts val="1150"/>
              </a:lnSpc>
              <a:spcBef>
                <a:spcPts val="120"/>
              </a:spcBef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Testamentary</a:t>
            </a:r>
            <a:r>
              <a:rPr dirty="0" sz="1000" spc="1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100">
                <a:solidFill>
                  <a:srgbClr val="FFFFFF"/>
                </a:solidFill>
                <a:latin typeface="Century Gothic"/>
                <a:cs typeface="Century Gothic"/>
              </a:rPr>
              <a:t>Trusts</a:t>
            </a:r>
            <a:r>
              <a:rPr dirty="0" sz="1000" spc="1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80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r>
              <a:rPr dirty="0" sz="1000" spc="1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family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ts val="240"/>
              </a:lnSpc>
            </a:pPr>
            <a:r>
              <a:rPr dirty="0" sz="400" spc="-25">
                <a:solidFill>
                  <a:srgbClr val="FDFFFF"/>
                </a:solidFill>
                <a:latin typeface="Calibri"/>
                <a:cs typeface="Calibri"/>
              </a:rPr>
              <a:t>FT</a:t>
            </a:r>
            <a:endParaRPr sz="400">
              <a:latin typeface="Calibri"/>
              <a:cs typeface="Calibri"/>
            </a:endParaRPr>
          </a:p>
          <a:p>
            <a:pPr marL="179705">
              <a:lnSpc>
                <a:spcPts val="1010"/>
              </a:lnSpc>
            </a:pPr>
            <a:r>
              <a:rPr dirty="0" sz="1000" spc="50">
                <a:solidFill>
                  <a:srgbClr val="FFFFFF"/>
                </a:solidFill>
                <a:latin typeface="Century Gothic"/>
                <a:cs typeface="Century Gothic"/>
              </a:rPr>
              <a:t>rule</a:t>
            </a:r>
            <a:r>
              <a:rPr dirty="0" sz="1000" spc="-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FFFFFF"/>
                </a:solidFill>
                <a:latin typeface="Century Gothic"/>
                <a:cs typeface="Century Gothic"/>
              </a:rPr>
              <a:t>book</a:t>
            </a:r>
            <a:endParaRPr sz="1000">
              <a:latin typeface="Century Gothic"/>
              <a:cs typeface="Century Gothic"/>
            </a:endParaRPr>
          </a:p>
          <a:p>
            <a:pPr marL="130810">
              <a:lnSpc>
                <a:spcPct val="100000"/>
              </a:lnSpc>
              <a:spcBef>
                <a:spcPts val="70"/>
              </a:spcBef>
            </a:pPr>
            <a:r>
              <a:rPr dirty="0" sz="1000" spc="50">
                <a:solidFill>
                  <a:srgbClr val="FFFFFF"/>
                </a:solidFill>
                <a:latin typeface="Calibri"/>
                <a:cs typeface="Calibri"/>
              </a:rPr>
              <a:t>‘</a:t>
            </a:r>
            <a:r>
              <a:rPr dirty="0" sz="1000" spc="50">
                <a:solidFill>
                  <a:srgbClr val="FFFFFF"/>
                </a:solidFill>
                <a:latin typeface="Century Gothic"/>
                <a:cs typeface="Century Gothic"/>
              </a:rPr>
              <a:t>Paris</a:t>
            </a: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50">
                <a:solidFill>
                  <a:srgbClr val="FFFFFF"/>
                </a:solidFill>
                <a:latin typeface="Century Gothic"/>
                <a:cs typeface="Century Gothic"/>
              </a:rPr>
              <a:t>Hilton</a:t>
            </a:r>
            <a:r>
              <a:rPr dirty="0" sz="1000" spc="50">
                <a:solidFill>
                  <a:srgbClr val="FFFFFF"/>
                </a:solidFill>
                <a:latin typeface="Calibri"/>
                <a:cs typeface="Calibri"/>
              </a:rPr>
              <a:t>’</a:t>
            </a:r>
            <a:r>
              <a:rPr dirty="0" sz="1000" spc="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45">
                <a:solidFill>
                  <a:srgbClr val="FFFFFF"/>
                </a:solidFill>
                <a:latin typeface="Century Gothic"/>
                <a:cs typeface="Century Gothic"/>
              </a:rPr>
              <a:t>kids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3939285" y="1554530"/>
            <a:ext cx="2053589" cy="10718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4465">
              <a:lnSpc>
                <a:spcPts val="1400"/>
              </a:lnSpc>
            </a:pPr>
            <a:r>
              <a:rPr dirty="0" sz="1200" spc="55" b="1">
                <a:solidFill>
                  <a:srgbClr val="FFFFFF"/>
                </a:solidFill>
                <a:latin typeface="Calibri"/>
                <a:cs typeface="Calibri"/>
              </a:rPr>
              <a:t>9.</a:t>
            </a:r>
            <a:r>
              <a:rPr dirty="0" sz="1200" spc="245" b="1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dirty="0" baseline="2777" sz="1500">
                <a:solidFill>
                  <a:srgbClr val="FFFFFF"/>
                </a:solidFill>
                <a:latin typeface="Century Gothic"/>
                <a:cs typeface="Century Gothic"/>
              </a:rPr>
              <a:t>Estate</a:t>
            </a:r>
            <a:r>
              <a:rPr dirty="0" baseline="2777" sz="1500" spc="97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777" sz="1500" spc="60">
                <a:solidFill>
                  <a:srgbClr val="FFFFFF"/>
                </a:solidFill>
                <a:latin typeface="Century Gothic"/>
                <a:cs typeface="Century Gothic"/>
              </a:rPr>
              <a:t>Planning</a:t>
            </a:r>
            <a:endParaRPr baseline="2777" sz="1500">
              <a:latin typeface="Century Gothic"/>
              <a:cs typeface="Century Gothic"/>
            </a:endParaRPr>
          </a:p>
          <a:p>
            <a:pPr marL="158750" marR="539750" indent="-27940">
              <a:lnSpc>
                <a:spcPct val="119200"/>
              </a:lnSpc>
              <a:spcBef>
                <a:spcPts val="330"/>
              </a:spcBef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$100M</a:t>
            </a:r>
            <a:r>
              <a:rPr dirty="0" sz="100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65">
                <a:solidFill>
                  <a:srgbClr val="FFFFFF"/>
                </a:solidFill>
                <a:latin typeface="Century Gothic"/>
                <a:cs typeface="Century Gothic"/>
              </a:rPr>
              <a:t>x</a:t>
            </a:r>
            <a:r>
              <a:rPr dirty="0" sz="100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5%</a:t>
            </a:r>
            <a:r>
              <a:rPr dirty="0" sz="100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=</a:t>
            </a:r>
            <a:r>
              <a:rPr dirty="0" sz="100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$5M</a:t>
            </a:r>
            <a:r>
              <a:rPr dirty="0" sz="1000" spc="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45">
                <a:solidFill>
                  <a:srgbClr val="FFFFFF"/>
                </a:solidFill>
                <a:latin typeface="Century Gothic"/>
                <a:cs typeface="Century Gothic"/>
              </a:rPr>
              <a:t>p.a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Tax</a:t>
            </a:r>
            <a:r>
              <a:rPr dirty="0" sz="100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80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r>
              <a:rPr dirty="0" sz="1000" spc="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protection</a:t>
            </a:r>
            <a:endParaRPr sz="1000">
              <a:latin typeface="Century Gothic"/>
              <a:cs typeface="Century Gothic"/>
            </a:endParaRPr>
          </a:p>
          <a:p>
            <a:pPr marL="179705">
              <a:lnSpc>
                <a:spcPts val="1150"/>
              </a:lnSpc>
              <a:spcBef>
                <a:spcPts val="120"/>
              </a:spcBef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Testamentary</a:t>
            </a:r>
            <a:r>
              <a:rPr dirty="0" sz="1000" spc="1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100">
                <a:solidFill>
                  <a:srgbClr val="FFFFFF"/>
                </a:solidFill>
                <a:latin typeface="Century Gothic"/>
                <a:cs typeface="Century Gothic"/>
              </a:rPr>
              <a:t>Trusts</a:t>
            </a:r>
            <a:r>
              <a:rPr dirty="0" sz="1000" spc="1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80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r>
              <a:rPr dirty="0" sz="1000" spc="1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family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ts val="240"/>
              </a:lnSpc>
            </a:pPr>
            <a:r>
              <a:rPr dirty="0" sz="400" spc="-25">
                <a:solidFill>
                  <a:srgbClr val="FDFFFF"/>
                </a:solidFill>
                <a:latin typeface="Calibri"/>
                <a:cs typeface="Calibri"/>
              </a:rPr>
              <a:t>FT</a:t>
            </a:r>
            <a:endParaRPr sz="400">
              <a:latin typeface="Calibri"/>
              <a:cs typeface="Calibri"/>
            </a:endParaRPr>
          </a:p>
          <a:p>
            <a:pPr marL="179705">
              <a:lnSpc>
                <a:spcPts val="1010"/>
              </a:lnSpc>
            </a:pPr>
            <a:r>
              <a:rPr dirty="0" sz="1000" spc="50">
                <a:solidFill>
                  <a:srgbClr val="FFFFFF"/>
                </a:solidFill>
                <a:latin typeface="Century Gothic"/>
                <a:cs typeface="Century Gothic"/>
              </a:rPr>
              <a:t>rule</a:t>
            </a:r>
            <a:r>
              <a:rPr dirty="0" sz="1000" spc="-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FFFFFF"/>
                </a:solidFill>
                <a:latin typeface="Century Gothic"/>
                <a:cs typeface="Century Gothic"/>
              </a:rPr>
              <a:t>book</a:t>
            </a:r>
            <a:endParaRPr sz="1000">
              <a:latin typeface="Century Gothic"/>
              <a:cs typeface="Century Gothic"/>
            </a:endParaRPr>
          </a:p>
          <a:p>
            <a:pPr marL="130810">
              <a:lnSpc>
                <a:spcPct val="100000"/>
              </a:lnSpc>
              <a:spcBef>
                <a:spcPts val="70"/>
              </a:spcBef>
            </a:pPr>
            <a:r>
              <a:rPr dirty="0" sz="1000" spc="50">
                <a:solidFill>
                  <a:srgbClr val="FFFFFF"/>
                </a:solidFill>
                <a:latin typeface="Calibri"/>
                <a:cs typeface="Calibri"/>
              </a:rPr>
              <a:t>‘</a:t>
            </a:r>
            <a:r>
              <a:rPr dirty="0" sz="1000" spc="50">
                <a:solidFill>
                  <a:srgbClr val="FFFFFF"/>
                </a:solidFill>
                <a:latin typeface="Century Gothic"/>
                <a:cs typeface="Century Gothic"/>
              </a:rPr>
              <a:t>Paris</a:t>
            </a: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50">
                <a:solidFill>
                  <a:srgbClr val="FFFFFF"/>
                </a:solidFill>
                <a:latin typeface="Century Gothic"/>
                <a:cs typeface="Century Gothic"/>
              </a:rPr>
              <a:t>Hilton</a:t>
            </a:r>
            <a:r>
              <a:rPr dirty="0" sz="1000" spc="50">
                <a:solidFill>
                  <a:srgbClr val="FFFFFF"/>
                </a:solidFill>
                <a:latin typeface="Calibri"/>
                <a:cs typeface="Calibri"/>
              </a:rPr>
              <a:t>’</a:t>
            </a:r>
            <a:r>
              <a:rPr dirty="0" sz="1000" spc="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45">
                <a:solidFill>
                  <a:srgbClr val="FFFFFF"/>
                </a:solidFill>
                <a:latin typeface="Century Gothic"/>
                <a:cs typeface="Century Gothic"/>
              </a:rPr>
              <a:t>kids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939540" y="2890402"/>
            <a:ext cx="1945639" cy="906780"/>
          </a:xfrm>
          <a:prstGeom prst="rect">
            <a:avLst/>
          </a:prstGeom>
        </p:spPr>
        <p:txBody>
          <a:bodyPr wrap="square" lIns="0" tIns="20955" rIns="0" bIns="0" rtlCol="0" vert="horz">
            <a:spAutoFit/>
          </a:bodyPr>
          <a:lstStyle/>
          <a:p>
            <a:pPr marL="187960">
              <a:lnSpc>
                <a:spcPct val="100000"/>
              </a:lnSpc>
              <a:spcBef>
                <a:spcPts val="165"/>
              </a:spcBef>
            </a:pPr>
            <a:r>
              <a:rPr dirty="0" baseline="9259" sz="1800" b="1">
                <a:solidFill>
                  <a:srgbClr val="FFFFFF"/>
                </a:solidFill>
                <a:latin typeface="Calibri"/>
                <a:cs typeface="Calibri"/>
              </a:rPr>
              <a:t>10.</a:t>
            </a:r>
            <a:r>
              <a:rPr dirty="0" baseline="9259" sz="1800" spc="254" b="1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Asset</a:t>
            </a:r>
            <a:r>
              <a:rPr dirty="0" sz="100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Protection</a:t>
            </a:r>
            <a:endParaRPr sz="1000">
              <a:latin typeface="Century Gothic"/>
              <a:cs typeface="Century Gothic"/>
            </a:endParaRPr>
          </a:p>
          <a:p>
            <a:pPr marL="1073150">
              <a:lnSpc>
                <a:spcPct val="100000"/>
              </a:lnSpc>
              <a:spcBef>
                <a:spcPts val="680"/>
              </a:spcBef>
            </a:pPr>
            <a:r>
              <a:rPr dirty="0" sz="1000" spc="80">
                <a:solidFill>
                  <a:srgbClr val="FFFFFF"/>
                </a:solidFill>
                <a:latin typeface="Century Gothic"/>
                <a:cs typeface="Century Gothic"/>
              </a:rPr>
              <a:t>Business</a:t>
            </a: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75">
                <a:solidFill>
                  <a:srgbClr val="FFFFFF"/>
                </a:solidFill>
                <a:latin typeface="Century Gothic"/>
                <a:cs typeface="Century Gothic"/>
              </a:rPr>
              <a:t>risk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tabLst>
                <a:tab pos="1073150" algn="l"/>
              </a:tabLst>
            </a:pPr>
            <a:r>
              <a:rPr dirty="0" baseline="-8333" sz="1500" spc="-15">
                <a:solidFill>
                  <a:srgbClr val="FFFFFF"/>
                </a:solidFill>
                <a:latin typeface="Century Gothic"/>
                <a:cs typeface="Century Gothic"/>
              </a:rPr>
              <a:t>Personal</a:t>
            </a:r>
            <a:r>
              <a:rPr dirty="0" baseline="-8333" sz="1500">
                <a:solidFill>
                  <a:srgbClr val="FFFFFF"/>
                </a:solidFill>
                <a:latin typeface="Century Gothic"/>
                <a:cs typeface="Century Gothic"/>
              </a:rPr>
              <a:t>	</a:t>
            </a:r>
            <a:r>
              <a:rPr dirty="0" sz="1000" spc="55">
                <a:solidFill>
                  <a:srgbClr val="FFFFFF"/>
                </a:solidFill>
                <a:latin typeface="Century Gothic"/>
                <a:cs typeface="Century Gothic"/>
              </a:rPr>
              <a:t>Family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80">
                <a:solidFill>
                  <a:srgbClr val="FFFFFF"/>
                </a:solidFill>
                <a:latin typeface="Century Gothic"/>
                <a:cs typeface="Century Gothic"/>
              </a:rPr>
              <a:t>risk</a:t>
            </a:r>
            <a:endParaRPr sz="1000">
              <a:latin typeface="Century Gothic"/>
              <a:cs typeface="Century Gothic"/>
            </a:endParaRPr>
          </a:p>
          <a:p>
            <a:pPr marL="1073150" indent="-1073785">
              <a:lnSpc>
                <a:spcPct val="100000"/>
              </a:lnSpc>
              <a:tabLst>
                <a:tab pos="1073150" algn="l"/>
              </a:tabLst>
            </a:pPr>
            <a:r>
              <a:rPr dirty="0" baseline="-8333" sz="1500" spc="-15">
                <a:solidFill>
                  <a:srgbClr val="FFFFFF"/>
                </a:solidFill>
                <a:latin typeface="Century Gothic"/>
                <a:cs typeface="Century Gothic"/>
              </a:rPr>
              <a:t>Wealth</a:t>
            </a:r>
            <a:r>
              <a:rPr dirty="0" baseline="-8333" sz="1500">
                <a:solidFill>
                  <a:srgbClr val="FFFFFF"/>
                </a:solidFill>
                <a:latin typeface="Century Gothic"/>
                <a:cs typeface="Century Gothic"/>
              </a:rPr>
              <a:t>	</a:t>
            </a:r>
            <a:r>
              <a:rPr dirty="0" sz="1000" spc="35">
                <a:solidFill>
                  <a:srgbClr val="FFFFFF"/>
                </a:solidFill>
                <a:latin typeface="Century Gothic"/>
                <a:cs typeface="Century Gothic"/>
              </a:rPr>
              <a:t>Litigation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Relationships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939540" y="2890402"/>
            <a:ext cx="1945639" cy="906780"/>
          </a:xfrm>
          <a:prstGeom prst="rect">
            <a:avLst/>
          </a:prstGeom>
        </p:spPr>
        <p:txBody>
          <a:bodyPr wrap="square" lIns="0" tIns="20955" rIns="0" bIns="0" rtlCol="0" vert="horz">
            <a:spAutoFit/>
          </a:bodyPr>
          <a:lstStyle/>
          <a:p>
            <a:pPr marL="187960">
              <a:lnSpc>
                <a:spcPct val="100000"/>
              </a:lnSpc>
              <a:spcBef>
                <a:spcPts val="165"/>
              </a:spcBef>
            </a:pPr>
            <a:r>
              <a:rPr dirty="0" baseline="9259" sz="1800" b="1">
                <a:solidFill>
                  <a:srgbClr val="FFFFFF"/>
                </a:solidFill>
                <a:latin typeface="Calibri"/>
                <a:cs typeface="Calibri"/>
              </a:rPr>
              <a:t>10.</a:t>
            </a:r>
            <a:r>
              <a:rPr dirty="0" baseline="9259" sz="1800" spc="254" b="1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Asset</a:t>
            </a:r>
            <a:r>
              <a:rPr dirty="0" sz="100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Protection</a:t>
            </a:r>
            <a:endParaRPr sz="1000">
              <a:latin typeface="Century Gothic"/>
              <a:cs typeface="Century Gothic"/>
            </a:endParaRPr>
          </a:p>
          <a:p>
            <a:pPr marL="1073150">
              <a:lnSpc>
                <a:spcPct val="100000"/>
              </a:lnSpc>
              <a:spcBef>
                <a:spcPts val="680"/>
              </a:spcBef>
            </a:pPr>
            <a:r>
              <a:rPr dirty="0" sz="1000" spc="80">
                <a:solidFill>
                  <a:srgbClr val="FFFFFF"/>
                </a:solidFill>
                <a:latin typeface="Century Gothic"/>
                <a:cs typeface="Century Gothic"/>
              </a:rPr>
              <a:t>Business</a:t>
            </a: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75">
                <a:solidFill>
                  <a:srgbClr val="FFFFFF"/>
                </a:solidFill>
                <a:latin typeface="Century Gothic"/>
                <a:cs typeface="Century Gothic"/>
              </a:rPr>
              <a:t>risk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tabLst>
                <a:tab pos="1073150" algn="l"/>
              </a:tabLst>
            </a:pPr>
            <a:r>
              <a:rPr dirty="0" baseline="-8333" sz="1500" spc="-15">
                <a:solidFill>
                  <a:srgbClr val="FFFFFF"/>
                </a:solidFill>
                <a:latin typeface="Century Gothic"/>
                <a:cs typeface="Century Gothic"/>
              </a:rPr>
              <a:t>Personal</a:t>
            </a:r>
            <a:r>
              <a:rPr dirty="0" baseline="-8333" sz="1500">
                <a:solidFill>
                  <a:srgbClr val="FFFFFF"/>
                </a:solidFill>
                <a:latin typeface="Century Gothic"/>
                <a:cs typeface="Century Gothic"/>
              </a:rPr>
              <a:t>	</a:t>
            </a:r>
            <a:r>
              <a:rPr dirty="0" sz="1000" spc="55">
                <a:solidFill>
                  <a:srgbClr val="FFFFFF"/>
                </a:solidFill>
                <a:latin typeface="Century Gothic"/>
                <a:cs typeface="Century Gothic"/>
              </a:rPr>
              <a:t>Family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80">
                <a:solidFill>
                  <a:srgbClr val="FFFFFF"/>
                </a:solidFill>
                <a:latin typeface="Century Gothic"/>
                <a:cs typeface="Century Gothic"/>
              </a:rPr>
              <a:t>risk</a:t>
            </a:r>
            <a:endParaRPr sz="1000">
              <a:latin typeface="Century Gothic"/>
              <a:cs typeface="Century Gothic"/>
            </a:endParaRPr>
          </a:p>
          <a:p>
            <a:pPr marL="1073150" indent="-1073785">
              <a:lnSpc>
                <a:spcPct val="100000"/>
              </a:lnSpc>
              <a:tabLst>
                <a:tab pos="1073150" algn="l"/>
              </a:tabLst>
            </a:pPr>
            <a:r>
              <a:rPr dirty="0" baseline="-8333" sz="1500" spc="-15">
                <a:solidFill>
                  <a:srgbClr val="FFFFFF"/>
                </a:solidFill>
                <a:latin typeface="Century Gothic"/>
                <a:cs typeface="Century Gothic"/>
              </a:rPr>
              <a:t>Wealth</a:t>
            </a:r>
            <a:r>
              <a:rPr dirty="0" baseline="-8333" sz="1500">
                <a:solidFill>
                  <a:srgbClr val="FFFFFF"/>
                </a:solidFill>
                <a:latin typeface="Century Gothic"/>
                <a:cs typeface="Century Gothic"/>
              </a:rPr>
              <a:t>	</a:t>
            </a:r>
            <a:r>
              <a:rPr dirty="0" sz="1000" spc="35">
                <a:solidFill>
                  <a:srgbClr val="FFFFFF"/>
                </a:solidFill>
                <a:latin typeface="Century Gothic"/>
                <a:cs typeface="Century Gothic"/>
              </a:rPr>
              <a:t>Litigation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Relationships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906265" y="4087926"/>
            <a:ext cx="2211070" cy="672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2095">
              <a:lnSpc>
                <a:spcPts val="1400"/>
              </a:lnSpc>
              <a:tabLst>
                <a:tab pos="539750" algn="l"/>
              </a:tabLst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11.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baseline="2777" sz="1500" spc="-15">
                <a:solidFill>
                  <a:srgbClr val="FFFFFF"/>
                </a:solidFill>
                <a:latin typeface="Century Gothic"/>
                <a:cs typeface="Century Gothic"/>
              </a:rPr>
              <a:t>Succession</a:t>
            </a:r>
            <a:endParaRPr baseline="2777" sz="15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40"/>
              </a:spcBef>
            </a:pP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Income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tabLst>
                <a:tab pos="843915" algn="l"/>
              </a:tabLst>
            </a:pPr>
            <a:r>
              <a:rPr dirty="0" sz="1000" spc="45">
                <a:solidFill>
                  <a:srgbClr val="FFFFFF"/>
                </a:solidFill>
                <a:latin typeface="Century Gothic"/>
                <a:cs typeface="Century Gothic"/>
              </a:rPr>
              <a:t>Equity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	</a:t>
            </a:r>
            <a:r>
              <a:rPr dirty="0" baseline="2777" sz="1500" spc="97">
                <a:solidFill>
                  <a:srgbClr val="FFFFFF"/>
                </a:solidFill>
                <a:latin typeface="Century Gothic"/>
                <a:cs typeface="Century Gothic"/>
              </a:rPr>
              <a:t>To</a:t>
            </a:r>
            <a:r>
              <a:rPr dirty="0" baseline="2777" sz="1500" spc="1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777" sz="1500">
                <a:solidFill>
                  <a:srgbClr val="FFFFFF"/>
                </a:solidFill>
                <a:latin typeface="Century Gothic"/>
                <a:cs typeface="Century Gothic"/>
              </a:rPr>
              <a:t>whom,</a:t>
            </a:r>
            <a:r>
              <a:rPr dirty="0" baseline="2777" sz="1500" spc="127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777" sz="1500">
                <a:solidFill>
                  <a:srgbClr val="FFFFFF"/>
                </a:solidFill>
                <a:latin typeface="Century Gothic"/>
                <a:cs typeface="Century Gothic"/>
              </a:rPr>
              <a:t>when,</a:t>
            </a:r>
            <a:r>
              <a:rPr dirty="0" baseline="2777" sz="1500" spc="1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777" sz="1500" spc="37">
                <a:solidFill>
                  <a:srgbClr val="FFFFFF"/>
                </a:solidFill>
                <a:latin typeface="Century Gothic"/>
                <a:cs typeface="Century Gothic"/>
              </a:rPr>
              <a:t>why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Control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906265" y="4087926"/>
            <a:ext cx="2211070" cy="672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2095">
              <a:lnSpc>
                <a:spcPts val="1400"/>
              </a:lnSpc>
              <a:tabLst>
                <a:tab pos="539750" algn="l"/>
              </a:tabLst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11.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baseline="2777" sz="1500" spc="-15">
                <a:solidFill>
                  <a:srgbClr val="FFFFFF"/>
                </a:solidFill>
                <a:latin typeface="Century Gothic"/>
                <a:cs typeface="Century Gothic"/>
              </a:rPr>
              <a:t>Succession</a:t>
            </a:r>
            <a:endParaRPr baseline="2777" sz="15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40"/>
              </a:spcBef>
            </a:pP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Income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tabLst>
                <a:tab pos="843915" algn="l"/>
              </a:tabLst>
            </a:pPr>
            <a:r>
              <a:rPr dirty="0" sz="1000" spc="45">
                <a:solidFill>
                  <a:srgbClr val="FFFFFF"/>
                </a:solidFill>
                <a:latin typeface="Century Gothic"/>
                <a:cs typeface="Century Gothic"/>
              </a:rPr>
              <a:t>Equity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	</a:t>
            </a:r>
            <a:r>
              <a:rPr dirty="0" baseline="2777" sz="1500" spc="97">
                <a:solidFill>
                  <a:srgbClr val="FFFFFF"/>
                </a:solidFill>
                <a:latin typeface="Century Gothic"/>
                <a:cs typeface="Century Gothic"/>
              </a:rPr>
              <a:t>To</a:t>
            </a:r>
            <a:r>
              <a:rPr dirty="0" baseline="2777" sz="1500" spc="1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777" sz="1500">
                <a:solidFill>
                  <a:srgbClr val="FFFFFF"/>
                </a:solidFill>
                <a:latin typeface="Century Gothic"/>
                <a:cs typeface="Century Gothic"/>
              </a:rPr>
              <a:t>whom,</a:t>
            </a:r>
            <a:r>
              <a:rPr dirty="0" baseline="2777" sz="1500" spc="127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777" sz="1500">
                <a:solidFill>
                  <a:srgbClr val="FFFFFF"/>
                </a:solidFill>
                <a:latin typeface="Century Gothic"/>
                <a:cs typeface="Century Gothic"/>
              </a:rPr>
              <a:t>when,</a:t>
            </a:r>
            <a:r>
              <a:rPr dirty="0" baseline="2777" sz="1500" spc="1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777" sz="1500" spc="37">
                <a:solidFill>
                  <a:srgbClr val="FFFFFF"/>
                </a:solidFill>
                <a:latin typeface="Century Gothic"/>
                <a:cs typeface="Century Gothic"/>
              </a:rPr>
              <a:t>why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Control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129404" y="4969874"/>
            <a:ext cx="2015489" cy="1336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5"/>
              </a:lnSpc>
            </a:pPr>
            <a:r>
              <a:rPr dirty="0" baseline="-18518" sz="1800" b="1">
                <a:solidFill>
                  <a:srgbClr val="FFFFFF"/>
                </a:solidFill>
                <a:latin typeface="Calibri"/>
                <a:cs typeface="Calibri"/>
              </a:rPr>
              <a:t>12.</a:t>
            </a:r>
            <a:r>
              <a:rPr dirty="0" baseline="-18518" sz="1800" spc="195" b="1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dirty="0" sz="1000" spc="65">
                <a:solidFill>
                  <a:srgbClr val="FFFFFF"/>
                </a:solidFill>
                <a:latin typeface="Century Gothic"/>
                <a:cs typeface="Century Gothic"/>
              </a:rPr>
              <a:t>To</a:t>
            </a:r>
            <a:r>
              <a:rPr dirty="0" sz="1000" spc="-1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Do</a:t>
            </a:r>
            <a:r>
              <a:rPr dirty="0" sz="1000" spc="-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75">
                <a:solidFill>
                  <a:srgbClr val="FFFFFF"/>
                </a:solidFill>
                <a:latin typeface="Century Gothic"/>
                <a:cs typeface="Century Gothic"/>
              </a:rPr>
              <a:t>List</a:t>
            </a:r>
            <a:endParaRPr sz="1000">
              <a:latin typeface="Century Gothic"/>
              <a:cs typeface="Century Gothic"/>
            </a:endParaRPr>
          </a:p>
          <a:p>
            <a:pPr marL="213360" marR="1077595">
              <a:lnSpc>
                <a:spcPts val="1190"/>
              </a:lnSpc>
              <a:spcBef>
                <a:spcPts val="385"/>
              </a:spcBef>
            </a:pP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Succession Estate</a:t>
            </a:r>
            <a:endParaRPr sz="1000">
              <a:latin typeface="Century Gothic"/>
              <a:cs typeface="Century Gothic"/>
            </a:endParaRPr>
          </a:p>
          <a:p>
            <a:pPr marL="213360">
              <a:lnSpc>
                <a:spcPts val="940"/>
              </a:lnSpc>
            </a:pPr>
            <a:r>
              <a:rPr dirty="0" sz="1000" spc="55">
                <a:solidFill>
                  <a:srgbClr val="FFFFFF"/>
                </a:solidFill>
                <a:latin typeface="Century Gothic"/>
                <a:cs typeface="Century Gothic"/>
              </a:rPr>
              <a:t>Family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50">
                <a:solidFill>
                  <a:srgbClr val="FFFFFF"/>
                </a:solidFill>
                <a:latin typeface="Century Gothic"/>
                <a:cs typeface="Century Gothic"/>
              </a:rPr>
              <a:t>rule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FFFFFF"/>
                </a:solidFill>
                <a:latin typeface="Century Gothic"/>
                <a:cs typeface="Century Gothic"/>
              </a:rPr>
              <a:t>book</a:t>
            </a:r>
            <a:endParaRPr sz="1000">
              <a:latin typeface="Century Gothic"/>
              <a:cs typeface="Century Gothic"/>
            </a:endParaRPr>
          </a:p>
          <a:p>
            <a:pPr marL="213360" marR="556895">
              <a:lnSpc>
                <a:spcPct val="87600"/>
              </a:lnSpc>
              <a:spcBef>
                <a:spcPts val="130"/>
              </a:spcBef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Asset</a:t>
            </a:r>
            <a:r>
              <a:rPr dirty="0" sz="1000" spc="21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protection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Adult</a:t>
            </a:r>
            <a:r>
              <a:rPr dirty="0" sz="1000" spc="204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children</a:t>
            </a:r>
            <a:r>
              <a:rPr dirty="0" sz="1000" spc="2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FFFFFF"/>
                </a:solidFill>
                <a:latin typeface="Century Gothic"/>
                <a:cs typeface="Century Gothic"/>
              </a:rPr>
              <a:t>plan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Advisory</a:t>
            </a:r>
            <a:r>
              <a:rPr dirty="0" sz="1000" spc="2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board</a:t>
            </a:r>
            <a:endParaRPr sz="1000">
              <a:latin typeface="Century Gothic"/>
              <a:cs typeface="Century Gothic"/>
            </a:endParaRPr>
          </a:p>
          <a:p>
            <a:pPr marL="213360">
              <a:lnSpc>
                <a:spcPts val="1140"/>
              </a:lnSpc>
              <a:spcBef>
                <a:spcPts val="25"/>
              </a:spcBef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Total</a:t>
            </a:r>
            <a:r>
              <a:rPr dirty="0" sz="1000" spc="114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100">
                <a:solidFill>
                  <a:srgbClr val="FFFFFF"/>
                </a:solidFill>
                <a:latin typeface="Century Gothic"/>
                <a:cs typeface="Century Gothic"/>
              </a:rPr>
              <a:t>risk</a:t>
            </a:r>
            <a:r>
              <a:rPr dirty="0" sz="1000" spc="1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management</a:t>
            </a:r>
            <a:r>
              <a:rPr dirty="0" sz="1000" spc="1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30">
                <a:solidFill>
                  <a:srgbClr val="FFFFFF"/>
                </a:solidFill>
                <a:latin typeface="Century Gothic"/>
                <a:cs typeface="Century Gothic"/>
              </a:rPr>
              <a:t>lens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Governance</a:t>
            </a:r>
            <a:r>
              <a:rPr dirty="0" sz="1000" spc="-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FFFFFF"/>
                </a:solidFill>
                <a:latin typeface="Century Gothic"/>
                <a:cs typeface="Century Gothic"/>
              </a:rPr>
              <a:t>plan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129404" y="4969874"/>
            <a:ext cx="2015489" cy="1336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5"/>
              </a:lnSpc>
            </a:pPr>
            <a:r>
              <a:rPr dirty="0" baseline="-18518" sz="1800" b="1">
                <a:solidFill>
                  <a:srgbClr val="FFFFFF"/>
                </a:solidFill>
                <a:latin typeface="Calibri"/>
                <a:cs typeface="Calibri"/>
              </a:rPr>
              <a:t>12.</a:t>
            </a:r>
            <a:r>
              <a:rPr dirty="0" baseline="-18518" sz="1800" spc="195" b="1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dirty="0" sz="1000" spc="65">
                <a:solidFill>
                  <a:srgbClr val="FFFFFF"/>
                </a:solidFill>
                <a:latin typeface="Century Gothic"/>
                <a:cs typeface="Century Gothic"/>
              </a:rPr>
              <a:t>To</a:t>
            </a:r>
            <a:r>
              <a:rPr dirty="0" sz="1000" spc="-1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Do</a:t>
            </a:r>
            <a:r>
              <a:rPr dirty="0" sz="1000" spc="-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75">
                <a:solidFill>
                  <a:srgbClr val="FFFFFF"/>
                </a:solidFill>
                <a:latin typeface="Century Gothic"/>
                <a:cs typeface="Century Gothic"/>
              </a:rPr>
              <a:t>List</a:t>
            </a:r>
            <a:endParaRPr sz="1000">
              <a:latin typeface="Century Gothic"/>
              <a:cs typeface="Century Gothic"/>
            </a:endParaRPr>
          </a:p>
          <a:p>
            <a:pPr marL="213360" marR="1077595">
              <a:lnSpc>
                <a:spcPts val="1190"/>
              </a:lnSpc>
              <a:spcBef>
                <a:spcPts val="385"/>
              </a:spcBef>
            </a:pP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Succession Estate</a:t>
            </a:r>
            <a:endParaRPr sz="1000">
              <a:latin typeface="Century Gothic"/>
              <a:cs typeface="Century Gothic"/>
            </a:endParaRPr>
          </a:p>
          <a:p>
            <a:pPr marL="213360">
              <a:lnSpc>
                <a:spcPts val="940"/>
              </a:lnSpc>
            </a:pPr>
            <a:r>
              <a:rPr dirty="0" sz="1000" spc="55">
                <a:solidFill>
                  <a:srgbClr val="FFFFFF"/>
                </a:solidFill>
                <a:latin typeface="Century Gothic"/>
                <a:cs typeface="Century Gothic"/>
              </a:rPr>
              <a:t>Family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50">
                <a:solidFill>
                  <a:srgbClr val="FFFFFF"/>
                </a:solidFill>
                <a:latin typeface="Century Gothic"/>
                <a:cs typeface="Century Gothic"/>
              </a:rPr>
              <a:t>rule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FFFFFF"/>
                </a:solidFill>
                <a:latin typeface="Century Gothic"/>
                <a:cs typeface="Century Gothic"/>
              </a:rPr>
              <a:t>book</a:t>
            </a:r>
            <a:endParaRPr sz="1000">
              <a:latin typeface="Century Gothic"/>
              <a:cs typeface="Century Gothic"/>
            </a:endParaRPr>
          </a:p>
          <a:p>
            <a:pPr marL="213360" marR="556895">
              <a:lnSpc>
                <a:spcPct val="87600"/>
              </a:lnSpc>
              <a:spcBef>
                <a:spcPts val="130"/>
              </a:spcBef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Asset</a:t>
            </a:r>
            <a:r>
              <a:rPr dirty="0" sz="1000" spc="21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protection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Adult</a:t>
            </a:r>
            <a:r>
              <a:rPr dirty="0" sz="1000" spc="204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children</a:t>
            </a:r>
            <a:r>
              <a:rPr dirty="0" sz="1000" spc="2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FFFFFF"/>
                </a:solidFill>
                <a:latin typeface="Century Gothic"/>
                <a:cs typeface="Century Gothic"/>
              </a:rPr>
              <a:t>plan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Advisory</a:t>
            </a:r>
            <a:r>
              <a:rPr dirty="0" sz="1000" spc="2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board</a:t>
            </a:r>
            <a:endParaRPr sz="1000">
              <a:latin typeface="Century Gothic"/>
              <a:cs typeface="Century Gothic"/>
            </a:endParaRPr>
          </a:p>
          <a:p>
            <a:pPr marL="213360">
              <a:lnSpc>
                <a:spcPts val="1140"/>
              </a:lnSpc>
              <a:spcBef>
                <a:spcPts val="25"/>
              </a:spcBef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Total</a:t>
            </a:r>
            <a:r>
              <a:rPr dirty="0" sz="1000" spc="114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100">
                <a:solidFill>
                  <a:srgbClr val="FFFFFF"/>
                </a:solidFill>
                <a:latin typeface="Century Gothic"/>
                <a:cs typeface="Century Gothic"/>
              </a:rPr>
              <a:t>risk</a:t>
            </a:r>
            <a:r>
              <a:rPr dirty="0" sz="1000" spc="1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management</a:t>
            </a:r>
            <a:r>
              <a:rPr dirty="0" sz="1000" spc="1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30">
                <a:solidFill>
                  <a:srgbClr val="FFFFFF"/>
                </a:solidFill>
                <a:latin typeface="Century Gothic"/>
                <a:cs typeface="Century Gothic"/>
              </a:rPr>
              <a:t>lens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Governance</a:t>
            </a:r>
            <a:r>
              <a:rPr dirty="0" sz="1000" spc="-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FFFFFF"/>
                </a:solidFill>
                <a:latin typeface="Century Gothic"/>
                <a:cs typeface="Century Gothic"/>
              </a:rPr>
              <a:t>plan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182109" y="6522136"/>
            <a:ext cx="1776095" cy="488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9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13.</a:t>
            </a:r>
            <a:endParaRPr sz="1200">
              <a:latin typeface="Calibri"/>
              <a:cs typeface="Calibri"/>
            </a:endParaRPr>
          </a:p>
          <a:p>
            <a:pPr marL="452755">
              <a:lnSpc>
                <a:spcPts val="1200"/>
              </a:lnSpc>
              <a:spcBef>
                <a:spcPts val="35"/>
              </a:spcBef>
            </a:pPr>
            <a:r>
              <a:rPr dirty="0" sz="1000" spc="90">
                <a:solidFill>
                  <a:srgbClr val="FFFFFF"/>
                </a:solidFill>
                <a:latin typeface="Century Gothic"/>
                <a:cs typeface="Century Gothic"/>
              </a:rPr>
              <a:t>Sit</a:t>
            </a:r>
            <a:r>
              <a:rPr dirty="0" sz="100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down</a:t>
            </a:r>
            <a:r>
              <a:rPr dirty="0" sz="100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dirty="0" sz="100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look</a:t>
            </a:r>
            <a:r>
              <a:rPr dirty="0" sz="100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5">
                <a:solidFill>
                  <a:srgbClr val="FFFFFF"/>
                </a:solidFill>
                <a:latin typeface="Century Gothic"/>
                <a:cs typeface="Century Gothic"/>
              </a:rPr>
              <a:t>at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dirty="0" sz="1000" spc="9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board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182109" y="6522136"/>
            <a:ext cx="1776095" cy="488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9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13.</a:t>
            </a:r>
            <a:endParaRPr sz="1200">
              <a:latin typeface="Calibri"/>
              <a:cs typeface="Calibri"/>
            </a:endParaRPr>
          </a:p>
          <a:p>
            <a:pPr marL="452755">
              <a:lnSpc>
                <a:spcPts val="1200"/>
              </a:lnSpc>
              <a:spcBef>
                <a:spcPts val="35"/>
              </a:spcBef>
            </a:pPr>
            <a:r>
              <a:rPr dirty="0" sz="1000" spc="90">
                <a:solidFill>
                  <a:srgbClr val="FFFFFF"/>
                </a:solidFill>
                <a:latin typeface="Century Gothic"/>
                <a:cs typeface="Century Gothic"/>
              </a:rPr>
              <a:t>Sit</a:t>
            </a:r>
            <a:r>
              <a:rPr dirty="0" sz="100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down</a:t>
            </a:r>
            <a:r>
              <a:rPr dirty="0" sz="100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dirty="0" sz="100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look</a:t>
            </a:r>
            <a:r>
              <a:rPr dirty="0" sz="100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5">
                <a:solidFill>
                  <a:srgbClr val="FFFFFF"/>
                </a:solidFill>
                <a:latin typeface="Century Gothic"/>
                <a:cs typeface="Century Gothic"/>
              </a:rPr>
              <a:t>at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dirty="0" sz="1000" spc="9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board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206240" y="7381036"/>
            <a:ext cx="1824989" cy="556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14.</a:t>
            </a:r>
            <a:endParaRPr sz="1200">
              <a:latin typeface="Calibri"/>
              <a:cs typeface="Calibri"/>
            </a:endParaRPr>
          </a:p>
          <a:p>
            <a:pPr marL="324485">
              <a:lnSpc>
                <a:spcPct val="100000"/>
              </a:lnSpc>
              <a:spcBef>
                <a:spcPts val="530"/>
              </a:spcBef>
            </a:pPr>
            <a:r>
              <a:rPr dirty="0" sz="1000" spc="50">
                <a:solidFill>
                  <a:srgbClr val="FFFFFF"/>
                </a:solidFill>
                <a:latin typeface="Century Gothic"/>
                <a:cs typeface="Century Gothic"/>
              </a:rPr>
              <a:t>Let</a:t>
            </a:r>
            <a:r>
              <a:rPr dirty="0" sz="100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me</a:t>
            </a:r>
            <a:r>
              <a:rPr dirty="0" sz="1000" spc="8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tell</a:t>
            </a:r>
            <a:r>
              <a:rPr dirty="0" sz="100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you</a:t>
            </a:r>
            <a:r>
              <a:rPr dirty="0" sz="1000" spc="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how</a:t>
            </a:r>
            <a:r>
              <a:rPr dirty="0" sz="1000" spc="8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5">
                <a:solidFill>
                  <a:srgbClr val="FFFFFF"/>
                </a:solidFill>
                <a:latin typeface="Century Gothic"/>
                <a:cs typeface="Century Gothic"/>
              </a:rPr>
              <a:t>we </a:t>
            </a:r>
            <a:r>
              <a:rPr dirty="0" sz="1000" spc="-30">
                <a:solidFill>
                  <a:srgbClr val="FFFFFF"/>
                </a:solidFill>
                <a:latin typeface="Century Gothic"/>
                <a:cs typeface="Century Gothic"/>
              </a:rPr>
              <a:t>can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60">
                <a:solidFill>
                  <a:srgbClr val="FFFFFF"/>
                </a:solidFill>
                <a:latin typeface="Century Gothic"/>
                <a:cs typeface="Century Gothic"/>
              </a:rPr>
              <a:t>work</a:t>
            </a:r>
            <a:r>
              <a:rPr dirty="0" sz="1000" spc="-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together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206240" y="7381036"/>
            <a:ext cx="1824989" cy="556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14.</a:t>
            </a:r>
            <a:endParaRPr sz="1200">
              <a:latin typeface="Calibri"/>
              <a:cs typeface="Calibri"/>
            </a:endParaRPr>
          </a:p>
          <a:p>
            <a:pPr marL="324485">
              <a:lnSpc>
                <a:spcPct val="100000"/>
              </a:lnSpc>
              <a:spcBef>
                <a:spcPts val="530"/>
              </a:spcBef>
            </a:pPr>
            <a:r>
              <a:rPr dirty="0" sz="1000" spc="50">
                <a:solidFill>
                  <a:srgbClr val="FFFFFF"/>
                </a:solidFill>
                <a:latin typeface="Century Gothic"/>
                <a:cs typeface="Century Gothic"/>
              </a:rPr>
              <a:t>Let</a:t>
            </a:r>
            <a:r>
              <a:rPr dirty="0" sz="100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me</a:t>
            </a:r>
            <a:r>
              <a:rPr dirty="0" sz="1000" spc="8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tell</a:t>
            </a:r>
            <a:r>
              <a:rPr dirty="0" sz="100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you</a:t>
            </a:r>
            <a:r>
              <a:rPr dirty="0" sz="1000" spc="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how</a:t>
            </a:r>
            <a:r>
              <a:rPr dirty="0" sz="1000" spc="8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5">
                <a:solidFill>
                  <a:srgbClr val="FFFFFF"/>
                </a:solidFill>
                <a:latin typeface="Century Gothic"/>
                <a:cs typeface="Century Gothic"/>
              </a:rPr>
              <a:t>we </a:t>
            </a:r>
            <a:r>
              <a:rPr dirty="0" sz="1000" spc="-30">
                <a:solidFill>
                  <a:srgbClr val="FFFFFF"/>
                </a:solidFill>
                <a:latin typeface="Century Gothic"/>
                <a:cs typeface="Century Gothic"/>
              </a:rPr>
              <a:t>can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60">
                <a:solidFill>
                  <a:srgbClr val="FFFFFF"/>
                </a:solidFill>
                <a:latin typeface="Century Gothic"/>
                <a:cs typeface="Century Gothic"/>
              </a:rPr>
              <a:t>work</a:t>
            </a:r>
            <a:r>
              <a:rPr dirty="0" sz="1000" spc="-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together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182109" y="8289975"/>
            <a:ext cx="1998345" cy="981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15.</a:t>
            </a:r>
            <a:r>
              <a:rPr dirty="0" sz="1200" spc="3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baseline="2777" sz="1500">
                <a:solidFill>
                  <a:srgbClr val="FFFFFF"/>
                </a:solidFill>
                <a:latin typeface="Century Gothic"/>
                <a:cs typeface="Century Gothic"/>
              </a:rPr>
              <a:t>Scope</a:t>
            </a:r>
            <a:r>
              <a:rPr dirty="0" baseline="2777" sz="1500" spc="7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777" sz="150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r>
              <a:rPr dirty="0" baseline="2777" sz="1500" spc="-7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777" sz="1500" spc="89">
                <a:solidFill>
                  <a:srgbClr val="FFFFFF"/>
                </a:solidFill>
                <a:latin typeface="Century Gothic"/>
                <a:cs typeface="Century Gothic"/>
              </a:rPr>
              <a:t>work</a:t>
            </a:r>
            <a:r>
              <a:rPr dirty="0" baseline="2777" sz="150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777" sz="1500" spc="-120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r>
              <a:rPr dirty="0" baseline="2777" sz="1500">
                <a:solidFill>
                  <a:srgbClr val="FFFFFF"/>
                </a:solidFill>
                <a:latin typeface="Century Gothic"/>
                <a:cs typeface="Century Gothic"/>
              </a:rPr>
              <a:t> next</a:t>
            </a:r>
            <a:r>
              <a:rPr dirty="0" baseline="2777" sz="1500" spc="-1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777" sz="1500" spc="-30">
                <a:solidFill>
                  <a:srgbClr val="FFFFFF"/>
                </a:solidFill>
                <a:latin typeface="Century Gothic"/>
                <a:cs typeface="Century Gothic"/>
              </a:rPr>
              <a:t>steps</a:t>
            </a:r>
            <a:endParaRPr baseline="2777" sz="15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Century Gothic"/>
              <a:cs typeface="Century Gothic"/>
            </a:endParaRPr>
          </a:p>
          <a:p>
            <a:pPr marL="372745">
              <a:lnSpc>
                <a:spcPct val="100000"/>
              </a:lnSpc>
            </a:pPr>
            <a:r>
              <a:rPr dirty="0" sz="800" spc="-20">
                <a:solidFill>
                  <a:srgbClr val="FFFFFF"/>
                </a:solidFill>
                <a:latin typeface="Century Gothic"/>
                <a:cs typeface="Century Gothic"/>
              </a:rPr>
              <a:t>Fees</a:t>
            </a:r>
            <a:endParaRPr sz="800">
              <a:latin typeface="Century Gothic"/>
              <a:cs typeface="Century Gothic"/>
            </a:endParaRPr>
          </a:p>
          <a:p>
            <a:pPr marL="400050" marR="330835" indent="-27305">
              <a:lnSpc>
                <a:spcPts val="2090"/>
              </a:lnSpc>
            </a:pPr>
            <a:r>
              <a:rPr dirty="0" sz="800">
                <a:solidFill>
                  <a:srgbClr val="FFFFFF"/>
                </a:solidFill>
                <a:latin typeface="Century Gothic"/>
                <a:cs typeface="Century Gothic"/>
              </a:rPr>
              <a:t>Engagement</a:t>
            </a:r>
            <a:r>
              <a:rPr dirty="0" sz="800" spc="2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800" spc="-10">
                <a:solidFill>
                  <a:srgbClr val="FFFFFF"/>
                </a:solidFill>
                <a:latin typeface="Century Gothic"/>
                <a:cs typeface="Century Gothic"/>
              </a:rPr>
              <a:t>agreement </a:t>
            </a:r>
            <a:r>
              <a:rPr dirty="0" sz="800">
                <a:solidFill>
                  <a:srgbClr val="FFFFFF"/>
                </a:solidFill>
                <a:latin typeface="Century Gothic"/>
                <a:cs typeface="Century Gothic"/>
              </a:rPr>
              <a:t>Fact</a:t>
            </a:r>
            <a:r>
              <a:rPr dirty="0" sz="80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800" spc="-10">
                <a:solidFill>
                  <a:srgbClr val="FFFFFF"/>
                </a:solidFill>
                <a:latin typeface="Century Gothic"/>
                <a:cs typeface="Century Gothic"/>
              </a:rPr>
              <a:t>finder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182109" y="8289975"/>
            <a:ext cx="1998345" cy="981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15.</a:t>
            </a:r>
            <a:r>
              <a:rPr dirty="0" sz="1200" spc="3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baseline="2777" sz="1500">
                <a:solidFill>
                  <a:srgbClr val="FFFFFF"/>
                </a:solidFill>
                <a:latin typeface="Century Gothic"/>
                <a:cs typeface="Century Gothic"/>
              </a:rPr>
              <a:t>Scope</a:t>
            </a:r>
            <a:r>
              <a:rPr dirty="0" baseline="2777" sz="1500" spc="7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777" sz="150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r>
              <a:rPr dirty="0" baseline="2777" sz="1500" spc="-7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777" sz="1500" spc="89">
                <a:solidFill>
                  <a:srgbClr val="FFFFFF"/>
                </a:solidFill>
                <a:latin typeface="Century Gothic"/>
                <a:cs typeface="Century Gothic"/>
              </a:rPr>
              <a:t>work</a:t>
            </a:r>
            <a:r>
              <a:rPr dirty="0" baseline="2777" sz="150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777" sz="1500" spc="-120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r>
              <a:rPr dirty="0" baseline="2777" sz="1500">
                <a:solidFill>
                  <a:srgbClr val="FFFFFF"/>
                </a:solidFill>
                <a:latin typeface="Century Gothic"/>
                <a:cs typeface="Century Gothic"/>
              </a:rPr>
              <a:t> next</a:t>
            </a:r>
            <a:r>
              <a:rPr dirty="0" baseline="2777" sz="1500" spc="-1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777" sz="1500" spc="-30">
                <a:solidFill>
                  <a:srgbClr val="FFFFFF"/>
                </a:solidFill>
                <a:latin typeface="Century Gothic"/>
                <a:cs typeface="Century Gothic"/>
              </a:rPr>
              <a:t>steps</a:t>
            </a:r>
            <a:endParaRPr baseline="2777" sz="15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Century Gothic"/>
              <a:cs typeface="Century Gothic"/>
            </a:endParaRPr>
          </a:p>
          <a:p>
            <a:pPr marL="372745">
              <a:lnSpc>
                <a:spcPct val="100000"/>
              </a:lnSpc>
            </a:pPr>
            <a:r>
              <a:rPr dirty="0" sz="800" spc="-20">
                <a:solidFill>
                  <a:srgbClr val="FFFFFF"/>
                </a:solidFill>
                <a:latin typeface="Century Gothic"/>
                <a:cs typeface="Century Gothic"/>
              </a:rPr>
              <a:t>Fees</a:t>
            </a:r>
            <a:endParaRPr sz="800">
              <a:latin typeface="Century Gothic"/>
              <a:cs typeface="Century Gothic"/>
            </a:endParaRPr>
          </a:p>
          <a:p>
            <a:pPr marL="400050" marR="330835" indent="-27305">
              <a:lnSpc>
                <a:spcPts val="2090"/>
              </a:lnSpc>
            </a:pPr>
            <a:r>
              <a:rPr dirty="0" sz="800">
                <a:solidFill>
                  <a:srgbClr val="FFFFFF"/>
                </a:solidFill>
                <a:latin typeface="Century Gothic"/>
                <a:cs typeface="Century Gothic"/>
              </a:rPr>
              <a:t>Engagement</a:t>
            </a:r>
            <a:r>
              <a:rPr dirty="0" sz="800" spc="2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800" spc="-10">
                <a:solidFill>
                  <a:srgbClr val="FFFFFF"/>
                </a:solidFill>
                <a:latin typeface="Century Gothic"/>
                <a:cs typeface="Century Gothic"/>
              </a:rPr>
              <a:t>agreement </a:t>
            </a:r>
            <a:r>
              <a:rPr dirty="0" sz="800">
                <a:solidFill>
                  <a:srgbClr val="FFFFFF"/>
                </a:solidFill>
                <a:latin typeface="Century Gothic"/>
                <a:cs typeface="Century Gothic"/>
              </a:rPr>
              <a:t>Fact</a:t>
            </a:r>
            <a:r>
              <a:rPr dirty="0" sz="80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800" spc="-10">
                <a:solidFill>
                  <a:srgbClr val="FFFFFF"/>
                </a:solidFill>
                <a:latin typeface="Century Gothic"/>
                <a:cs typeface="Century Gothic"/>
              </a:rPr>
              <a:t>finder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498346" y="7302677"/>
            <a:ext cx="2165985" cy="1124585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45"/>
              </a:spcBef>
            </a:pPr>
            <a:r>
              <a:rPr dirty="0" baseline="18518" sz="1800" b="1">
                <a:solidFill>
                  <a:srgbClr val="2D3842"/>
                </a:solidFill>
                <a:latin typeface="Calibri"/>
                <a:cs typeface="Calibri"/>
              </a:rPr>
              <a:t>7.</a:t>
            </a:r>
            <a:r>
              <a:rPr dirty="0" baseline="18518" sz="1800" spc="209" b="1">
                <a:solidFill>
                  <a:srgbClr val="2D3842"/>
                </a:solidFill>
                <a:latin typeface="Calibri"/>
                <a:cs typeface="Calibri"/>
              </a:rPr>
              <a:t> 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3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Year</a:t>
            </a:r>
            <a:r>
              <a:rPr dirty="0" sz="1000">
                <a:solidFill>
                  <a:srgbClr val="2D3842"/>
                </a:solidFill>
                <a:latin typeface="Wingdings"/>
                <a:cs typeface="Wingdings"/>
              </a:rPr>
              <a:t>➔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Sign</a:t>
            </a: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 posts</a:t>
            </a:r>
            <a:r>
              <a:rPr dirty="0" sz="1000" spc="3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of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progress</a:t>
            </a:r>
            <a:endParaRPr sz="1000">
              <a:latin typeface="Century Gothic"/>
              <a:cs typeface="Century Gothic"/>
            </a:endParaRPr>
          </a:p>
          <a:p>
            <a:pPr marL="568325">
              <a:lnSpc>
                <a:spcPct val="100000"/>
              </a:lnSpc>
              <a:spcBef>
                <a:spcPts val="805"/>
              </a:spcBef>
            </a:pP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Advisory</a:t>
            </a:r>
            <a:r>
              <a:rPr dirty="0" sz="1000" spc="6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board</a:t>
            </a:r>
            <a:r>
              <a:rPr dirty="0" sz="1000" spc="7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70">
                <a:solidFill>
                  <a:srgbClr val="2D3842"/>
                </a:solidFill>
                <a:latin typeface="Century Gothic"/>
                <a:cs typeface="Century Gothic"/>
              </a:rPr>
              <a:t>in</a:t>
            </a:r>
            <a:r>
              <a:rPr dirty="0" sz="1000" spc="6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2D3842"/>
                </a:solidFill>
                <a:latin typeface="Century Gothic"/>
                <a:cs typeface="Century Gothic"/>
              </a:rPr>
              <a:t>place</a:t>
            </a:r>
            <a:endParaRPr sz="1000">
              <a:latin typeface="Century Gothic"/>
              <a:cs typeface="Century Gothic"/>
            </a:endParaRPr>
          </a:p>
          <a:p>
            <a:pPr marL="559435" marR="335280">
              <a:lnSpc>
                <a:spcPct val="205399"/>
              </a:lnSpc>
              <a:spcBef>
                <a:spcPts val="85"/>
              </a:spcBef>
            </a:pP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Robust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governance </a:t>
            </a: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Family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 engaged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498346" y="7302677"/>
            <a:ext cx="2165985" cy="1124585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45"/>
              </a:spcBef>
            </a:pPr>
            <a:r>
              <a:rPr dirty="0" baseline="18518" sz="1800" b="1">
                <a:solidFill>
                  <a:srgbClr val="2D3842"/>
                </a:solidFill>
                <a:latin typeface="Calibri"/>
                <a:cs typeface="Calibri"/>
              </a:rPr>
              <a:t>7.</a:t>
            </a:r>
            <a:r>
              <a:rPr dirty="0" baseline="18518" sz="1800" spc="209" b="1">
                <a:solidFill>
                  <a:srgbClr val="2D3842"/>
                </a:solidFill>
                <a:latin typeface="Calibri"/>
                <a:cs typeface="Calibri"/>
              </a:rPr>
              <a:t> 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3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Year</a:t>
            </a:r>
            <a:r>
              <a:rPr dirty="0" sz="1000">
                <a:solidFill>
                  <a:srgbClr val="2D3842"/>
                </a:solidFill>
                <a:latin typeface="Wingdings"/>
                <a:cs typeface="Wingdings"/>
              </a:rPr>
              <a:t>➔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Sign</a:t>
            </a: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 posts</a:t>
            </a:r>
            <a:r>
              <a:rPr dirty="0" sz="1000" spc="3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of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progress</a:t>
            </a:r>
            <a:endParaRPr sz="1000">
              <a:latin typeface="Century Gothic"/>
              <a:cs typeface="Century Gothic"/>
            </a:endParaRPr>
          </a:p>
          <a:p>
            <a:pPr marL="568325">
              <a:lnSpc>
                <a:spcPct val="100000"/>
              </a:lnSpc>
              <a:spcBef>
                <a:spcPts val="805"/>
              </a:spcBef>
            </a:pP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Advisory</a:t>
            </a:r>
            <a:r>
              <a:rPr dirty="0" sz="1000" spc="6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board</a:t>
            </a:r>
            <a:r>
              <a:rPr dirty="0" sz="1000" spc="7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70">
                <a:solidFill>
                  <a:srgbClr val="2D3842"/>
                </a:solidFill>
                <a:latin typeface="Century Gothic"/>
                <a:cs typeface="Century Gothic"/>
              </a:rPr>
              <a:t>in</a:t>
            </a:r>
            <a:r>
              <a:rPr dirty="0" sz="1000" spc="6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2D3842"/>
                </a:solidFill>
                <a:latin typeface="Century Gothic"/>
                <a:cs typeface="Century Gothic"/>
              </a:rPr>
              <a:t>place</a:t>
            </a:r>
            <a:endParaRPr sz="1000">
              <a:latin typeface="Century Gothic"/>
              <a:cs typeface="Century Gothic"/>
            </a:endParaRPr>
          </a:p>
          <a:p>
            <a:pPr marL="559435" marR="335280">
              <a:lnSpc>
                <a:spcPct val="205399"/>
              </a:lnSpc>
              <a:spcBef>
                <a:spcPts val="85"/>
              </a:spcBef>
            </a:pP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Robust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governance </a:t>
            </a: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Family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 engaged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563877" y="8729776"/>
            <a:ext cx="1941830" cy="396875"/>
          </a:xfrm>
          <a:prstGeom prst="rect">
            <a:avLst/>
          </a:prstGeom>
        </p:spPr>
        <p:txBody>
          <a:bodyPr wrap="square" lIns="0" tIns="90170" rIns="0" bIns="0" rtlCol="0" vert="horz">
            <a:spAutoFit/>
          </a:bodyPr>
          <a:lstStyle/>
          <a:p>
            <a:pPr marL="460375" indent="-461009">
              <a:lnSpc>
                <a:spcPts val="1200"/>
              </a:lnSpc>
              <a:spcBef>
                <a:spcPts val="710"/>
              </a:spcBef>
              <a:tabLst>
                <a:tab pos="460375" algn="l"/>
              </a:tabLst>
            </a:pPr>
            <a:r>
              <a:rPr dirty="0" baseline="23148" sz="1800" spc="60" b="1">
                <a:solidFill>
                  <a:srgbClr val="2D3842"/>
                </a:solidFill>
                <a:latin typeface="Calibri"/>
                <a:cs typeface="Calibri"/>
              </a:rPr>
              <a:t>8.</a:t>
            </a:r>
            <a:r>
              <a:rPr dirty="0" baseline="23148" sz="1800" b="1">
                <a:solidFill>
                  <a:srgbClr val="2D3842"/>
                </a:solidFill>
                <a:latin typeface="Calibri"/>
                <a:cs typeface="Calibri"/>
              </a:rPr>
              <a:t>	</a:t>
            </a:r>
            <a:r>
              <a:rPr dirty="0" sz="1000" spc="70">
                <a:solidFill>
                  <a:srgbClr val="2D3842"/>
                </a:solidFill>
                <a:latin typeface="Century Gothic"/>
                <a:cs typeface="Century Gothic"/>
              </a:rPr>
              <a:t>Flip</a:t>
            </a:r>
            <a:r>
              <a:rPr dirty="0" sz="1000" spc="-1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board</a:t>
            </a:r>
            <a:r>
              <a:rPr dirty="0" sz="1000" spc="-1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over/second board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563877" y="8729776"/>
            <a:ext cx="1941830" cy="396875"/>
          </a:xfrm>
          <a:prstGeom prst="rect">
            <a:avLst/>
          </a:prstGeom>
        </p:spPr>
        <p:txBody>
          <a:bodyPr wrap="square" lIns="0" tIns="90170" rIns="0" bIns="0" rtlCol="0" vert="horz">
            <a:spAutoFit/>
          </a:bodyPr>
          <a:lstStyle/>
          <a:p>
            <a:pPr marL="460375" indent="-461009">
              <a:lnSpc>
                <a:spcPts val="1200"/>
              </a:lnSpc>
              <a:spcBef>
                <a:spcPts val="710"/>
              </a:spcBef>
              <a:tabLst>
                <a:tab pos="460375" algn="l"/>
              </a:tabLst>
            </a:pPr>
            <a:r>
              <a:rPr dirty="0" baseline="23148" sz="1800" spc="60" b="1">
                <a:solidFill>
                  <a:srgbClr val="2D3842"/>
                </a:solidFill>
                <a:latin typeface="Calibri"/>
                <a:cs typeface="Calibri"/>
              </a:rPr>
              <a:t>8.</a:t>
            </a:r>
            <a:r>
              <a:rPr dirty="0" baseline="23148" sz="1800" b="1">
                <a:solidFill>
                  <a:srgbClr val="2D3842"/>
                </a:solidFill>
                <a:latin typeface="Calibri"/>
                <a:cs typeface="Calibri"/>
              </a:rPr>
              <a:t>	</a:t>
            </a:r>
            <a:r>
              <a:rPr dirty="0" sz="1000" spc="70">
                <a:solidFill>
                  <a:srgbClr val="2D3842"/>
                </a:solidFill>
                <a:latin typeface="Century Gothic"/>
                <a:cs typeface="Century Gothic"/>
              </a:rPr>
              <a:t>Flip</a:t>
            </a:r>
            <a:r>
              <a:rPr dirty="0" sz="1000" spc="-1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board</a:t>
            </a:r>
            <a:r>
              <a:rPr dirty="0" sz="1000" spc="-1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over/second board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547113" y="1673656"/>
            <a:ext cx="2019300" cy="8070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200" spc="-65" b="1">
                <a:solidFill>
                  <a:srgbClr val="2D3842"/>
                </a:solidFill>
                <a:latin typeface="Calibri"/>
                <a:cs typeface="Calibri"/>
              </a:rPr>
              <a:t>1.</a:t>
            </a:r>
            <a:r>
              <a:rPr dirty="0" sz="1200" spc="40" b="1">
                <a:solidFill>
                  <a:srgbClr val="2D3842"/>
                </a:solidFill>
                <a:latin typeface="Calibri"/>
                <a:cs typeface="Calibri"/>
              </a:rPr>
              <a:t> </a:t>
            </a:r>
            <a:r>
              <a:rPr dirty="0" sz="1200" spc="140" b="1">
                <a:solidFill>
                  <a:srgbClr val="2D3842"/>
                </a:solidFill>
                <a:latin typeface="Calibri"/>
                <a:cs typeface="Calibri"/>
              </a:rPr>
              <a:t>Setting</a:t>
            </a:r>
            <a:r>
              <a:rPr dirty="0" sz="1200" spc="40" b="1">
                <a:solidFill>
                  <a:srgbClr val="2D3842"/>
                </a:solidFill>
                <a:latin typeface="Calibri"/>
                <a:cs typeface="Calibri"/>
              </a:rPr>
              <a:t> </a:t>
            </a:r>
            <a:r>
              <a:rPr dirty="0" sz="1200" spc="130" b="1">
                <a:solidFill>
                  <a:srgbClr val="2D3842"/>
                </a:solidFill>
                <a:latin typeface="Calibri"/>
                <a:cs typeface="Calibri"/>
              </a:rPr>
              <a:t>the</a:t>
            </a:r>
            <a:r>
              <a:rPr dirty="0" sz="1200" spc="40" b="1">
                <a:solidFill>
                  <a:srgbClr val="2D3842"/>
                </a:solidFill>
                <a:latin typeface="Calibri"/>
                <a:cs typeface="Calibri"/>
              </a:rPr>
              <a:t> </a:t>
            </a:r>
            <a:r>
              <a:rPr dirty="0" sz="1200" spc="135" b="1">
                <a:solidFill>
                  <a:srgbClr val="2D3842"/>
                </a:solidFill>
                <a:latin typeface="Calibri"/>
                <a:cs typeface="Calibri"/>
              </a:rPr>
              <a:t>scene</a:t>
            </a:r>
            <a:endParaRPr sz="1200">
              <a:latin typeface="Calibri"/>
              <a:cs typeface="Calibri"/>
            </a:endParaRPr>
          </a:p>
          <a:p>
            <a:pPr marL="241935">
              <a:lnSpc>
                <a:spcPct val="100000"/>
              </a:lnSpc>
              <a:spcBef>
                <a:spcPts val="894"/>
              </a:spcBef>
            </a:pP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Positioning/layout</a:t>
            </a:r>
            <a:r>
              <a:rPr dirty="0" sz="1000" spc="32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of</a:t>
            </a:r>
            <a:r>
              <a:rPr dirty="0" sz="1000" spc="32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2D3842"/>
                </a:solidFill>
                <a:latin typeface="Century Gothic"/>
                <a:cs typeface="Century Gothic"/>
              </a:rPr>
              <a:t>room</a:t>
            </a:r>
            <a:endParaRPr sz="1000">
              <a:latin typeface="Century Gothic"/>
              <a:cs typeface="Century Gothic"/>
            </a:endParaRPr>
          </a:p>
          <a:p>
            <a:pPr marL="273050">
              <a:lnSpc>
                <a:spcPts val="1100"/>
              </a:lnSpc>
              <a:spcBef>
                <a:spcPts val="600"/>
              </a:spcBef>
            </a:pP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What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would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you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like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to</a:t>
            </a: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25">
                <a:solidFill>
                  <a:srgbClr val="2D3842"/>
                </a:solidFill>
                <a:latin typeface="Century Gothic"/>
                <a:cs typeface="Century Gothic"/>
              </a:rPr>
              <a:t>get</a:t>
            </a:r>
            <a:endParaRPr sz="1000">
              <a:latin typeface="Century Gothic"/>
              <a:cs typeface="Century Gothic"/>
            </a:endParaRPr>
          </a:p>
          <a:p>
            <a:pPr marL="273050">
              <a:lnSpc>
                <a:spcPts val="1100"/>
              </a:lnSpc>
            </a:pP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out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of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today?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547113" y="1673656"/>
            <a:ext cx="2019300" cy="8070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200" spc="-65" b="1">
                <a:solidFill>
                  <a:srgbClr val="2D3842"/>
                </a:solidFill>
                <a:latin typeface="Calibri"/>
                <a:cs typeface="Calibri"/>
              </a:rPr>
              <a:t>1.</a:t>
            </a:r>
            <a:r>
              <a:rPr dirty="0" sz="1200" spc="40" b="1">
                <a:solidFill>
                  <a:srgbClr val="2D3842"/>
                </a:solidFill>
                <a:latin typeface="Calibri"/>
                <a:cs typeface="Calibri"/>
              </a:rPr>
              <a:t> </a:t>
            </a:r>
            <a:r>
              <a:rPr dirty="0" sz="1200" spc="140" b="1">
                <a:solidFill>
                  <a:srgbClr val="2D3842"/>
                </a:solidFill>
                <a:latin typeface="Calibri"/>
                <a:cs typeface="Calibri"/>
              </a:rPr>
              <a:t>Setting</a:t>
            </a:r>
            <a:r>
              <a:rPr dirty="0" sz="1200" spc="40" b="1">
                <a:solidFill>
                  <a:srgbClr val="2D3842"/>
                </a:solidFill>
                <a:latin typeface="Calibri"/>
                <a:cs typeface="Calibri"/>
              </a:rPr>
              <a:t> </a:t>
            </a:r>
            <a:r>
              <a:rPr dirty="0" sz="1200" spc="130" b="1">
                <a:solidFill>
                  <a:srgbClr val="2D3842"/>
                </a:solidFill>
                <a:latin typeface="Calibri"/>
                <a:cs typeface="Calibri"/>
              </a:rPr>
              <a:t>the</a:t>
            </a:r>
            <a:r>
              <a:rPr dirty="0" sz="1200" spc="40" b="1">
                <a:solidFill>
                  <a:srgbClr val="2D3842"/>
                </a:solidFill>
                <a:latin typeface="Calibri"/>
                <a:cs typeface="Calibri"/>
              </a:rPr>
              <a:t> </a:t>
            </a:r>
            <a:r>
              <a:rPr dirty="0" sz="1200" spc="135" b="1">
                <a:solidFill>
                  <a:srgbClr val="2D3842"/>
                </a:solidFill>
                <a:latin typeface="Calibri"/>
                <a:cs typeface="Calibri"/>
              </a:rPr>
              <a:t>scene</a:t>
            </a:r>
            <a:endParaRPr sz="1200">
              <a:latin typeface="Calibri"/>
              <a:cs typeface="Calibri"/>
            </a:endParaRPr>
          </a:p>
          <a:p>
            <a:pPr marL="241935">
              <a:lnSpc>
                <a:spcPct val="100000"/>
              </a:lnSpc>
              <a:spcBef>
                <a:spcPts val="894"/>
              </a:spcBef>
            </a:pP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Positioning/layout</a:t>
            </a:r>
            <a:r>
              <a:rPr dirty="0" sz="1000" spc="32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of</a:t>
            </a:r>
            <a:r>
              <a:rPr dirty="0" sz="1000" spc="32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2D3842"/>
                </a:solidFill>
                <a:latin typeface="Century Gothic"/>
                <a:cs typeface="Century Gothic"/>
              </a:rPr>
              <a:t>room</a:t>
            </a:r>
            <a:endParaRPr sz="1000">
              <a:latin typeface="Century Gothic"/>
              <a:cs typeface="Century Gothic"/>
            </a:endParaRPr>
          </a:p>
          <a:p>
            <a:pPr marL="273050">
              <a:lnSpc>
                <a:spcPts val="1100"/>
              </a:lnSpc>
              <a:spcBef>
                <a:spcPts val="600"/>
              </a:spcBef>
            </a:pP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What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would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you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like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to</a:t>
            </a: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25">
                <a:solidFill>
                  <a:srgbClr val="2D3842"/>
                </a:solidFill>
                <a:latin typeface="Century Gothic"/>
                <a:cs typeface="Century Gothic"/>
              </a:rPr>
              <a:t>get</a:t>
            </a:r>
            <a:endParaRPr sz="1000">
              <a:latin typeface="Century Gothic"/>
              <a:cs typeface="Century Gothic"/>
            </a:endParaRPr>
          </a:p>
          <a:p>
            <a:pPr marL="273050">
              <a:lnSpc>
                <a:spcPts val="1100"/>
              </a:lnSpc>
            </a:pP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out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of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today?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574927" y="2724581"/>
            <a:ext cx="1477010" cy="487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255">
              <a:lnSpc>
                <a:spcPts val="1400"/>
              </a:lnSpc>
            </a:pPr>
            <a:r>
              <a:rPr dirty="0" sz="1200" b="1">
                <a:solidFill>
                  <a:srgbClr val="2D3842"/>
                </a:solidFill>
                <a:latin typeface="Calibri"/>
                <a:cs typeface="Calibri"/>
              </a:rPr>
              <a:t>2.</a:t>
            </a:r>
            <a:r>
              <a:rPr dirty="0" sz="1200" spc="110" b="1">
                <a:solidFill>
                  <a:srgbClr val="2D3842"/>
                </a:solidFill>
                <a:latin typeface="Calibri"/>
                <a:cs typeface="Calibri"/>
              </a:rPr>
              <a:t> </a:t>
            </a:r>
            <a:r>
              <a:rPr dirty="0" sz="1200" spc="114" b="1">
                <a:solidFill>
                  <a:srgbClr val="2D3842"/>
                </a:solidFill>
                <a:latin typeface="Calibri"/>
                <a:cs typeface="Calibri"/>
              </a:rPr>
              <a:t>Introduction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80"/>
              </a:spcBef>
            </a:pP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Positioning</a:t>
            </a:r>
            <a:r>
              <a:rPr dirty="0" sz="1000" spc="1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statement!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574927" y="2724581"/>
            <a:ext cx="1477010" cy="487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255">
              <a:lnSpc>
                <a:spcPts val="1400"/>
              </a:lnSpc>
            </a:pPr>
            <a:r>
              <a:rPr dirty="0" sz="1200" b="1">
                <a:solidFill>
                  <a:srgbClr val="2D3842"/>
                </a:solidFill>
                <a:latin typeface="Calibri"/>
                <a:cs typeface="Calibri"/>
              </a:rPr>
              <a:t>2.</a:t>
            </a:r>
            <a:r>
              <a:rPr dirty="0" sz="1200" spc="110" b="1">
                <a:solidFill>
                  <a:srgbClr val="2D3842"/>
                </a:solidFill>
                <a:latin typeface="Calibri"/>
                <a:cs typeface="Calibri"/>
              </a:rPr>
              <a:t> </a:t>
            </a:r>
            <a:r>
              <a:rPr dirty="0" sz="1200" spc="114" b="1">
                <a:solidFill>
                  <a:srgbClr val="2D3842"/>
                </a:solidFill>
                <a:latin typeface="Calibri"/>
                <a:cs typeface="Calibri"/>
              </a:rPr>
              <a:t>Introduction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80"/>
              </a:spcBef>
            </a:pP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Positioning</a:t>
            </a:r>
            <a:r>
              <a:rPr dirty="0" sz="1000" spc="1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statement!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520952" y="3623106"/>
            <a:ext cx="1682114" cy="666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200" spc="-25" b="1">
                <a:solidFill>
                  <a:srgbClr val="2D3842"/>
                </a:solidFill>
                <a:latin typeface="Calibri"/>
                <a:cs typeface="Calibri"/>
              </a:rPr>
              <a:t>3.</a:t>
            </a:r>
            <a:endParaRPr sz="1200">
              <a:latin typeface="Calibri"/>
              <a:cs typeface="Calibri"/>
            </a:endParaRPr>
          </a:p>
          <a:p>
            <a:pPr marL="438784">
              <a:lnSpc>
                <a:spcPct val="100000"/>
              </a:lnSpc>
              <a:spcBef>
                <a:spcPts val="190"/>
              </a:spcBef>
            </a:pP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Would</a:t>
            </a:r>
            <a:r>
              <a:rPr dirty="0" sz="1000" spc="1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75">
                <a:solidFill>
                  <a:srgbClr val="2D3842"/>
                </a:solidFill>
                <a:latin typeface="Century Gothic"/>
                <a:cs typeface="Century Gothic"/>
              </a:rPr>
              <a:t>it</a:t>
            </a:r>
            <a:r>
              <a:rPr dirty="0" sz="1000" spc="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be</a:t>
            </a:r>
            <a:r>
              <a:rPr dirty="0" sz="1000" spc="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ok</a:t>
            </a:r>
            <a:r>
              <a:rPr dirty="0" sz="1000" spc="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if</a:t>
            </a:r>
            <a:r>
              <a:rPr dirty="0" sz="1000" spc="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30">
                <a:solidFill>
                  <a:srgbClr val="2D3842"/>
                </a:solidFill>
                <a:latin typeface="Century Gothic"/>
                <a:cs typeface="Century Gothic"/>
              </a:rPr>
              <a:t>I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took</a:t>
            </a:r>
            <a:r>
              <a:rPr dirty="0" sz="1000" spc="7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you</a:t>
            </a:r>
            <a:r>
              <a:rPr dirty="0" sz="1000" spc="6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through</a:t>
            </a:r>
            <a:r>
              <a:rPr dirty="0" sz="1000" spc="6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75">
                <a:solidFill>
                  <a:srgbClr val="2D3842"/>
                </a:solidFill>
                <a:latin typeface="Century Gothic"/>
                <a:cs typeface="Century Gothic"/>
              </a:rPr>
              <a:t>a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process?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1520952" y="3623106"/>
            <a:ext cx="1682114" cy="666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200" spc="-25" b="1">
                <a:solidFill>
                  <a:srgbClr val="2D3842"/>
                </a:solidFill>
                <a:latin typeface="Calibri"/>
                <a:cs typeface="Calibri"/>
              </a:rPr>
              <a:t>3.</a:t>
            </a:r>
            <a:endParaRPr sz="1200">
              <a:latin typeface="Calibri"/>
              <a:cs typeface="Calibri"/>
            </a:endParaRPr>
          </a:p>
          <a:p>
            <a:pPr marL="438784">
              <a:lnSpc>
                <a:spcPct val="100000"/>
              </a:lnSpc>
              <a:spcBef>
                <a:spcPts val="190"/>
              </a:spcBef>
            </a:pP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Would</a:t>
            </a:r>
            <a:r>
              <a:rPr dirty="0" sz="1000" spc="1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75">
                <a:solidFill>
                  <a:srgbClr val="2D3842"/>
                </a:solidFill>
                <a:latin typeface="Century Gothic"/>
                <a:cs typeface="Century Gothic"/>
              </a:rPr>
              <a:t>it</a:t>
            </a:r>
            <a:r>
              <a:rPr dirty="0" sz="1000" spc="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be</a:t>
            </a:r>
            <a:r>
              <a:rPr dirty="0" sz="1000" spc="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ok</a:t>
            </a:r>
            <a:r>
              <a:rPr dirty="0" sz="1000" spc="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if</a:t>
            </a:r>
            <a:r>
              <a:rPr dirty="0" sz="1000" spc="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30">
                <a:solidFill>
                  <a:srgbClr val="2D3842"/>
                </a:solidFill>
                <a:latin typeface="Century Gothic"/>
                <a:cs typeface="Century Gothic"/>
              </a:rPr>
              <a:t>I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took</a:t>
            </a:r>
            <a:r>
              <a:rPr dirty="0" sz="1000" spc="7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you</a:t>
            </a:r>
            <a:r>
              <a:rPr dirty="0" sz="1000" spc="6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through</a:t>
            </a:r>
            <a:r>
              <a:rPr dirty="0" sz="1000" spc="6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75">
                <a:solidFill>
                  <a:srgbClr val="2D3842"/>
                </a:solidFill>
                <a:latin typeface="Century Gothic"/>
                <a:cs typeface="Century Gothic"/>
              </a:rPr>
              <a:t>a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process?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1526794" y="4646726"/>
            <a:ext cx="1377315" cy="560070"/>
          </a:xfrm>
          <a:prstGeom prst="rect">
            <a:avLst/>
          </a:prstGeom>
        </p:spPr>
        <p:txBody>
          <a:bodyPr wrap="square" lIns="0" tIns="654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15"/>
              </a:spcBef>
              <a:tabLst>
                <a:tab pos="449580" algn="l"/>
                <a:tab pos="970280" algn="l"/>
              </a:tabLst>
            </a:pPr>
            <a:r>
              <a:rPr dirty="0" baseline="25462" sz="1800" spc="89" b="1">
                <a:solidFill>
                  <a:srgbClr val="2D3842"/>
                </a:solidFill>
                <a:latin typeface="Calibri"/>
                <a:cs typeface="Calibri"/>
              </a:rPr>
              <a:t>4.</a:t>
            </a:r>
            <a:r>
              <a:rPr dirty="0" baseline="25462" sz="1800" b="1">
                <a:solidFill>
                  <a:srgbClr val="2D3842"/>
                </a:solidFill>
                <a:latin typeface="Calibri"/>
                <a:cs typeface="Calibri"/>
              </a:rPr>
              <a:t>	</a:t>
            </a:r>
            <a:r>
              <a:rPr dirty="0" sz="800" spc="25">
                <a:solidFill>
                  <a:srgbClr val="2D3842"/>
                </a:solidFill>
                <a:latin typeface="Century Gothic"/>
                <a:cs typeface="Century Gothic"/>
              </a:rPr>
              <a:t>NOW</a:t>
            </a:r>
            <a:r>
              <a:rPr dirty="0" sz="800">
                <a:solidFill>
                  <a:srgbClr val="2D3842"/>
                </a:solidFill>
                <a:latin typeface="Century Gothic"/>
                <a:cs typeface="Century Gothic"/>
              </a:rPr>
              <a:t>	</a:t>
            </a:r>
            <a:r>
              <a:rPr dirty="0" baseline="3472" sz="1200" spc="120">
                <a:solidFill>
                  <a:srgbClr val="2D3842"/>
                </a:solidFill>
                <a:latin typeface="Century Gothic"/>
                <a:cs typeface="Century Gothic"/>
              </a:rPr>
              <a:t>WHERE</a:t>
            </a:r>
            <a:endParaRPr baseline="3472" sz="1200">
              <a:latin typeface="Century Gothic"/>
              <a:cs typeface="Century Gothic"/>
            </a:endParaRPr>
          </a:p>
          <a:p>
            <a:pPr marL="438150">
              <a:lnSpc>
                <a:spcPct val="100000"/>
              </a:lnSpc>
              <a:spcBef>
                <a:spcPts val="1450"/>
              </a:spcBef>
              <a:tabLst>
                <a:tab pos="963930" algn="l"/>
              </a:tabLst>
            </a:pPr>
            <a:r>
              <a:rPr dirty="0" sz="800" spc="40">
                <a:solidFill>
                  <a:srgbClr val="2D3842"/>
                </a:solidFill>
                <a:latin typeface="Century Gothic"/>
                <a:cs typeface="Century Gothic"/>
              </a:rPr>
              <a:t>HOW</a:t>
            </a:r>
            <a:r>
              <a:rPr dirty="0" sz="800">
                <a:solidFill>
                  <a:srgbClr val="2D3842"/>
                </a:solidFill>
                <a:latin typeface="Century Gothic"/>
                <a:cs typeface="Century Gothic"/>
              </a:rPr>
              <a:t>	</a:t>
            </a:r>
            <a:r>
              <a:rPr dirty="0" sz="800" spc="-10">
                <a:solidFill>
                  <a:srgbClr val="2D3842"/>
                </a:solidFill>
                <a:latin typeface="Century Gothic"/>
                <a:cs typeface="Century Gothic"/>
              </a:rPr>
              <a:t>ACTION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1526794" y="4646726"/>
            <a:ext cx="1377315" cy="560070"/>
          </a:xfrm>
          <a:prstGeom prst="rect">
            <a:avLst/>
          </a:prstGeom>
        </p:spPr>
        <p:txBody>
          <a:bodyPr wrap="square" lIns="0" tIns="654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15"/>
              </a:spcBef>
              <a:tabLst>
                <a:tab pos="449580" algn="l"/>
                <a:tab pos="970280" algn="l"/>
              </a:tabLst>
            </a:pPr>
            <a:r>
              <a:rPr dirty="0" baseline="25462" sz="1800" spc="89" b="1">
                <a:solidFill>
                  <a:srgbClr val="2D3842"/>
                </a:solidFill>
                <a:latin typeface="Calibri"/>
                <a:cs typeface="Calibri"/>
              </a:rPr>
              <a:t>4.</a:t>
            </a:r>
            <a:r>
              <a:rPr dirty="0" baseline="25462" sz="1800" b="1">
                <a:solidFill>
                  <a:srgbClr val="2D3842"/>
                </a:solidFill>
                <a:latin typeface="Calibri"/>
                <a:cs typeface="Calibri"/>
              </a:rPr>
              <a:t>	</a:t>
            </a:r>
            <a:r>
              <a:rPr dirty="0" sz="800" spc="25">
                <a:solidFill>
                  <a:srgbClr val="2D3842"/>
                </a:solidFill>
                <a:latin typeface="Century Gothic"/>
                <a:cs typeface="Century Gothic"/>
              </a:rPr>
              <a:t>NOW</a:t>
            </a:r>
            <a:r>
              <a:rPr dirty="0" sz="800">
                <a:solidFill>
                  <a:srgbClr val="2D3842"/>
                </a:solidFill>
                <a:latin typeface="Century Gothic"/>
                <a:cs typeface="Century Gothic"/>
              </a:rPr>
              <a:t>	</a:t>
            </a:r>
            <a:r>
              <a:rPr dirty="0" baseline="3472" sz="1200" spc="120">
                <a:solidFill>
                  <a:srgbClr val="2D3842"/>
                </a:solidFill>
                <a:latin typeface="Century Gothic"/>
                <a:cs typeface="Century Gothic"/>
              </a:rPr>
              <a:t>WHERE</a:t>
            </a:r>
            <a:endParaRPr baseline="3472" sz="1200">
              <a:latin typeface="Century Gothic"/>
              <a:cs typeface="Century Gothic"/>
            </a:endParaRPr>
          </a:p>
          <a:p>
            <a:pPr marL="438150">
              <a:lnSpc>
                <a:spcPct val="100000"/>
              </a:lnSpc>
              <a:spcBef>
                <a:spcPts val="1450"/>
              </a:spcBef>
              <a:tabLst>
                <a:tab pos="963930" algn="l"/>
              </a:tabLst>
            </a:pPr>
            <a:r>
              <a:rPr dirty="0" sz="800" spc="40">
                <a:solidFill>
                  <a:srgbClr val="2D3842"/>
                </a:solidFill>
                <a:latin typeface="Century Gothic"/>
                <a:cs typeface="Century Gothic"/>
              </a:rPr>
              <a:t>HOW</a:t>
            </a:r>
            <a:r>
              <a:rPr dirty="0" sz="800">
                <a:solidFill>
                  <a:srgbClr val="2D3842"/>
                </a:solidFill>
                <a:latin typeface="Century Gothic"/>
                <a:cs typeface="Century Gothic"/>
              </a:rPr>
              <a:t>	</a:t>
            </a:r>
            <a:r>
              <a:rPr dirty="0" sz="800" spc="-10">
                <a:solidFill>
                  <a:srgbClr val="2D3842"/>
                </a:solidFill>
                <a:latin typeface="Century Gothic"/>
                <a:cs typeface="Century Gothic"/>
              </a:rPr>
              <a:t>ACTION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1903729" y="6036055"/>
            <a:ext cx="61594" cy="50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375"/>
              </a:lnSpc>
            </a:pPr>
            <a:r>
              <a:rPr dirty="0" sz="400" spc="-25">
                <a:solidFill>
                  <a:srgbClr val="FDFFFF"/>
                </a:solidFill>
                <a:latin typeface="Calibri"/>
                <a:cs typeface="Calibri"/>
              </a:rPr>
              <a:t>CO</a:t>
            </a:r>
            <a:endParaRPr sz="400">
              <a:latin typeface="Calibri"/>
              <a:cs typeface="Calibri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1514855" y="5555030"/>
            <a:ext cx="1517015" cy="572135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marL="191770" indent="-192405">
              <a:lnSpc>
                <a:spcPts val="1200"/>
              </a:lnSpc>
              <a:spcBef>
                <a:spcPts val="285"/>
              </a:spcBef>
            </a:pPr>
            <a:r>
              <a:rPr dirty="0" baseline="4629" sz="1800" b="1">
                <a:solidFill>
                  <a:srgbClr val="2D3842"/>
                </a:solidFill>
                <a:latin typeface="Calibri"/>
                <a:cs typeface="Calibri"/>
              </a:rPr>
              <a:t>5.</a:t>
            </a:r>
            <a:r>
              <a:rPr dirty="0" baseline="4629" sz="1800" spc="442" b="1">
                <a:solidFill>
                  <a:srgbClr val="2D3842"/>
                </a:solidFill>
                <a:latin typeface="Calibri"/>
                <a:cs typeface="Calibri"/>
              </a:rPr>
              <a:t> </a:t>
            </a:r>
            <a:r>
              <a:rPr dirty="0" sz="1000" spc="65">
                <a:solidFill>
                  <a:srgbClr val="2D3842"/>
                </a:solidFill>
                <a:latin typeface="Century Gothic"/>
                <a:cs typeface="Century Gothic"/>
              </a:rPr>
              <a:t>Firstly,</a:t>
            </a:r>
            <a:r>
              <a:rPr dirty="0" sz="1000" spc="2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lets</a:t>
            </a:r>
            <a:r>
              <a:rPr dirty="0" sz="1000" spc="1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get</a:t>
            </a:r>
            <a:r>
              <a:rPr dirty="0" sz="1000" spc="2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2D3842"/>
                </a:solidFill>
                <a:latin typeface="Century Gothic"/>
                <a:cs typeface="Century Gothic"/>
              </a:rPr>
              <a:t>some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information</a:t>
            </a:r>
            <a:endParaRPr sz="1000">
              <a:latin typeface="Century Gothic"/>
              <a:cs typeface="Century Gothic"/>
            </a:endParaRPr>
          </a:p>
          <a:p>
            <a:pPr marL="388620">
              <a:lnSpc>
                <a:spcPts val="400"/>
              </a:lnSpc>
              <a:spcBef>
                <a:spcPts val="1000"/>
              </a:spcBef>
              <a:tabLst>
                <a:tab pos="922655" algn="l"/>
              </a:tabLst>
            </a:pPr>
            <a:r>
              <a:rPr dirty="0" sz="400" spc="-25">
                <a:solidFill>
                  <a:srgbClr val="FDFFFF"/>
                </a:solidFill>
                <a:latin typeface="Calibri"/>
                <a:cs typeface="Calibri"/>
              </a:rPr>
              <a:t>CO</a:t>
            </a:r>
            <a:r>
              <a:rPr dirty="0" sz="400">
                <a:solidFill>
                  <a:srgbClr val="FDFFFF"/>
                </a:solidFill>
                <a:latin typeface="Calibri"/>
                <a:cs typeface="Calibri"/>
              </a:rPr>
              <a:t>	</a:t>
            </a:r>
            <a:r>
              <a:rPr dirty="0" sz="400" spc="-20">
                <a:solidFill>
                  <a:srgbClr val="FDFFFF"/>
                </a:solidFill>
                <a:latin typeface="Calibri"/>
                <a:cs typeface="Calibri"/>
              </a:rPr>
              <a:t>SFSF</a:t>
            </a:r>
            <a:endParaRPr sz="400">
              <a:latin typeface="Calibri"/>
              <a:cs typeface="Calibri"/>
            </a:endParaRPr>
          </a:p>
          <a:p>
            <a:pPr marL="1195070">
              <a:lnSpc>
                <a:spcPts val="400"/>
              </a:lnSpc>
            </a:pPr>
            <a:r>
              <a:rPr dirty="0" sz="400" spc="-20">
                <a:solidFill>
                  <a:srgbClr val="FDFFFF"/>
                </a:solidFill>
                <a:latin typeface="Calibri"/>
                <a:cs typeface="Calibri"/>
              </a:rPr>
              <a:t>FTFT</a:t>
            </a:r>
            <a:endParaRPr sz="400">
              <a:latin typeface="Calibri"/>
              <a:cs typeface="Calibri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1514855" y="5555030"/>
            <a:ext cx="1517015" cy="572135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marL="191770" indent="-192405">
              <a:lnSpc>
                <a:spcPts val="1200"/>
              </a:lnSpc>
              <a:spcBef>
                <a:spcPts val="285"/>
              </a:spcBef>
            </a:pPr>
            <a:r>
              <a:rPr dirty="0" baseline="4629" sz="1800" b="1">
                <a:solidFill>
                  <a:srgbClr val="2D3842"/>
                </a:solidFill>
                <a:latin typeface="Calibri"/>
                <a:cs typeface="Calibri"/>
              </a:rPr>
              <a:t>5.</a:t>
            </a:r>
            <a:r>
              <a:rPr dirty="0" baseline="4629" sz="1800" spc="442" b="1">
                <a:solidFill>
                  <a:srgbClr val="2D3842"/>
                </a:solidFill>
                <a:latin typeface="Calibri"/>
                <a:cs typeface="Calibri"/>
              </a:rPr>
              <a:t> </a:t>
            </a:r>
            <a:r>
              <a:rPr dirty="0" sz="1000" spc="65">
                <a:solidFill>
                  <a:srgbClr val="2D3842"/>
                </a:solidFill>
                <a:latin typeface="Century Gothic"/>
                <a:cs typeface="Century Gothic"/>
              </a:rPr>
              <a:t>Firstly,</a:t>
            </a:r>
            <a:r>
              <a:rPr dirty="0" sz="1000" spc="2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lets</a:t>
            </a:r>
            <a:r>
              <a:rPr dirty="0" sz="1000" spc="1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get</a:t>
            </a:r>
            <a:r>
              <a:rPr dirty="0" sz="1000" spc="2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2D3842"/>
                </a:solidFill>
                <a:latin typeface="Century Gothic"/>
                <a:cs typeface="Century Gothic"/>
              </a:rPr>
              <a:t>some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information</a:t>
            </a:r>
            <a:endParaRPr sz="1000">
              <a:latin typeface="Century Gothic"/>
              <a:cs typeface="Century Gothic"/>
            </a:endParaRPr>
          </a:p>
          <a:p>
            <a:pPr marL="388620">
              <a:lnSpc>
                <a:spcPts val="400"/>
              </a:lnSpc>
              <a:spcBef>
                <a:spcPts val="1000"/>
              </a:spcBef>
              <a:tabLst>
                <a:tab pos="922655" algn="l"/>
              </a:tabLst>
            </a:pPr>
            <a:r>
              <a:rPr dirty="0" sz="400" spc="-25">
                <a:solidFill>
                  <a:srgbClr val="FDFFFF"/>
                </a:solidFill>
                <a:latin typeface="Calibri"/>
                <a:cs typeface="Calibri"/>
              </a:rPr>
              <a:t>CO</a:t>
            </a:r>
            <a:r>
              <a:rPr dirty="0" sz="400">
                <a:solidFill>
                  <a:srgbClr val="FDFFFF"/>
                </a:solidFill>
                <a:latin typeface="Calibri"/>
                <a:cs typeface="Calibri"/>
              </a:rPr>
              <a:t>	</a:t>
            </a:r>
            <a:r>
              <a:rPr dirty="0" sz="400" spc="-25">
                <a:solidFill>
                  <a:srgbClr val="FDFFFF"/>
                </a:solidFill>
                <a:latin typeface="Calibri"/>
                <a:cs typeface="Calibri"/>
              </a:rPr>
              <a:t>SF</a:t>
            </a:r>
            <a:endParaRPr sz="400">
              <a:latin typeface="Calibri"/>
              <a:cs typeface="Calibri"/>
            </a:endParaRPr>
          </a:p>
          <a:p>
            <a:pPr marL="1195070">
              <a:lnSpc>
                <a:spcPts val="400"/>
              </a:lnSpc>
            </a:pPr>
            <a:r>
              <a:rPr dirty="0" sz="400" spc="-25">
                <a:solidFill>
                  <a:srgbClr val="FDFFFF"/>
                </a:solidFill>
                <a:latin typeface="Calibri"/>
                <a:cs typeface="Calibri"/>
              </a:rPr>
              <a:t>FT</a:t>
            </a:r>
            <a:endParaRPr sz="400">
              <a:latin typeface="Calibri"/>
              <a:cs typeface="Calibri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1514855" y="6465747"/>
            <a:ext cx="1635125" cy="335280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90500" indent="-190500">
              <a:lnSpc>
                <a:spcPts val="1200"/>
              </a:lnSpc>
              <a:spcBef>
                <a:spcPts val="225"/>
              </a:spcBef>
            </a:pPr>
            <a:r>
              <a:rPr dirty="0" baseline="2314" sz="1800" spc="82" b="1">
                <a:solidFill>
                  <a:srgbClr val="2D3842"/>
                </a:solidFill>
                <a:latin typeface="Calibri"/>
                <a:cs typeface="Calibri"/>
              </a:rPr>
              <a:t>6.</a:t>
            </a:r>
            <a:r>
              <a:rPr dirty="0" baseline="2314" sz="1800" spc="375" b="1">
                <a:solidFill>
                  <a:srgbClr val="2D3842"/>
                </a:solidFill>
                <a:latin typeface="Calibri"/>
                <a:cs typeface="Calibri"/>
              </a:rPr>
              <a:t> </a:t>
            </a: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What</a:t>
            </a:r>
            <a:r>
              <a:rPr dirty="0" sz="1000" spc="3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makes</a:t>
            </a:r>
            <a:r>
              <a:rPr dirty="0" sz="1000" spc="4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95">
                <a:solidFill>
                  <a:srgbClr val="2D3842"/>
                </a:solidFill>
                <a:latin typeface="Century Gothic"/>
                <a:cs typeface="Century Gothic"/>
              </a:rPr>
              <a:t>a</a:t>
            </a:r>
            <a:r>
              <a:rPr dirty="0" sz="1000" spc="3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2D3842"/>
                </a:solidFill>
                <a:latin typeface="Century Gothic"/>
                <a:cs typeface="Century Gothic"/>
              </a:rPr>
              <a:t>great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life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for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you</a:t>
            </a: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70">
                <a:solidFill>
                  <a:srgbClr val="2D3842"/>
                </a:solidFill>
                <a:latin typeface="Century Gothic"/>
                <a:cs typeface="Century Gothic"/>
              </a:rPr>
              <a:t>in</a:t>
            </a: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30">
                <a:solidFill>
                  <a:srgbClr val="2D3842"/>
                </a:solidFill>
                <a:latin typeface="Century Gothic"/>
                <a:cs typeface="Century Gothic"/>
              </a:rPr>
              <a:t>10</a:t>
            </a: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years?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1514855" y="6465747"/>
            <a:ext cx="1635125" cy="335280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90500" indent="-190500">
              <a:lnSpc>
                <a:spcPts val="1200"/>
              </a:lnSpc>
              <a:spcBef>
                <a:spcPts val="225"/>
              </a:spcBef>
            </a:pPr>
            <a:r>
              <a:rPr dirty="0" baseline="2314" sz="1800" spc="82" b="1">
                <a:solidFill>
                  <a:srgbClr val="2D3842"/>
                </a:solidFill>
                <a:latin typeface="Calibri"/>
                <a:cs typeface="Calibri"/>
              </a:rPr>
              <a:t>6.</a:t>
            </a:r>
            <a:r>
              <a:rPr dirty="0" baseline="2314" sz="1800" spc="375" b="1">
                <a:solidFill>
                  <a:srgbClr val="2D3842"/>
                </a:solidFill>
                <a:latin typeface="Calibri"/>
                <a:cs typeface="Calibri"/>
              </a:rPr>
              <a:t> </a:t>
            </a: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What</a:t>
            </a:r>
            <a:r>
              <a:rPr dirty="0" sz="1000" spc="3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makes</a:t>
            </a:r>
            <a:r>
              <a:rPr dirty="0" sz="1000" spc="4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95">
                <a:solidFill>
                  <a:srgbClr val="2D3842"/>
                </a:solidFill>
                <a:latin typeface="Century Gothic"/>
                <a:cs typeface="Century Gothic"/>
              </a:rPr>
              <a:t>a</a:t>
            </a:r>
            <a:r>
              <a:rPr dirty="0" sz="1000" spc="3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2D3842"/>
                </a:solidFill>
                <a:latin typeface="Century Gothic"/>
                <a:cs typeface="Century Gothic"/>
              </a:rPr>
              <a:t>great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life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for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you</a:t>
            </a: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70">
                <a:solidFill>
                  <a:srgbClr val="2D3842"/>
                </a:solidFill>
                <a:latin typeface="Century Gothic"/>
                <a:cs typeface="Century Gothic"/>
              </a:rPr>
              <a:t>in</a:t>
            </a: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30">
                <a:solidFill>
                  <a:srgbClr val="2D3842"/>
                </a:solidFill>
                <a:latin typeface="Century Gothic"/>
                <a:cs typeface="Century Gothic"/>
              </a:rPr>
              <a:t>10</a:t>
            </a: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years?</a:t>
            </a:r>
            <a:endParaRPr sz="1000">
              <a:latin typeface="Century Gothic"/>
              <a:cs typeface="Century Gothic"/>
            </a:endParaRPr>
          </a:p>
        </p:txBody>
      </p:sp>
      <p:grpSp>
        <p:nvGrpSpPr>
          <p:cNvPr id="35" name="object 35" descr=""/>
          <p:cNvGrpSpPr/>
          <p:nvPr/>
        </p:nvGrpSpPr>
        <p:grpSpPr>
          <a:xfrm>
            <a:off x="3745166" y="1506867"/>
            <a:ext cx="2523490" cy="1231265"/>
            <a:chOff x="3745166" y="1506867"/>
            <a:chExt cx="2523490" cy="1231265"/>
          </a:xfrm>
        </p:grpSpPr>
        <p:sp>
          <p:nvSpPr>
            <p:cNvPr id="36" name="object 36" descr=""/>
            <p:cNvSpPr/>
            <p:nvPr/>
          </p:nvSpPr>
          <p:spPr>
            <a:xfrm>
              <a:off x="3746753" y="1508455"/>
              <a:ext cx="2520315" cy="1228090"/>
            </a:xfrm>
            <a:custGeom>
              <a:avLst/>
              <a:gdLst/>
              <a:ahLst/>
              <a:cxnLst/>
              <a:rect l="l" t="t" r="r" b="b"/>
              <a:pathLst>
                <a:path w="2520315" h="1228089">
                  <a:moveTo>
                    <a:pt x="2520061" y="0"/>
                  </a:moveTo>
                  <a:lnTo>
                    <a:pt x="0" y="0"/>
                  </a:lnTo>
                  <a:lnTo>
                    <a:pt x="0" y="1227505"/>
                  </a:lnTo>
                  <a:lnTo>
                    <a:pt x="2520061" y="1227505"/>
                  </a:lnTo>
                  <a:lnTo>
                    <a:pt x="2520061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3746753" y="1508455"/>
              <a:ext cx="2520315" cy="1228090"/>
            </a:xfrm>
            <a:custGeom>
              <a:avLst/>
              <a:gdLst/>
              <a:ahLst/>
              <a:cxnLst/>
              <a:rect l="l" t="t" r="r" b="b"/>
              <a:pathLst>
                <a:path w="2520315" h="1228089">
                  <a:moveTo>
                    <a:pt x="0" y="1227505"/>
                  </a:moveTo>
                  <a:lnTo>
                    <a:pt x="2520061" y="1227505"/>
                  </a:lnTo>
                  <a:lnTo>
                    <a:pt x="2520061" y="0"/>
                  </a:lnTo>
                  <a:lnTo>
                    <a:pt x="0" y="0"/>
                  </a:lnTo>
                  <a:lnTo>
                    <a:pt x="0" y="1227505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3836669" y="1565998"/>
              <a:ext cx="180340" cy="180340"/>
            </a:xfrm>
            <a:custGeom>
              <a:avLst/>
              <a:gdLst/>
              <a:ahLst/>
              <a:cxnLst/>
              <a:rect l="l" t="t" r="r" b="b"/>
              <a:pathLst>
                <a:path w="180339" h="180339">
                  <a:moveTo>
                    <a:pt x="179997" y="0"/>
                  </a:moveTo>
                  <a:lnTo>
                    <a:pt x="0" y="0"/>
                  </a:lnTo>
                  <a:lnTo>
                    <a:pt x="0" y="179997"/>
                  </a:lnTo>
                  <a:lnTo>
                    <a:pt x="179997" y="179997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3836669" y="1565998"/>
              <a:ext cx="180340" cy="180340"/>
            </a:xfrm>
            <a:custGeom>
              <a:avLst/>
              <a:gdLst/>
              <a:ahLst/>
              <a:cxnLst/>
              <a:rect l="l" t="t" r="r" b="b"/>
              <a:pathLst>
                <a:path w="180339" h="180339">
                  <a:moveTo>
                    <a:pt x="0" y="179997"/>
                  </a:moveTo>
                  <a:lnTo>
                    <a:pt x="179997" y="179997"/>
                  </a:lnTo>
                  <a:lnTo>
                    <a:pt x="179997" y="0"/>
                  </a:lnTo>
                  <a:lnTo>
                    <a:pt x="0" y="0"/>
                  </a:lnTo>
                  <a:lnTo>
                    <a:pt x="0" y="179997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 descr=""/>
          <p:cNvSpPr txBox="1"/>
          <p:nvPr/>
        </p:nvSpPr>
        <p:spPr>
          <a:xfrm>
            <a:off x="4091432" y="1536953"/>
            <a:ext cx="1593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30" b="1">
                <a:solidFill>
                  <a:srgbClr val="FFFFFF"/>
                </a:solidFill>
                <a:latin typeface="Calibri"/>
                <a:cs typeface="Calibri"/>
              </a:rPr>
              <a:t>9.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4334636" y="1555241"/>
            <a:ext cx="10521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Estate</a:t>
            </a:r>
            <a:r>
              <a:rPr dirty="0" sz="1000" spc="2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40">
                <a:solidFill>
                  <a:srgbClr val="FFFFFF"/>
                </a:solidFill>
                <a:latin typeface="Century Gothic"/>
                <a:cs typeface="Century Gothic"/>
              </a:rPr>
              <a:t>Planning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4057903" y="1761641"/>
            <a:ext cx="1947545" cy="87121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0005" marR="552450" indent="-27940">
              <a:lnSpc>
                <a:spcPct val="119200"/>
              </a:lnSpc>
              <a:spcBef>
                <a:spcPts val="100"/>
              </a:spcBef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$100M</a:t>
            </a:r>
            <a:r>
              <a:rPr dirty="0" sz="100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65">
                <a:solidFill>
                  <a:srgbClr val="FFFFFF"/>
                </a:solidFill>
                <a:latin typeface="Century Gothic"/>
                <a:cs typeface="Century Gothic"/>
              </a:rPr>
              <a:t>x</a:t>
            </a:r>
            <a:r>
              <a:rPr dirty="0" sz="100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5%</a:t>
            </a:r>
            <a:r>
              <a:rPr dirty="0" sz="100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=</a:t>
            </a:r>
            <a:r>
              <a:rPr dirty="0" sz="100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$5M</a:t>
            </a:r>
            <a:r>
              <a:rPr dirty="0" sz="1000" spc="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45">
                <a:solidFill>
                  <a:srgbClr val="FFFFFF"/>
                </a:solidFill>
                <a:latin typeface="Century Gothic"/>
                <a:cs typeface="Century Gothic"/>
              </a:rPr>
              <a:t>p.a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Tax</a:t>
            </a:r>
            <a:r>
              <a:rPr dirty="0" sz="100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80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r>
              <a:rPr dirty="0" sz="1000" spc="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protection</a:t>
            </a:r>
            <a:endParaRPr sz="1000">
              <a:latin typeface="Century Gothic"/>
              <a:cs typeface="Century Gothic"/>
            </a:endParaRPr>
          </a:p>
          <a:p>
            <a:pPr marL="61594">
              <a:lnSpc>
                <a:spcPct val="100000"/>
              </a:lnSpc>
              <a:spcBef>
                <a:spcPts val="120"/>
              </a:spcBef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Testamentary</a:t>
            </a:r>
            <a:r>
              <a:rPr dirty="0" sz="1000" spc="1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100">
                <a:solidFill>
                  <a:srgbClr val="FFFFFF"/>
                </a:solidFill>
                <a:latin typeface="Century Gothic"/>
                <a:cs typeface="Century Gothic"/>
              </a:rPr>
              <a:t>Trusts</a:t>
            </a:r>
            <a:r>
              <a:rPr dirty="0" sz="1000" spc="1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80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r>
              <a:rPr dirty="0" sz="1000" spc="1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family</a:t>
            </a:r>
            <a:endParaRPr sz="1000">
              <a:latin typeface="Century Gothic"/>
              <a:cs typeface="Century Gothic"/>
            </a:endParaRPr>
          </a:p>
          <a:p>
            <a:pPr marL="61594">
              <a:lnSpc>
                <a:spcPct val="100000"/>
              </a:lnSpc>
              <a:spcBef>
                <a:spcPts val="5"/>
              </a:spcBef>
            </a:pPr>
            <a:r>
              <a:rPr dirty="0" sz="1000" spc="50">
                <a:solidFill>
                  <a:srgbClr val="FFFFFF"/>
                </a:solidFill>
                <a:latin typeface="Century Gothic"/>
                <a:cs typeface="Century Gothic"/>
              </a:rPr>
              <a:t>rule</a:t>
            </a:r>
            <a:r>
              <a:rPr dirty="0" sz="1000" spc="-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FFFFFF"/>
                </a:solidFill>
                <a:latin typeface="Century Gothic"/>
                <a:cs typeface="Century Gothic"/>
              </a:rPr>
              <a:t>book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1000" spc="50">
                <a:solidFill>
                  <a:srgbClr val="FFFFFF"/>
                </a:solidFill>
                <a:latin typeface="Calibri"/>
                <a:cs typeface="Calibri"/>
              </a:rPr>
              <a:t>‘</a:t>
            </a:r>
            <a:r>
              <a:rPr dirty="0" sz="1000" spc="50">
                <a:solidFill>
                  <a:srgbClr val="FFFFFF"/>
                </a:solidFill>
                <a:latin typeface="Century Gothic"/>
                <a:cs typeface="Century Gothic"/>
              </a:rPr>
              <a:t>Paris</a:t>
            </a: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50">
                <a:solidFill>
                  <a:srgbClr val="FFFFFF"/>
                </a:solidFill>
                <a:latin typeface="Century Gothic"/>
                <a:cs typeface="Century Gothic"/>
              </a:rPr>
              <a:t>Hilton</a:t>
            </a:r>
            <a:r>
              <a:rPr dirty="0" sz="1000" spc="50">
                <a:solidFill>
                  <a:srgbClr val="FFFFFF"/>
                </a:solidFill>
                <a:latin typeface="Calibri"/>
                <a:cs typeface="Calibri"/>
              </a:rPr>
              <a:t>’</a:t>
            </a:r>
            <a:r>
              <a:rPr dirty="0" sz="1000" spc="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45">
                <a:solidFill>
                  <a:srgbClr val="FFFFFF"/>
                </a:solidFill>
                <a:latin typeface="Century Gothic"/>
                <a:cs typeface="Century Gothic"/>
              </a:rPr>
              <a:t>kids</a:t>
            </a:r>
            <a:endParaRPr sz="1000">
              <a:latin typeface="Century Gothic"/>
              <a:cs typeface="Century Gothic"/>
            </a:endParaRPr>
          </a:p>
        </p:txBody>
      </p:sp>
      <p:grpSp>
        <p:nvGrpSpPr>
          <p:cNvPr id="43" name="object 43" descr=""/>
          <p:cNvGrpSpPr/>
          <p:nvPr/>
        </p:nvGrpSpPr>
        <p:grpSpPr>
          <a:xfrm>
            <a:off x="3859339" y="1790953"/>
            <a:ext cx="207645" cy="605155"/>
            <a:chOff x="3859339" y="1790953"/>
            <a:chExt cx="207645" cy="605155"/>
          </a:xfrm>
        </p:grpSpPr>
        <p:pic>
          <p:nvPicPr>
            <p:cNvPr id="44" name="object 4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30523" y="1790953"/>
              <a:ext cx="83298" cy="144017"/>
            </a:xfrm>
            <a:prstGeom prst="rect">
              <a:avLst/>
            </a:prstGeom>
          </p:spPr>
        </p:pic>
        <p:pic>
          <p:nvPicPr>
            <p:cNvPr id="45" name="object 4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78580" y="1957577"/>
              <a:ext cx="188341" cy="202437"/>
            </a:xfrm>
            <a:prstGeom prst="rect">
              <a:avLst/>
            </a:prstGeom>
          </p:spPr>
        </p:pic>
        <p:pic>
          <p:nvPicPr>
            <p:cNvPr id="46" name="object 4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59339" y="2194369"/>
              <a:ext cx="206756" cy="201168"/>
            </a:xfrm>
            <a:prstGeom prst="rect">
              <a:avLst/>
            </a:prstGeom>
          </p:spPr>
        </p:pic>
      </p:grpSp>
      <p:sp>
        <p:nvSpPr>
          <p:cNvPr id="47" name="object 47" descr=""/>
          <p:cNvSpPr txBox="1"/>
          <p:nvPr/>
        </p:nvSpPr>
        <p:spPr>
          <a:xfrm>
            <a:off x="3926585" y="2280665"/>
            <a:ext cx="73025" cy="863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" spc="-25">
                <a:solidFill>
                  <a:srgbClr val="FDFFFF"/>
                </a:solidFill>
                <a:latin typeface="Calibri"/>
                <a:cs typeface="Calibri"/>
              </a:rPr>
              <a:t>FT</a:t>
            </a:r>
            <a:endParaRPr sz="400">
              <a:latin typeface="Calibri"/>
              <a:cs typeface="Calibri"/>
            </a:endParaRPr>
          </a:p>
        </p:txBody>
      </p:sp>
      <p:grpSp>
        <p:nvGrpSpPr>
          <p:cNvPr id="48" name="object 48" descr=""/>
          <p:cNvGrpSpPr/>
          <p:nvPr/>
        </p:nvGrpSpPr>
        <p:grpSpPr>
          <a:xfrm>
            <a:off x="3745166" y="2471800"/>
            <a:ext cx="2523490" cy="1537970"/>
            <a:chOff x="3745166" y="2471800"/>
            <a:chExt cx="2523490" cy="1537970"/>
          </a:xfrm>
        </p:grpSpPr>
        <p:pic>
          <p:nvPicPr>
            <p:cNvPr id="49" name="object 4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836669" y="2471800"/>
              <a:ext cx="182371" cy="168401"/>
            </a:xfrm>
            <a:prstGeom prst="rect">
              <a:avLst/>
            </a:prstGeom>
          </p:spPr>
        </p:pic>
        <p:sp>
          <p:nvSpPr>
            <p:cNvPr id="50" name="object 50" descr=""/>
            <p:cNvSpPr/>
            <p:nvPr/>
          </p:nvSpPr>
          <p:spPr>
            <a:xfrm>
              <a:off x="3746753" y="2769323"/>
              <a:ext cx="2520315" cy="1238885"/>
            </a:xfrm>
            <a:custGeom>
              <a:avLst/>
              <a:gdLst/>
              <a:ahLst/>
              <a:cxnLst/>
              <a:rect l="l" t="t" r="r" b="b"/>
              <a:pathLst>
                <a:path w="2520315" h="1238885">
                  <a:moveTo>
                    <a:pt x="2520061" y="0"/>
                  </a:moveTo>
                  <a:lnTo>
                    <a:pt x="0" y="0"/>
                  </a:lnTo>
                  <a:lnTo>
                    <a:pt x="0" y="1238796"/>
                  </a:lnTo>
                  <a:lnTo>
                    <a:pt x="2520061" y="1238796"/>
                  </a:lnTo>
                  <a:lnTo>
                    <a:pt x="2520061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3746753" y="2769323"/>
              <a:ext cx="2520315" cy="1238885"/>
            </a:xfrm>
            <a:custGeom>
              <a:avLst/>
              <a:gdLst/>
              <a:ahLst/>
              <a:cxnLst/>
              <a:rect l="l" t="t" r="r" b="b"/>
              <a:pathLst>
                <a:path w="2520315" h="1238885">
                  <a:moveTo>
                    <a:pt x="0" y="1238796"/>
                  </a:moveTo>
                  <a:lnTo>
                    <a:pt x="2520061" y="1238796"/>
                  </a:lnTo>
                  <a:lnTo>
                    <a:pt x="2520061" y="0"/>
                  </a:lnTo>
                  <a:lnTo>
                    <a:pt x="0" y="0"/>
                  </a:lnTo>
                  <a:lnTo>
                    <a:pt x="0" y="1238796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3836669" y="2901391"/>
              <a:ext cx="180340" cy="182245"/>
            </a:xfrm>
            <a:custGeom>
              <a:avLst/>
              <a:gdLst/>
              <a:ahLst/>
              <a:cxnLst/>
              <a:rect l="l" t="t" r="r" b="b"/>
              <a:pathLst>
                <a:path w="180339" h="182244">
                  <a:moveTo>
                    <a:pt x="179997" y="0"/>
                  </a:moveTo>
                  <a:lnTo>
                    <a:pt x="0" y="0"/>
                  </a:lnTo>
                  <a:lnTo>
                    <a:pt x="0" y="181660"/>
                  </a:lnTo>
                  <a:lnTo>
                    <a:pt x="179997" y="181660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3836669" y="2901391"/>
              <a:ext cx="180340" cy="182245"/>
            </a:xfrm>
            <a:custGeom>
              <a:avLst/>
              <a:gdLst/>
              <a:ahLst/>
              <a:cxnLst/>
              <a:rect l="l" t="t" r="r" b="b"/>
              <a:pathLst>
                <a:path w="180339" h="182244">
                  <a:moveTo>
                    <a:pt x="0" y="181660"/>
                  </a:moveTo>
                  <a:lnTo>
                    <a:pt x="179997" y="181660"/>
                  </a:lnTo>
                  <a:lnTo>
                    <a:pt x="179997" y="0"/>
                  </a:lnTo>
                  <a:lnTo>
                    <a:pt x="0" y="0"/>
                  </a:lnTo>
                  <a:lnTo>
                    <a:pt x="0" y="181660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4" name="object 54" descr=""/>
          <p:cNvSpPr txBox="1"/>
          <p:nvPr/>
        </p:nvSpPr>
        <p:spPr>
          <a:xfrm>
            <a:off x="4115180" y="2872815"/>
            <a:ext cx="22288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10.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4403852" y="2924936"/>
            <a:ext cx="10909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Asset</a:t>
            </a:r>
            <a:r>
              <a:rPr dirty="0" sz="1000" spc="21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Protection</a:t>
            </a:r>
            <a:endParaRPr sz="1000">
              <a:latin typeface="Century Gothic"/>
              <a:cs typeface="Century Gothic"/>
            </a:endParaRPr>
          </a:p>
        </p:txBody>
      </p:sp>
      <p:grpSp>
        <p:nvGrpSpPr>
          <p:cNvPr id="56" name="object 56" descr=""/>
          <p:cNvGrpSpPr/>
          <p:nvPr/>
        </p:nvGrpSpPr>
        <p:grpSpPr>
          <a:xfrm>
            <a:off x="3745166" y="3154314"/>
            <a:ext cx="2523490" cy="1761489"/>
            <a:chOff x="3745166" y="3154314"/>
            <a:chExt cx="2523490" cy="1761489"/>
          </a:xfrm>
        </p:grpSpPr>
        <p:sp>
          <p:nvSpPr>
            <p:cNvPr id="57" name="object 57" descr=""/>
            <p:cNvSpPr/>
            <p:nvPr/>
          </p:nvSpPr>
          <p:spPr>
            <a:xfrm>
              <a:off x="4607941" y="3154323"/>
              <a:ext cx="300355" cy="727075"/>
            </a:xfrm>
            <a:custGeom>
              <a:avLst/>
              <a:gdLst/>
              <a:ahLst/>
              <a:cxnLst/>
              <a:rect l="l" t="t" r="r" b="b"/>
              <a:pathLst>
                <a:path w="300354" h="727075">
                  <a:moveTo>
                    <a:pt x="47472" y="616585"/>
                  </a:moveTo>
                  <a:lnTo>
                    <a:pt x="15875" y="616585"/>
                  </a:lnTo>
                  <a:lnTo>
                    <a:pt x="15875" y="726668"/>
                  </a:lnTo>
                  <a:lnTo>
                    <a:pt x="47472" y="726668"/>
                  </a:lnTo>
                  <a:lnTo>
                    <a:pt x="47472" y="616585"/>
                  </a:lnTo>
                  <a:close/>
                </a:path>
                <a:path w="300354" h="727075">
                  <a:moveTo>
                    <a:pt x="47472" y="308356"/>
                  </a:moveTo>
                  <a:lnTo>
                    <a:pt x="15875" y="308356"/>
                  </a:lnTo>
                  <a:lnTo>
                    <a:pt x="15875" y="418439"/>
                  </a:lnTo>
                  <a:lnTo>
                    <a:pt x="47472" y="418439"/>
                  </a:lnTo>
                  <a:lnTo>
                    <a:pt x="47472" y="308356"/>
                  </a:lnTo>
                  <a:close/>
                </a:path>
                <a:path w="300354" h="727075">
                  <a:moveTo>
                    <a:pt x="94881" y="462407"/>
                  </a:moveTo>
                  <a:lnTo>
                    <a:pt x="15875" y="462407"/>
                  </a:lnTo>
                  <a:lnTo>
                    <a:pt x="15875" y="572490"/>
                  </a:lnTo>
                  <a:lnTo>
                    <a:pt x="94881" y="572490"/>
                  </a:lnTo>
                  <a:lnTo>
                    <a:pt x="94881" y="462407"/>
                  </a:lnTo>
                  <a:close/>
                </a:path>
                <a:path w="300354" h="727075">
                  <a:moveTo>
                    <a:pt x="94881" y="154178"/>
                  </a:moveTo>
                  <a:lnTo>
                    <a:pt x="15875" y="154178"/>
                  </a:lnTo>
                  <a:lnTo>
                    <a:pt x="15875" y="264261"/>
                  </a:lnTo>
                  <a:lnTo>
                    <a:pt x="94881" y="264261"/>
                  </a:lnTo>
                  <a:lnTo>
                    <a:pt x="94881" y="154178"/>
                  </a:lnTo>
                  <a:close/>
                </a:path>
                <a:path w="300354" h="727075">
                  <a:moveTo>
                    <a:pt x="142252" y="616585"/>
                  </a:moveTo>
                  <a:lnTo>
                    <a:pt x="63246" y="616585"/>
                  </a:lnTo>
                  <a:lnTo>
                    <a:pt x="63246" y="726668"/>
                  </a:lnTo>
                  <a:lnTo>
                    <a:pt x="142252" y="726668"/>
                  </a:lnTo>
                  <a:lnTo>
                    <a:pt x="142252" y="616585"/>
                  </a:lnTo>
                  <a:close/>
                </a:path>
                <a:path w="300354" h="727075">
                  <a:moveTo>
                    <a:pt x="142252" y="308356"/>
                  </a:moveTo>
                  <a:lnTo>
                    <a:pt x="63246" y="308356"/>
                  </a:lnTo>
                  <a:lnTo>
                    <a:pt x="63246" y="418439"/>
                  </a:lnTo>
                  <a:lnTo>
                    <a:pt x="142252" y="418439"/>
                  </a:lnTo>
                  <a:lnTo>
                    <a:pt x="142252" y="308356"/>
                  </a:lnTo>
                  <a:close/>
                </a:path>
                <a:path w="300354" h="727075">
                  <a:moveTo>
                    <a:pt x="189623" y="462407"/>
                  </a:moveTo>
                  <a:lnTo>
                    <a:pt x="110617" y="462407"/>
                  </a:lnTo>
                  <a:lnTo>
                    <a:pt x="110617" y="572490"/>
                  </a:lnTo>
                  <a:lnTo>
                    <a:pt x="189623" y="572490"/>
                  </a:lnTo>
                  <a:lnTo>
                    <a:pt x="189623" y="462407"/>
                  </a:lnTo>
                  <a:close/>
                </a:path>
                <a:path w="300354" h="727075">
                  <a:moveTo>
                    <a:pt x="189623" y="154178"/>
                  </a:moveTo>
                  <a:lnTo>
                    <a:pt x="110617" y="154178"/>
                  </a:lnTo>
                  <a:lnTo>
                    <a:pt x="110617" y="264261"/>
                  </a:lnTo>
                  <a:lnTo>
                    <a:pt x="189623" y="264261"/>
                  </a:lnTo>
                  <a:lnTo>
                    <a:pt x="189623" y="154178"/>
                  </a:lnTo>
                  <a:close/>
                </a:path>
                <a:path w="300354" h="727075">
                  <a:moveTo>
                    <a:pt x="237121" y="616585"/>
                  </a:moveTo>
                  <a:lnTo>
                    <a:pt x="158115" y="616585"/>
                  </a:lnTo>
                  <a:lnTo>
                    <a:pt x="158115" y="726668"/>
                  </a:lnTo>
                  <a:lnTo>
                    <a:pt x="237121" y="726668"/>
                  </a:lnTo>
                  <a:lnTo>
                    <a:pt x="237121" y="616585"/>
                  </a:lnTo>
                  <a:close/>
                </a:path>
                <a:path w="300354" h="727075">
                  <a:moveTo>
                    <a:pt x="237121" y="308356"/>
                  </a:moveTo>
                  <a:lnTo>
                    <a:pt x="158115" y="308356"/>
                  </a:lnTo>
                  <a:lnTo>
                    <a:pt x="158115" y="418439"/>
                  </a:lnTo>
                  <a:lnTo>
                    <a:pt x="237121" y="418439"/>
                  </a:lnTo>
                  <a:lnTo>
                    <a:pt x="237121" y="308356"/>
                  </a:lnTo>
                  <a:close/>
                </a:path>
                <a:path w="300354" h="727075">
                  <a:moveTo>
                    <a:pt x="284454" y="616585"/>
                  </a:moveTo>
                  <a:lnTo>
                    <a:pt x="252857" y="616585"/>
                  </a:lnTo>
                  <a:lnTo>
                    <a:pt x="252857" y="726668"/>
                  </a:lnTo>
                  <a:lnTo>
                    <a:pt x="284454" y="726668"/>
                  </a:lnTo>
                  <a:lnTo>
                    <a:pt x="284454" y="616585"/>
                  </a:lnTo>
                  <a:close/>
                </a:path>
                <a:path w="300354" h="727075">
                  <a:moveTo>
                    <a:pt x="284454" y="308356"/>
                  </a:moveTo>
                  <a:lnTo>
                    <a:pt x="252857" y="308356"/>
                  </a:lnTo>
                  <a:lnTo>
                    <a:pt x="252857" y="418439"/>
                  </a:lnTo>
                  <a:lnTo>
                    <a:pt x="284454" y="418439"/>
                  </a:lnTo>
                  <a:lnTo>
                    <a:pt x="284454" y="308356"/>
                  </a:lnTo>
                  <a:close/>
                </a:path>
                <a:path w="300354" h="727075">
                  <a:moveTo>
                    <a:pt x="284492" y="462407"/>
                  </a:moveTo>
                  <a:lnTo>
                    <a:pt x="205486" y="462407"/>
                  </a:lnTo>
                  <a:lnTo>
                    <a:pt x="205486" y="572490"/>
                  </a:lnTo>
                  <a:lnTo>
                    <a:pt x="284492" y="572490"/>
                  </a:lnTo>
                  <a:lnTo>
                    <a:pt x="284492" y="462407"/>
                  </a:lnTo>
                  <a:close/>
                </a:path>
                <a:path w="300354" h="727075">
                  <a:moveTo>
                    <a:pt x="284492" y="154178"/>
                  </a:moveTo>
                  <a:lnTo>
                    <a:pt x="205486" y="154178"/>
                  </a:lnTo>
                  <a:lnTo>
                    <a:pt x="205486" y="264261"/>
                  </a:lnTo>
                  <a:lnTo>
                    <a:pt x="284492" y="264261"/>
                  </a:lnTo>
                  <a:lnTo>
                    <a:pt x="284492" y="154178"/>
                  </a:lnTo>
                  <a:close/>
                </a:path>
                <a:path w="300354" h="727075">
                  <a:moveTo>
                    <a:pt x="300240" y="0"/>
                  </a:moveTo>
                  <a:lnTo>
                    <a:pt x="0" y="0"/>
                  </a:lnTo>
                  <a:lnTo>
                    <a:pt x="0" y="110083"/>
                  </a:lnTo>
                  <a:lnTo>
                    <a:pt x="300240" y="110083"/>
                  </a:lnTo>
                  <a:lnTo>
                    <a:pt x="30024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 descr=""/>
            <p:cNvSpPr/>
            <p:nvPr/>
          </p:nvSpPr>
          <p:spPr>
            <a:xfrm>
              <a:off x="3746753" y="4040885"/>
              <a:ext cx="2520315" cy="873125"/>
            </a:xfrm>
            <a:custGeom>
              <a:avLst/>
              <a:gdLst/>
              <a:ahLst/>
              <a:cxnLst/>
              <a:rect l="l" t="t" r="r" b="b"/>
              <a:pathLst>
                <a:path w="2520315" h="873125">
                  <a:moveTo>
                    <a:pt x="2520061" y="0"/>
                  </a:moveTo>
                  <a:lnTo>
                    <a:pt x="0" y="0"/>
                  </a:lnTo>
                  <a:lnTo>
                    <a:pt x="0" y="873125"/>
                  </a:lnTo>
                  <a:lnTo>
                    <a:pt x="2520061" y="873125"/>
                  </a:lnTo>
                  <a:lnTo>
                    <a:pt x="2520061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 descr=""/>
            <p:cNvSpPr/>
            <p:nvPr/>
          </p:nvSpPr>
          <p:spPr>
            <a:xfrm>
              <a:off x="3746753" y="4040885"/>
              <a:ext cx="2520315" cy="873125"/>
            </a:xfrm>
            <a:custGeom>
              <a:avLst/>
              <a:gdLst/>
              <a:ahLst/>
              <a:cxnLst/>
              <a:rect l="l" t="t" r="r" b="b"/>
              <a:pathLst>
                <a:path w="2520315" h="873125">
                  <a:moveTo>
                    <a:pt x="0" y="873125"/>
                  </a:moveTo>
                  <a:lnTo>
                    <a:pt x="2520061" y="873125"/>
                  </a:lnTo>
                  <a:lnTo>
                    <a:pt x="2520061" y="0"/>
                  </a:lnTo>
                  <a:lnTo>
                    <a:pt x="0" y="0"/>
                  </a:lnTo>
                  <a:lnTo>
                    <a:pt x="0" y="873125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 descr=""/>
            <p:cNvSpPr/>
            <p:nvPr/>
          </p:nvSpPr>
          <p:spPr>
            <a:xfrm>
              <a:off x="3852036" y="4121467"/>
              <a:ext cx="180340" cy="181610"/>
            </a:xfrm>
            <a:custGeom>
              <a:avLst/>
              <a:gdLst/>
              <a:ahLst/>
              <a:cxnLst/>
              <a:rect l="l" t="t" r="r" b="b"/>
              <a:pathLst>
                <a:path w="180339" h="181610">
                  <a:moveTo>
                    <a:pt x="179997" y="0"/>
                  </a:moveTo>
                  <a:lnTo>
                    <a:pt x="0" y="0"/>
                  </a:lnTo>
                  <a:lnTo>
                    <a:pt x="0" y="181165"/>
                  </a:lnTo>
                  <a:lnTo>
                    <a:pt x="179997" y="181165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3852036" y="4121467"/>
              <a:ext cx="180340" cy="181610"/>
            </a:xfrm>
            <a:custGeom>
              <a:avLst/>
              <a:gdLst/>
              <a:ahLst/>
              <a:cxnLst/>
              <a:rect l="l" t="t" r="r" b="b"/>
              <a:pathLst>
                <a:path w="180339" h="181610">
                  <a:moveTo>
                    <a:pt x="0" y="181165"/>
                  </a:moveTo>
                  <a:lnTo>
                    <a:pt x="179997" y="181165"/>
                  </a:lnTo>
                  <a:lnTo>
                    <a:pt x="179997" y="0"/>
                  </a:lnTo>
                  <a:lnTo>
                    <a:pt x="0" y="0"/>
                  </a:lnTo>
                  <a:lnTo>
                    <a:pt x="0" y="181165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2" name="object 62" descr=""/>
          <p:cNvSpPr txBox="1"/>
          <p:nvPr/>
        </p:nvSpPr>
        <p:spPr>
          <a:xfrm>
            <a:off x="3926840" y="3340735"/>
            <a:ext cx="58928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Personal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Wealth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5000371" y="3168523"/>
            <a:ext cx="89725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80">
                <a:solidFill>
                  <a:srgbClr val="FFFFFF"/>
                </a:solidFill>
                <a:latin typeface="Century Gothic"/>
                <a:cs typeface="Century Gothic"/>
              </a:rPr>
              <a:t>Business</a:t>
            </a: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75">
                <a:solidFill>
                  <a:srgbClr val="FFFFFF"/>
                </a:solidFill>
                <a:latin typeface="Century Gothic"/>
                <a:cs typeface="Century Gothic"/>
              </a:rPr>
              <a:t>risk </a:t>
            </a:r>
            <a:r>
              <a:rPr dirty="0" sz="1000" spc="55">
                <a:solidFill>
                  <a:srgbClr val="FFFFFF"/>
                </a:solidFill>
                <a:latin typeface="Century Gothic"/>
                <a:cs typeface="Century Gothic"/>
              </a:rPr>
              <a:t>Family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80">
                <a:solidFill>
                  <a:srgbClr val="FFFFFF"/>
                </a:solidFill>
                <a:latin typeface="Century Gothic"/>
                <a:cs typeface="Century Gothic"/>
              </a:rPr>
              <a:t>risk </a:t>
            </a:r>
            <a:r>
              <a:rPr dirty="0" sz="1000" spc="35">
                <a:solidFill>
                  <a:srgbClr val="FFFFFF"/>
                </a:solidFill>
                <a:latin typeface="Century Gothic"/>
                <a:cs typeface="Century Gothic"/>
              </a:rPr>
              <a:t>Litigation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Relationships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4" name="object 64" descr=""/>
          <p:cNvSpPr txBox="1"/>
          <p:nvPr/>
        </p:nvSpPr>
        <p:spPr>
          <a:xfrm>
            <a:off x="3893565" y="4059961"/>
            <a:ext cx="1282065" cy="70675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5080" indent="252095">
              <a:lnSpc>
                <a:spcPts val="1480"/>
              </a:lnSpc>
              <a:spcBef>
                <a:spcPts val="195"/>
              </a:spcBef>
              <a:tabLst>
                <a:tab pos="552450" algn="l"/>
              </a:tabLst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11.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baseline="2777" sz="1500" spc="-15">
                <a:solidFill>
                  <a:srgbClr val="FFFFFF"/>
                </a:solidFill>
                <a:latin typeface="Century Gothic"/>
                <a:cs typeface="Century Gothic"/>
              </a:rPr>
              <a:t>Succession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Income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ts val="1105"/>
              </a:lnSpc>
            </a:pPr>
            <a:r>
              <a:rPr dirty="0" sz="1000" spc="45">
                <a:solidFill>
                  <a:srgbClr val="FFFFFF"/>
                </a:solidFill>
                <a:latin typeface="Century Gothic"/>
                <a:cs typeface="Century Gothic"/>
              </a:rPr>
              <a:t>Equity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Control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5" name="object 65" descr=""/>
          <p:cNvSpPr/>
          <p:nvPr/>
        </p:nvSpPr>
        <p:spPr>
          <a:xfrm>
            <a:off x="4379848" y="4479163"/>
            <a:ext cx="340360" cy="134620"/>
          </a:xfrm>
          <a:custGeom>
            <a:avLst/>
            <a:gdLst/>
            <a:ahLst/>
            <a:cxnLst/>
            <a:rect l="l" t="t" r="r" b="b"/>
            <a:pathLst>
              <a:path w="340360" h="134620">
                <a:moveTo>
                  <a:pt x="270383" y="0"/>
                </a:moveTo>
                <a:lnTo>
                  <a:pt x="260985" y="9017"/>
                </a:lnTo>
                <a:lnTo>
                  <a:pt x="260858" y="16129"/>
                </a:lnTo>
                <a:lnTo>
                  <a:pt x="265302" y="20955"/>
                </a:lnTo>
                <a:lnTo>
                  <a:pt x="299847" y="55499"/>
                </a:lnTo>
                <a:lnTo>
                  <a:pt x="5079" y="55499"/>
                </a:lnTo>
                <a:lnTo>
                  <a:pt x="0" y="60833"/>
                </a:lnTo>
                <a:lnTo>
                  <a:pt x="0" y="73660"/>
                </a:lnTo>
                <a:lnTo>
                  <a:pt x="5079" y="78867"/>
                </a:lnTo>
                <a:lnTo>
                  <a:pt x="11556" y="78867"/>
                </a:lnTo>
                <a:lnTo>
                  <a:pt x="299847" y="78867"/>
                </a:lnTo>
                <a:lnTo>
                  <a:pt x="260985" y="117856"/>
                </a:lnTo>
                <a:lnTo>
                  <a:pt x="260985" y="125095"/>
                </a:lnTo>
                <a:lnTo>
                  <a:pt x="270001" y="134112"/>
                </a:lnTo>
                <a:lnTo>
                  <a:pt x="277240" y="134112"/>
                </a:lnTo>
                <a:lnTo>
                  <a:pt x="340105" y="70993"/>
                </a:lnTo>
                <a:lnTo>
                  <a:pt x="340233" y="63881"/>
                </a:lnTo>
                <a:lnTo>
                  <a:pt x="335788" y="59182"/>
                </a:lnTo>
                <a:lnTo>
                  <a:pt x="277367" y="254"/>
                </a:lnTo>
                <a:lnTo>
                  <a:pt x="2703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 descr=""/>
          <p:cNvSpPr txBox="1"/>
          <p:nvPr/>
        </p:nvSpPr>
        <p:spPr>
          <a:xfrm>
            <a:off x="4737608" y="4433061"/>
            <a:ext cx="13919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65">
                <a:solidFill>
                  <a:srgbClr val="FFFFFF"/>
                </a:solidFill>
                <a:latin typeface="Century Gothic"/>
                <a:cs typeface="Century Gothic"/>
              </a:rPr>
              <a:t>To</a:t>
            </a:r>
            <a:r>
              <a:rPr dirty="0" sz="1000" spc="8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whom,</a:t>
            </a:r>
            <a:r>
              <a:rPr dirty="0" sz="1000" spc="8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when,</a:t>
            </a:r>
            <a:r>
              <a:rPr dirty="0" sz="1000" spc="8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25">
                <a:solidFill>
                  <a:srgbClr val="FFFFFF"/>
                </a:solidFill>
                <a:latin typeface="Century Gothic"/>
                <a:cs typeface="Century Gothic"/>
              </a:rPr>
              <a:t>why</a:t>
            </a:r>
            <a:endParaRPr sz="1000">
              <a:latin typeface="Century Gothic"/>
              <a:cs typeface="Century Gothic"/>
            </a:endParaRPr>
          </a:p>
        </p:txBody>
      </p:sp>
      <p:grpSp>
        <p:nvGrpSpPr>
          <p:cNvPr id="67" name="object 67" descr=""/>
          <p:cNvGrpSpPr/>
          <p:nvPr/>
        </p:nvGrpSpPr>
        <p:grpSpPr>
          <a:xfrm>
            <a:off x="3745166" y="4934521"/>
            <a:ext cx="2523490" cy="1443355"/>
            <a:chOff x="3745166" y="4934521"/>
            <a:chExt cx="2523490" cy="1443355"/>
          </a:xfrm>
        </p:grpSpPr>
        <p:sp>
          <p:nvSpPr>
            <p:cNvPr id="68" name="object 68" descr=""/>
            <p:cNvSpPr/>
            <p:nvPr/>
          </p:nvSpPr>
          <p:spPr>
            <a:xfrm>
              <a:off x="3746753" y="4936108"/>
              <a:ext cx="2520315" cy="1440180"/>
            </a:xfrm>
            <a:custGeom>
              <a:avLst/>
              <a:gdLst/>
              <a:ahLst/>
              <a:cxnLst/>
              <a:rect l="l" t="t" r="r" b="b"/>
              <a:pathLst>
                <a:path w="2520315" h="1440179">
                  <a:moveTo>
                    <a:pt x="2520061" y="0"/>
                  </a:moveTo>
                  <a:lnTo>
                    <a:pt x="0" y="0"/>
                  </a:lnTo>
                  <a:lnTo>
                    <a:pt x="0" y="1440052"/>
                  </a:lnTo>
                  <a:lnTo>
                    <a:pt x="2520061" y="1440052"/>
                  </a:lnTo>
                  <a:lnTo>
                    <a:pt x="2520061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 descr=""/>
            <p:cNvSpPr/>
            <p:nvPr/>
          </p:nvSpPr>
          <p:spPr>
            <a:xfrm>
              <a:off x="3746753" y="4936108"/>
              <a:ext cx="2520315" cy="1440180"/>
            </a:xfrm>
            <a:custGeom>
              <a:avLst/>
              <a:gdLst/>
              <a:ahLst/>
              <a:cxnLst/>
              <a:rect l="l" t="t" r="r" b="b"/>
              <a:pathLst>
                <a:path w="2520315" h="1440179">
                  <a:moveTo>
                    <a:pt x="0" y="1440052"/>
                  </a:moveTo>
                  <a:lnTo>
                    <a:pt x="2520061" y="1440052"/>
                  </a:lnTo>
                  <a:lnTo>
                    <a:pt x="2520061" y="0"/>
                  </a:lnTo>
                  <a:lnTo>
                    <a:pt x="0" y="0"/>
                  </a:lnTo>
                  <a:lnTo>
                    <a:pt x="0" y="1440052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 descr=""/>
            <p:cNvSpPr/>
            <p:nvPr/>
          </p:nvSpPr>
          <p:spPr>
            <a:xfrm>
              <a:off x="3828541" y="4990236"/>
              <a:ext cx="180340" cy="180975"/>
            </a:xfrm>
            <a:custGeom>
              <a:avLst/>
              <a:gdLst/>
              <a:ahLst/>
              <a:cxnLst/>
              <a:rect l="l" t="t" r="r" b="b"/>
              <a:pathLst>
                <a:path w="180339" h="180975">
                  <a:moveTo>
                    <a:pt x="179997" y="0"/>
                  </a:moveTo>
                  <a:lnTo>
                    <a:pt x="0" y="0"/>
                  </a:lnTo>
                  <a:lnTo>
                    <a:pt x="0" y="180441"/>
                  </a:lnTo>
                  <a:lnTo>
                    <a:pt x="179997" y="180441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 descr=""/>
            <p:cNvSpPr/>
            <p:nvPr/>
          </p:nvSpPr>
          <p:spPr>
            <a:xfrm>
              <a:off x="3828541" y="4990236"/>
              <a:ext cx="180340" cy="180975"/>
            </a:xfrm>
            <a:custGeom>
              <a:avLst/>
              <a:gdLst/>
              <a:ahLst/>
              <a:cxnLst/>
              <a:rect l="l" t="t" r="r" b="b"/>
              <a:pathLst>
                <a:path w="180339" h="180975">
                  <a:moveTo>
                    <a:pt x="0" y="180441"/>
                  </a:moveTo>
                  <a:lnTo>
                    <a:pt x="179997" y="180441"/>
                  </a:lnTo>
                  <a:lnTo>
                    <a:pt x="179997" y="0"/>
                  </a:lnTo>
                  <a:lnTo>
                    <a:pt x="0" y="0"/>
                  </a:lnTo>
                  <a:lnTo>
                    <a:pt x="0" y="180441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2" name="object 72" descr=""/>
          <p:cNvSpPr txBox="1"/>
          <p:nvPr/>
        </p:nvSpPr>
        <p:spPr>
          <a:xfrm>
            <a:off x="4116704" y="4975047"/>
            <a:ext cx="20955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12.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73" name="object 73" descr=""/>
          <p:cNvGrpSpPr/>
          <p:nvPr/>
        </p:nvGrpSpPr>
        <p:grpSpPr>
          <a:xfrm>
            <a:off x="3745166" y="5193033"/>
            <a:ext cx="2523490" cy="2092960"/>
            <a:chOff x="3745166" y="5193033"/>
            <a:chExt cx="2523490" cy="2092960"/>
          </a:xfrm>
        </p:grpSpPr>
        <p:sp>
          <p:nvSpPr>
            <p:cNvPr id="74" name="object 74" descr=""/>
            <p:cNvSpPr/>
            <p:nvPr/>
          </p:nvSpPr>
          <p:spPr>
            <a:xfrm>
              <a:off x="4178680" y="5197796"/>
              <a:ext cx="108585" cy="108585"/>
            </a:xfrm>
            <a:custGeom>
              <a:avLst/>
              <a:gdLst/>
              <a:ahLst/>
              <a:cxnLst/>
              <a:rect l="l" t="t" r="r" b="b"/>
              <a:pathLst>
                <a:path w="108585" h="108585">
                  <a:moveTo>
                    <a:pt x="107999" y="0"/>
                  </a:moveTo>
                  <a:lnTo>
                    <a:pt x="0" y="0"/>
                  </a:lnTo>
                  <a:lnTo>
                    <a:pt x="0" y="108263"/>
                  </a:lnTo>
                  <a:lnTo>
                    <a:pt x="107999" y="108263"/>
                  </a:lnTo>
                  <a:lnTo>
                    <a:pt x="1079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 descr=""/>
            <p:cNvSpPr/>
            <p:nvPr/>
          </p:nvSpPr>
          <p:spPr>
            <a:xfrm>
              <a:off x="4178680" y="5197796"/>
              <a:ext cx="108585" cy="108585"/>
            </a:xfrm>
            <a:custGeom>
              <a:avLst/>
              <a:gdLst/>
              <a:ahLst/>
              <a:cxnLst/>
              <a:rect l="l" t="t" r="r" b="b"/>
              <a:pathLst>
                <a:path w="108585" h="108585">
                  <a:moveTo>
                    <a:pt x="0" y="108263"/>
                  </a:moveTo>
                  <a:lnTo>
                    <a:pt x="107999" y="108263"/>
                  </a:lnTo>
                  <a:lnTo>
                    <a:pt x="107999" y="0"/>
                  </a:lnTo>
                  <a:lnTo>
                    <a:pt x="0" y="0"/>
                  </a:lnTo>
                  <a:lnTo>
                    <a:pt x="0" y="108263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 descr=""/>
            <p:cNvSpPr/>
            <p:nvPr/>
          </p:nvSpPr>
          <p:spPr>
            <a:xfrm>
              <a:off x="4178680" y="5338258"/>
              <a:ext cx="108585" cy="108585"/>
            </a:xfrm>
            <a:custGeom>
              <a:avLst/>
              <a:gdLst/>
              <a:ahLst/>
              <a:cxnLst/>
              <a:rect l="l" t="t" r="r" b="b"/>
              <a:pathLst>
                <a:path w="108585" h="108585">
                  <a:moveTo>
                    <a:pt x="107999" y="0"/>
                  </a:moveTo>
                  <a:lnTo>
                    <a:pt x="0" y="0"/>
                  </a:lnTo>
                  <a:lnTo>
                    <a:pt x="0" y="108263"/>
                  </a:lnTo>
                  <a:lnTo>
                    <a:pt x="107999" y="108263"/>
                  </a:lnTo>
                  <a:lnTo>
                    <a:pt x="1079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 descr=""/>
            <p:cNvSpPr/>
            <p:nvPr/>
          </p:nvSpPr>
          <p:spPr>
            <a:xfrm>
              <a:off x="4178680" y="5338258"/>
              <a:ext cx="108585" cy="108585"/>
            </a:xfrm>
            <a:custGeom>
              <a:avLst/>
              <a:gdLst/>
              <a:ahLst/>
              <a:cxnLst/>
              <a:rect l="l" t="t" r="r" b="b"/>
              <a:pathLst>
                <a:path w="108585" h="108585">
                  <a:moveTo>
                    <a:pt x="0" y="108263"/>
                  </a:moveTo>
                  <a:lnTo>
                    <a:pt x="107999" y="108263"/>
                  </a:lnTo>
                  <a:lnTo>
                    <a:pt x="107999" y="0"/>
                  </a:lnTo>
                  <a:lnTo>
                    <a:pt x="0" y="0"/>
                  </a:lnTo>
                  <a:lnTo>
                    <a:pt x="0" y="108263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 descr=""/>
            <p:cNvSpPr/>
            <p:nvPr/>
          </p:nvSpPr>
          <p:spPr>
            <a:xfrm>
              <a:off x="4178680" y="5478720"/>
              <a:ext cx="108585" cy="108585"/>
            </a:xfrm>
            <a:custGeom>
              <a:avLst/>
              <a:gdLst/>
              <a:ahLst/>
              <a:cxnLst/>
              <a:rect l="l" t="t" r="r" b="b"/>
              <a:pathLst>
                <a:path w="108585" h="108585">
                  <a:moveTo>
                    <a:pt x="107999" y="0"/>
                  </a:moveTo>
                  <a:lnTo>
                    <a:pt x="0" y="0"/>
                  </a:lnTo>
                  <a:lnTo>
                    <a:pt x="0" y="108263"/>
                  </a:lnTo>
                  <a:lnTo>
                    <a:pt x="107999" y="108263"/>
                  </a:lnTo>
                  <a:lnTo>
                    <a:pt x="1079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 descr=""/>
            <p:cNvSpPr/>
            <p:nvPr/>
          </p:nvSpPr>
          <p:spPr>
            <a:xfrm>
              <a:off x="4178680" y="5478720"/>
              <a:ext cx="108585" cy="108585"/>
            </a:xfrm>
            <a:custGeom>
              <a:avLst/>
              <a:gdLst/>
              <a:ahLst/>
              <a:cxnLst/>
              <a:rect l="l" t="t" r="r" b="b"/>
              <a:pathLst>
                <a:path w="108585" h="108585">
                  <a:moveTo>
                    <a:pt x="0" y="108263"/>
                  </a:moveTo>
                  <a:lnTo>
                    <a:pt x="107999" y="108263"/>
                  </a:lnTo>
                  <a:lnTo>
                    <a:pt x="107999" y="0"/>
                  </a:lnTo>
                  <a:lnTo>
                    <a:pt x="0" y="0"/>
                  </a:lnTo>
                  <a:lnTo>
                    <a:pt x="0" y="108263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 descr=""/>
            <p:cNvSpPr/>
            <p:nvPr/>
          </p:nvSpPr>
          <p:spPr>
            <a:xfrm>
              <a:off x="4178680" y="5619309"/>
              <a:ext cx="108585" cy="108585"/>
            </a:xfrm>
            <a:custGeom>
              <a:avLst/>
              <a:gdLst/>
              <a:ahLst/>
              <a:cxnLst/>
              <a:rect l="l" t="t" r="r" b="b"/>
              <a:pathLst>
                <a:path w="108585" h="108585">
                  <a:moveTo>
                    <a:pt x="107999" y="0"/>
                  </a:moveTo>
                  <a:lnTo>
                    <a:pt x="0" y="0"/>
                  </a:lnTo>
                  <a:lnTo>
                    <a:pt x="0" y="108263"/>
                  </a:lnTo>
                  <a:lnTo>
                    <a:pt x="107999" y="108263"/>
                  </a:lnTo>
                  <a:lnTo>
                    <a:pt x="1079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 descr=""/>
            <p:cNvSpPr/>
            <p:nvPr/>
          </p:nvSpPr>
          <p:spPr>
            <a:xfrm>
              <a:off x="4178680" y="5619309"/>
              <a:ext cx="108585" cy="108585"/>
            </a:xfrm>
            <a:custGeom>
              <a:avLst/>
              <a:gdLst/>
              <a:ahLst/>
              <a:cxnLst/>
              <a:rect l="l" t="t" r="r" b="b"/>
              <a:pathLst>
                <a:path w="108585" h="108585">
                  <a:moveTo>
                    <a:pt x="0" y="108263"/>
                  </a:moveTo>
                  <a:lnTo>
                    <a:pt x="107999" y="108263"/>
                  </a:lnTo>
                  <a:lnTo>
                    <a:pt x="107999" y="0"/>
                  </a:lnTo>
                  <a:lnTo>
                    <a:pt x="0" y="0"/>
                  </a:lnTo>
                  <a:lnTo>
                    <a:pt x="0" y="108263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 descr=""/>
            <p:cNvSpPr/>
            <p:nvPr/>
          </p:nvSpPr>
          <p:spPr>
            <a:xfrm>
              <a:off x="4178680" y="5759771"/>
              <a:ext cx="108585" cy="108585"/>
            </a:xfrm>
            <a:custGeom>
              <a:avLst/>
              <a:gdLst/>
              <a:ahLst/>
              <a:cxnLst/>
              <a:rect l="l" t="t" r="r" b="b"/>
              <a:pathLst>
                <a:path w="108585" h="108585">
                  <a:moveTo>
                    <a:pt x="107999" y="0"/>
                  </a:moveTo>
                  <a:lnTo>
                    <a:pt x="0" y="0"/>
                  </a:lnTo>
                  <a:lnTo>
                    <a:pt x="0" y="108263"/>
                  </a:lnTo>
                  <a:lnTo>
                    <a:pt x="107999" y="108263"/>
                  </a:lnTo>
                  <a:lnTo>
                    <a:pt x="1079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 descr=""/>
            <p:cNvSpPr/>
            <p:nvPr/>
          </p:nvSpPr>
          <p:spPr>
            <a:xfrm>
              <a:off x="4178680" y="5759771"/>
              <a:ext cx="108585" cy="108585"/>
            </a:xfrm>
            <a:custGeom>
              <a:avLst/>
              <a:gdLst/>
              <a:ahLst/>
              <a:cxnLst/>
              <a:rect l="l" t="t" r="r" b="b"/>
              <a:pathLst>
                <a:path w="108585" h="108585">
                  <a:moveTo>
                    <a:pt x="0" y="108263"/>
                  </a:moveTo>
                  <a:lnTo>
                    <a:pt x="107999" y="108263"/>
                  </a:lnTo>
                  <a:lnTo>
                    <a:pt x="107999" y="0"/>
                  </a:lnTo>
                  <a:lnTo>
                    <a:pt x="0" y="0"/>
                  </a:lnTo>
                  <a:lnTo>
                    <a:pt x="0" y="108263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 descr=""/>
            <p:cNvSpPr/>
            <p:nvPr/>
          </p:nvSpPr>
          <p:spPr>
            <a:xfrm>
              <a:off x="4178680" y="5900233"/>
              <a:ext cx="108585" cy="108585"/>
            </a:xfrm>
            <a:custGeom>
              <a:avLst/>
              <a:gdLst/>
              <a:ahLst/>
              <a:cxnLst/>
              <a:rect l="l" t="t" r="r" b="b"/>
              <a:pathLst>
                <a:path w="108585" h="108585">
                  <a:moveTo>
                    <a:pt x="107999" y="0"/>
                  </a:moveTo>
                  <a:lnTo>
                    <a:pt x="0" y="0"/>
                  </a:lnTo>
                  <a:lnTo>
                    <a:pt x="0" y="108263"/>
                  </a:lnTo>
                  <a:lnTo>
                    <a:pt x="107999" y="108263"/>
                  </a:lnTo>
                  <a:lnTo>
                    <a:pt x="1079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 descr=""/>
            <p:cNvSpPr/>
            <p:nvPr/>
          </p:nvSpPr>
          <p:spPr>
            <a:xfrm>
              <a:off x="4178680" y="5900233"/>
              <a:ext cx="108585" cy="108585"/>
            </a:xfrm>
            <a:custGeom>
              <a:avLst/>
              <a:gdLst/>
              <a:ahLst/>
              <a:cxnLst/>
              <a:rect l="l" t="t" r="r" b="b"/>
              <a:pathLst>
                <a:path w="108585" h="108585">
                  <a:moveTo>
                    <a:pt x="0" y="108263"/>
                  </a:moveTo>
                  <a:lnTo>
                    <a:pt x="107999" y="108263"/>
                  </a:lnTo>
                  <a:lnTo>
                    <a:pt x="107999" y="0"/>
                  </a:lnTo>
                  <a:lnTo>
                    <a:pt x="0" y="0"/>
                  </a:lnTo>
                  <a:lnTo>
                    <a:pt x="0" y="108263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 descr=""/>
            <p:cNvSpPr/>
            <p:nvPr/>
          </p:nvSpPr>
          <p:spPr>
            <a:xfrm>
              <a:off x="4178680" y="6040695"/>
              <a:ext cx="108585" cy="108585"/>
            </a:xfrm>
            <a:custGeom>
              <a:avLst/>
              <a:gdLst/>
              <a:ahLst/>
              <a:cxnLst/>
              <a:rect l="l" t="t" r="r" b="b"/>
              <a:pathLst>
                <a:path w="108585" h="108585">
                  <a:moveTo>
                    <a:pt x="107999" y="0"/>
                  </a:moveTo>
                  <a:lnTo>
                    <a:pt x="0" y="0"/>
                  </a:lnTo>
                  <a:lnTo>
                    <a:pt x="0" y="108263"/>
                  </a:lnTo>
                  <a:lnTo>
                    <a:pt x="107999" y="108263"/>
                  </a:lnTo>
                  <a:lnTo>
                    <a:pt x="1079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 descr=""/>
            <p:cNvSpPr/>
            <p:nvPr/>
          </p:nvSpPr>
          <p:spPr>
            <a:xfrm>
              <a:off x="4178680" y="6040695"/>
              <a:ext cx="108585" cy="108585"/>
            </a:xfrm>
            <a:custGeom>
              <a:avLst/>
              <a:gdLst/>
              <a:ahLst/>
              <a:cxnLst/>
              <a:rect l="l" t="t" r="r" b="b"/>
              <a:pathLst>
                <a:path w="108585" h="108585">
                  <a:moveTo>
                    <a:pt x="0" y="108263"/>
                  </a:moveTo>
                  <a:lnTo>
                    <a:pt x="107999" y="108263"/>
                  </a:lnTo>
                  <a:lnTo>
                    <a:pt x="107999" y="0"/>
                  </a:lnTo>
                  <a:lnTo>
                    <a:pt x="0" y="0"/>
                  </a:lnTo>
                  <a:lnTo>
                    <a:pt x="0" y="108263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 descr=""/>
            <p:cNvSpPr/>
            <p:nvPr/>
          </p:nvSpPr>
          <p:spPr>
            <a:xfrm>
              <a:off x="4178680" y="6181157"/>
              <a:ext cx="108585" cy="108585"/>
            </a:xfrm>
            <a:custGeom>
              <a:avLst/>
              <a:gdLst/>
              <a:ahLst/>
              <a:cxnLst/>
              <a:rect l="l" t="t" r="r" b="b"/>
              <a:pathLst>
                <a:path w="108585" h="108585">
                  <a:moveTo>
                    <a:pt x="107999" y="0"/>
                  </a:moveTo>
                  <a:lnTo>
                    <a:pt x="0" y="0"/>
                  </a:lnTo>
                  <a:lnTo>
                    <a:pt x="0" y="108263"/>
                  </a:lnTo>
                  <a:lnTo>
                    <a:pt x="107999" y="108263"/>
                  </a:lnTo>
                  <a:lnTo>
                    <a:pt x="1079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 descr=""/>
            <p:cNvSpPr/>
            <p:nvPr/>
          </p:nvSpPr>
          <p:spPr>
            <a:xfrm>
              <a:off x="4178680" y="6181157"/>
              <a:ext cx="108585" cy="108585"/>
            </a:xfrm>
            <a:custGeom>
              <a:avLst/>
              <a:gdLst/>
              <a:ahLst/>
              <a:cxnLst/>
              <a:rect l="l" t="t" r="r" b="b"/>
              <a:pathLst>
                <a:path w="108585" h="108585">
                  <a:moveTo>
                    <a:pt x="0" y="108263"/>
                  </a:moveTo>
                  <a:lnTo>
                    <a:pt x="107999" y="108263"/>
                  </a:lnTo>
                  <a:lnTo>
                    <a:pt x="107999" y="0"/>
                  </a:lnTo>
                  <a:lnTo>
                    <a:pt x="0" y="0"/>
                  </a:lnTo>
                  <a:lnTo>
                    <a:pt x="0" y="108263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 descr=""/>
            <p:cNvSpPr/>
            <p:nvPr/>
          </p:nvSpPr>
          <p:spPr>
            <a:xfrm>
              <a:off x="3746753" y="6416446"/>
              <a:ext cx="2520315" cy="868044"/>
            </a:xfrm>
            <a:custGeom>
              <a:avLst/>
              <a:gdLst/>
              <a:ahLst/>
              <a:cxnLst/>
              <a:rect l="l" t="t" r="r" b="b"/>
              <a:pathLst>
                <a:path w="2520315" h="868045">
                  <a:moveTo>
                    <a:pt x="2520061" y="0"/>
                  </a:moveTo>
                  <a:lnTo>
                    <a:pt x="0" y="0"/>
                  </a:lnTo>
                  <a:lnTo>
                    <a:pt x="0" y="867511"/>
                  </a:lnTo>
                  <a:lnTo>
                    <a:pt x="2520061" y="867511"/>
                  </a:lnTo>
                  <a:lnTo>
                    <a:pt x="2520061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 descr=""/>
            <p:cNvSpPr/>
            <p:nvPr/>
          </p:nvSpPr>
          <p:spPr>
            <a:xfrm>
              <a:off x="3746753" y="6416446"/>
              <a:ext cx="2520315" cy="868044"/>
            </a:xfrm>
            <a:custGeom>
              <a:avLst/>
              <a:gdLst/>
              <a:ahLst/>
              <a:cxnLst/>
              <a:rect l="l" t="t" r="r" b="b"/>
              <a:pathLst>
                <a:path w="2520315" h="868045">
                  <a:moveTo>
                    <a:pt x="0" y="867511"/>
                  </a:moveTo>
                  <a:lnTo>
                    <a:pt x="2520061" y="867511"/>
                  </a:lnTo>
                  <a:lnTo>
                    <a:pt x="2520061" y="0"/>
                  </a:lnTo>
                  <a:lnTo>
                    <a:pt x="0" y="0"/>
                  </a:lnTo>
                  <a:lnTo>
                    <a:pt x="0" y="867511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 descr=""/>
            <p:cNvSpPr/>
            <p:nvPr/>
          </p:nvSpPr>
          <p:spPr>
            <a:xfrm>
              <a:off x="3854703" y="6533095"/>
              <a:ext cx="180340" cy="180340"/>
            </a:xfrm>
            <a:custGeom>
              <a:avLst/>
              <a:gdLst/>
              <a:ahLst/>
              <a:cxnLst/>
              <a:rect l="l" t="t" r="r" b="b"/>
              <a:pathLst>
                <a:path w="180339" h="180340">
                  <a:moveTo>
                    <a:pt x="179997" y="0"/>
                  </a:moveTo>
                  <a:lnTo>
                    <a:pt x="0" y="0"/>
                  </a:lnTo>
                  <a:lnTo>
                    <a:pt x="0" y="179997"/>
                  </a:lnTo>
                  <a:lnTo>
                    <a:pt x="179997" y="179997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 descr=""/>
            <p:cNvSpPr/>
            <p:nvPr/>
          </p:nvSpPr>
          <p:spPr>
            <a:xfrm>
              <a:off x="3854703" y="6533095"/>
              <a:ext cx="180340" cy="180340"/>
            </a:xfrm>
            <a:custGeom>
              <a:avLst/>
              <a:gdLst/>
              <a:ahLst/>
              <a:cxnLst/>
              <a:rect l="l" t="t" r="r" b="b"/>
              <a:pathLst>
                <a:path w="180339" h="180340">
                  <a:moveTo>
                    <a:pt x="0" y="179997"/>
                  </a:moveTo>
                  <a:lnTo>
                    <a:pt x="179997" y="179997"/>
                  </a:lnTo>
                  <a:lnTo>
                    <a:pt x="179997" y="0"/>
                  </a:lnTo>
                  <a:lnTo>
                    <a:pt x="0" y="0"/>
                  </a:lnTo>
                  <a:lnTo>
                    <a:pt x="0" y="179997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4" name="object 94" descr=""/>
          <p:cNvSpPr txBox="1"/>
          <p:nvPr/>
        </p:nvSpPr>
        <p:spPr>
          <a:xfrm>
            <a:off x="4330065" y="4904384"/>
            <a:ext cx="1827530" cy="140843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2700" indent="77470">
              <a:lnSpc>
                <a:spcPct val="100000"/>
              </a:lnSpc>
              <a:spcBef>
                <a:spcPts val="480"/>
              </a:spcBef>
            </a:pPr>
            <a:r>
              <a:rPr dirty="0" sz="1000" spc="65">
                <a:solidFill>
                  <a:srgbClr val="FFFFFF"/>
                </a:solidFill>
                <a:latin typeface="Century Gothic"/>
                <a:cs typeface="Century Gothic"/>
              </a:rPr>
              <a:t>To</a:t>
            </a: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Do</a:t>
            </a:r>
            <a:r>
              <a:rPr dirty="0" sz="1000" spc="1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75">
                <a:solidFill>
                  <a:srgbClr val="FFFFFF"/>
                </a:solidFill>
                <a:latin typeface="Century Gothic"/>
                <a:cs typeface="Century Gothic"/>
              </a:rPr>
              <a:t>List</a:t>
            </a:r>
            <a:endParaRPr sz="1000">
              <a:latin typeface="Century Gothic"/>
              <a:cs typeface="Century Gothic"/>
            </a:endParaRPr>
          </a:p>
          <a:p>
            <a:pPr marL="12700" marR="1090295">
              <a:lnSpc>
                <a:spcPts val="1190"/>
              </a:lnSpc>
              <a:spcBef>
                <a:spcPts val="425"/>
              </a:spcBef>
            </a:pP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Succession Estate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ts val="940"/>
              </a:lnSpc>
            </a:pPr>
            <a:r>
              <a:rPr dirty="0" sz="1000" spc="55">
                <a:solidFill>
                  <a:srgbClr val="FFFFFF"/>
                </a:solidFill>
                <a:latin typeface="Century Gothic"/>
                <a:cs typeface="Century Gothic"/>
              </a:rPr>
              <a:t>Family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50">
                <a:solidFill>
                  <a:srgbClr val="FFFFFF"/>
                </a:solidFill>
                <a:latin typeface="Century Gothic"/>
                <a:cs typeface="Century Gothic"/>
              </a:rPr>
              <a:t>rule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FFFFFF"/>
                </a:solidFill>
                <a:latin typeface="Century Gothic"/>
                <a:cs typeface="Century Gothic"/>
              </a:rPr>
              <a:t>book</a:t>
            </a:r>
            <a:endParaRPr sz="1000">
              <a:latin typeface="Century Gothic"/>
              <a:cs typeface="Century Gothic"/>
            </a:endParaRPr>
          </a:p>
          <a:p>
            <a:pPr marL="12700" marR="569595">
              <a:lnSpc>
                <a:spcPct val="87600"/>
              </a:lnSpc>
              <a:spcBef>
                <a:spcPts val="130"/>
              </a:spcBef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Asset</a:t>
            </a:r>
            <a:r>
              <a:rPr dirty="0" sz="1000" spc="21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protection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Adult</a:t>
            </a:r>
            <a:r>
              <a:rPr dirty="0" sz="1000" spc="204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children</a:t>
            </a:r>
            <a:r>
              <a:rPr dirty="0" sz="1000" spc="2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FFFFFF"/>
                </a:solidFill>
                <a:latin typeface="Century Gothic"/>
                <a:cs typeface="Century Gothic"/>
              </a:rPr>
              <a:t>plan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Advisory</a:t>
            </a:r>
            <a:r>
              <a:rPr dirty="0" sz="1000" spc="2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board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ts val="1140"/>
              </a:lnSpc>
              <a:spcBef>
                <a:spcPts val="25"/>
              </a:spcBef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Total</a:t>
            </a:r>
            <a:r>
              <a:rPr dirty="0" sz="1000" spc="114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100">
                <a:solidFill>
                  <a:srgbClr val="FFFFFF"/>
                </a:solidFill>
                <a:latin typeface="Century Gothic"/>
                <a:cs typeface="Century Gothic"/>
              </a:rPr>
              <a:t>risk</a:t>
            </a:r>
            <a:r>
              <a:rPr dirty="0" sz="1000" spc="1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management</a:t>
            </a:r>
            <a:r>
              <a:rPr dirty="0" sz="1000" spc="1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30">
                <a:solidFill>
                  <a:srgbClr val="FFFFFF"/>
                </a:solidFill>
                <a:latin typeface="Century Gothic"/>
                <a:cs typeface="Century Gothic"/>
              </a:rPr>
              <a:t>lens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Governance</a:t>
            </a:r>
            <a:r>
              <a:rPr dirty="0" sz="1000" spc="-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FFFFFF"/>
                </a:solidFill>
                <a:latin typeface="Century Gothic"/>
                <a:cs typeface="Century Gothic"/>
              </a:rPr>
              <a:t>plan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5" name="object 95" descr=""/>
          <p:cNvSpPr txBox="1"/>
          <p:nvPr/>
        </p:nvSpPr>
        <p:spPr>
          <a:xfrm>
            <a:off x="4169409" y="6504558"/>
            <a:ext cx="2089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13.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96" name="object 96" descr=""/>
          <p:cNvGrpSpPr/>
          <p:nvPr/>
        </p:nvGrpSpPr>
        <p:grpSpPr>
          <a:xfrm>
            <a:off x="3742372" y="6772782"/>
            <a:ext cx="2523490" cy="1404620"/>
            <a:chOff x="3742372" y="6772782"/>
            <a:chExt cx="2523490" cy="1404620"/>
          </a:xfrm>
        </p:grpSpPr>
        <p:pic>
          <p:nvPicPr>
            <p:cNvPr id="97" name="object 97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63313" y="6772782"/>
              <a:ext cx="182372" cy="180086"/>
            </a:xfrm>
            <a:prstGeom prst="rect">
              <a:avLst/>
            </a:prstGeom>
          </p:spPr>
        </p:pic>
        <p:sp>
          <p:nvSpPr>
            <p:cNvPr id="98" name="object 98" descr=""/>
            <p:cNvSpPr/>
            <p:nvPr/>
          </p:nvSpPr>
          <p:spPr>
            <a:xfrm>
              <a:off x="3743959" y="7307986"/>
              <a:ext cx="2520315" cy="868044"/>
            </a:xfrm>
            <a:custGeom>
              <a:avLst/>
              <a:gdLst/>
              <a:ahLst/>
              <a:cxnLst/>
              <a:rect l="l" t="t" r="r" b="b"/>
              <a:pathLst>
                <a:path w="2520315" h="868045">
                  <a:moveTo>
                    <a:pt x="2520061" y="0"/>
                  </a:moveTo>
                  <a:lnTo>
                    <a:pt x="0" y="0"/>
                  </a:lnTo>
                  <a:lnTo>
                    <a:pt x="0" y="867511"/>
                  </a:lnTo>
                  <a:lnTo>
                    <a:pt x="2520061" y="867511"/>
                  </a:lnTo>
                  <a:lnTo>
                    <a:pt x="2520061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 descr=""/>
            <p:cNvSpPr/>
            <p:nvPr/>
          </p:nvSpPr>
          <p:spPr>
            <a:xfrm>
              <a:off x="3743959" y="7307986"/>
              <a:ext cx="2520315" cy="868044"/>
            </a:xfrm>
            <a:custGeom>
              <a:avLst/>
              <a:gdLst/>
              <a:ahLst/>
              <a:cxnLst/>
              <a:rect l="l" t="t" r="r" b="b"/>
              <a:pathLst>
                <a:path w="2520315" h="868045">
                  <a:moveTo>
                    <a:pt x="0" y="867511"/>
                  </a:moveTo>
                  <a:lnTo>
                    <a:pt x="2520061" y="867511"/>
                  </a:lnTo>
                  <a:lnTo>
                    <a:pt x="2520061" y="0"/>
                  </a:lnTo>
                  <a:lnTo>
                    <a:pt x="0" y="0"/>
                  </a:lnTo>
                  <a:lnTo>
                    <a:pt x="0" y="867511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 descr=""/>
            <p:cNvSpPr/>
            <p:nvPr/>
          </p:nvSpPr>
          <p:spPr>
            <a:xfrm>
              <a:off x="3852036" y="7415999"/>
              <a:ext cx="180340" cy="180340"/>
            </a:xfrm>
            <a:custGeom>
              <a:avLst/>
              <a:gdLst/>
              <a:ahLst/>
              <a:cxnLst/>
              <a:rect l="l" t="t" r="r" b="b"/>
              <a:pathLst>
                <a:path w="180339" h="180340">
                  <a:moveTo>
                    <a:pt x="179997" y="0"/>
                  </a:moveTo>
                  <a:lnTo>
                    <a:pt x="0" y="0"/>
                  </a:lnTo>
                  <a:lnTo>
                    <a:pt x="0" y="179997"/>
                  </a:lnTo>
                  <a:lnTo>
                    <a:pt x="179997" y="179997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 descr=""/>
            <p:cNvSpPr/>
            <p:nvPr/>
          </p:nvSpPr>
          <p:spPr>
            <a:xfrm>
              <a:off x="3852036" y="7415999"/>
              <a:ext cx="180340" cy="180340"/>
            </a:xfrm>
            <a:custGeom>
              <a:avLst/>
              <a:gdLst/>
              <a:ahLst/>
              <a:cxnLst/>
              <a:rect l="l" t="t" r="r" b="b"/>
              <a:pathLst>
                <a:path w="180339" h="180340">
                  <a:moveTo>
                    <a:pt x="0" y="179997"/>
                  </a:moveTo>
                  <a:lnTo>
                    <a:pt x="179997" y="179997"/>
                  </a:lnTo>
                  <a:lnTo>
                    <a:pt x="179997" y="0"/>
                  </a:lnTo>
                  <a:lnTo>
                    <a:pt x="0" y="0"/>
                  </a:lnTo>
                  <a:lnTo>
                    <a:pt x="0" y="179997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2" name="object 102" descr=""/>
          <p:cNvSpPr txBox="1"/>
          <p:nvPr/>
        </p:nvSpPr>
        <p:spPr>
          <a:xfrm>
            <a:off x="4622672" y="6686550"/>
            <a:ext cx="134810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90">
                <a:solidFill>
                  <a:srgbClr val="FFFFFF"/>
                </a:solidFill>
                <a:latin typeface="Century Gothic"/>
                <a:cs typeface="Century Gothic"/>
              </a:rPr>
              <a:t>Sit</a:t>
            </a:r>
            <a:r>
              <a:rPr dirty="0" sz="100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down</a:t>
            </a:r>
            <a:r>
              <a:rPr dirty="0" sz="100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dirty="0" sz="100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look</a:t>
            </a:r>
            <a:r>
              <a:rPr dirty="0" sz="100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5">
                <a:solidFill>
                  <a:srgbClr val="FFFFFF"/>
                </a:solidFill>
                <a:latin typeface="Century Gothic"/>
                <a:cs typeface="Century Gothic"/>
              </a:rPr>
              <a:t>at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dirty="0" sz="1000" spc="9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board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3" name="object 103" descr=""/>
          <p:cNvSpPr txBox="1"/>
          <p:nvPr/>
        </p:nvSpPr>
        <p:spPr>
          <a:xfrm>
            <a:off x="4518405" y="7614030"/>
            <a:ext cx="152527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50">
                <a:solidFill>
                  <a:srgbClr val="FFFFFF"/>
                </a:solidFill>
                <a:latin typeface="Century Gothic"/>
                <a:cs typeface="Century Gothic"/>
              </a:rPr>
              <a:t>Let</a:t>
            </a:r>
            <a:r>
              <a:rPr dirty="0" sz="100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me</a:t>
            </a:r>
            <a:r>
              <a:rPr dirty="0" sz="1000" spc="8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tell</a:t>
            </a:r>
            <a:r>
              <a:rPr dirty="0" sz="100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you</a:t>
            </a:r>
            <a:r>
              <a:rPr dirty="0" sz="1000" spc="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how</a:t>
            </a:r>
            <a:r>
              <a:rPr dirty="0" sz="1000" spc="8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5">
                <a:solidFill>
                  <a:srgbClr val="FFFFFF"/>
                </a:solidFill>
                <a:latin typeface="Century Gothic"/>
                <a:cs typeface="Century Gothic"/>
              </a:rPr>
              <a:t>we </a:t>
            </a:r>
            <a:r>
              <a:rPr dirty="0" sz="1000" spc="-30">
                <a:solidFill>
                  <a:srgbClr val="FFFFFF"/>
                </a:solidFill>
                <a:latin typeface="Century Gothic"/>
                <a:cs typeface="Century Gothic"/>
              </a:rPr>
              <a:t>can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60">
                <a:solidFill>
                  <a:srgbClr val="FFFFFF"/>
                </a:solidFill>
                <a:latin typeface="Century Gothic"/>
                <a:cs typeface="Century Gothic"/>
              </a:rPr>
              <a:t>work</a:t>
            </a:r>
            <a:r>
              <a:rPr dirty="0" sz="1000" spc="-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together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4" name="object 104" descr=""/>
          <p:cNvSpPr txBox="1"/>
          <p:nvPr/>
        </p:nvSpPr>
        <p:spPr>
          <a:xfrm>
            <a:off x="4193540" y="7363459"/>
            <a:ext cx="2241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14.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05" name="object 105" descr=""/>
          <p:cNvGrpSpPr/>
          <p:nvPr/>
        </p:nvGrpSpPr>
        <p:grpSpPr>
          <a:xfrm>
            <a:off x="3745166" y="7402448"/>
            <a:ext cx="2523490" cy="1995170"/>
            <a:chOff x="3745166" y="7402448"/>
            <a:chExt cx="2523490" cy="1995170"/>
          </a:xfrm>
        </p:grpSpPr>
        <p:pic>
          <p:nvPicPr>
            <p:cNvPr id="106" name="object 106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529708" y="7402448"/>
              <a:ext cx="264287" cy="158623"/>
            </a:xfrm>
            <a:prstGeom prst="rect">
              <a:avLst/>
            </a:prstGeom>
          </p:spPr>
        </p:pic>
        <p:sp>
          <p:nvSpPr>
            <p:cNvPr id="107" name="object 107" descr=""/>
            <p:cNvSpPr/>
            <p:nvPr/>
          </p:nvSpPr>
          <p:spPr>
            <a:xfrm>
              <a:off x="3746753" y="8225967"/>
              <a:ext cx="2520315" cy="1170305"/>
            </a:xfrm>
            <a:custGeom>
              <a:avLst/>
              <a:gdLst/>
              <a:ahLst/>
              <a:cxnLst/>
              <a:rect l="l" t="t" r="r" b="b"/>
              <a:pathLst>
                <a:path w="2520315" h="1170304">
                  <a:moveTo>
                    <a:pt x="2520061" y="0"/>
                  </a:moveTo>
                  <a:lnTo>
                    <a:pt x="0" y="0"/>
                  </a:lnTo>
                  <a:lnTo>
                    <a:pt x="0" y="1170000"/>
                  </a:lnTo>
                  <a:lnTo>
                    <a:pt x="2520061" y="1170000"/>
                  </a:lnTo>
                  <a:lnTo>
                    <a:pt x="2520061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 descr=""/>
            <p:cNvSpPr/>
            <p:nvPr/>
          </p:nvSpPr>
          <p:spPr>
            <a:xfrm>
              <a:off x="3746753" y="8225967"/>
              <a:ext cx="2520315" cy="1170305"/>
            </a:xfrm>
            <a:custGeom>
              <a:avLst/>
              <a:gdLst/>
              <a:ahLst/>
              <a:cxnLst/>
              <a:rect l="l" t="t" r="r" b="b"/>
              <a:pathLst>
                <a:path w="2520315" h="1170304">
                  <a:moveTo>
                    <a:pt x="0" y="1170000"/>
                  </a:moveTo>
                  <a:lnTo>
                    <a:pt x="2520061" y="1170000"/>
                  </a:lnTo>
                  <a:lnTo>
                    <a:pt x="2520061" y="0"/>
                  </a:lnTo>
                  <a:lnTo>
                    <a:pt x="0" y="0"/>
                  </a:lnTo>
                  <a:lnTo>
                    <a:pt x="0" y="1170000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9" name="object 109" descr=""/>
            <p:cNvSpPr/>
            <p:nvPr/>
          </p:nvSpPr>
          <p:spPr>
            <a:xfrm>
              <a:off x="3852036" y="8316023"/>
              <a:ext cx="180340" cy="182880"/>
            </a:xfrm>
            <a:custGeom>
              <a:avLst/>
              <a:gdLst/>
              <a:ahLst/>
              <a:cxnLst/>
              <a:rect l="l" t="t" r="r" b="b"/>
              <a:pathLst>
                <a:path w="180339" h="182879">
                  <a:moveTo>
                    <a:pt x="179997" y="0"/>
                  </a:moveTo>
                  <a:lnTo>
                    <a:pt x="0" y="0"/>
                  </a:lnTo>
                  <a:lnTo>
                    <a:pt x="0" y="182816"/>
                  </a:lnTo>
                  <a:lnTo>
                    <a:pt x="179997" y="182816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0" name="object 110" descr=""/>
            <p:cNvSpPr/>
            <p:nvPr/>
          </p:nvSpPr>
          <p:spPr>
            <a:xfrm>
              <a:off x="3852036" y="8316023"/>
              <a:ext cx="180340" cy="182880"/>
            </a:xfrm>
            <a:custGeom>
              <a:avLst/>
              <a:gdLst/>
              <a:ahLst/>
              <a:cxnLst/>
              <a:rect l="l" t="t" r="r" b="b"/>
              <a:pathLst>
                <a:path w="180339" h="182879">
                  <a:moveTo>
                    <a:pt x="0" y="182816"/>
                  </a:moveTo>
                  <a:lnTo>
                    <a:pt x="179997" y="182816"/>
                  </a:lnTo>
                  <a:lnTo>
                    <a:pt x="179997" y="0"/>
                  </a:lnTo>
                  <a:lnTo>
                    <a:pt x="0" y="0"/>
                  </a:lnTo>
                  <a:lnTo>
                    <a:pt x="0" y="182816"/>
                  </a:lnTo>
                  <a:close/>
                </a:path>
              </a:pathLst>
            </a:custGeom>
            <a:ln w="9524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1" name="object 111" descr=""/>
          <p:cNvSpPr txBox="1"/>
          <p:nvPr/>
        </p:nvSpPr>
        <p:spPr>
          <a:xfrm>
            <a:off x="4169409" y="8272398"/>
            <a:ext cx="20237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15.</a:t>
            </a:r>
            <a:r>
              <a:rPr dirty="0" sz="1200" spc="3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baseline="2777" sz="1500">
                <a:solidFill>
                  <a:srgbClr val="FFFFFF"/>
                </a:solidFill>
                <a:latin typeface="Century Gothic"/>
                <a:cs typeface="Century Gothic"/>
              </a:rPr>
              <a:t>Scope</a:t>
            </a:r>
            <a:r>
              <a:rPr dirty="0" baseline="2777" sz="1500" spc="7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777" sz="150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r>
              <a:rPr dirty="0" baseline="2777" sz="1500" spc="-7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777" sz="1500" spc="89">
                <a:solidFill>
                  <a:srgbClr val="FFFFFF"/>
                </a:solidFill>
                <a:latin typeface="Century Gothic"/>
                <a:cs typeface="Century Gothic"/>
              </a:rPr>
              <a:t>work</a:t>
            </a:r>
            <a:r>
              <a:rPr dirty="0" baseline="2777" sz="150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777" sz="1500" spc="-120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r>
              <a:rPr dirty="0" baseline="2777" sz="1500">
                <a:solidFill>
                  <a:srgbClr val="FFFFFF"/>
                </a:solidFill>
                <a:latin typeface="Century Gothic"/>
                <a:cs typeface="Century Gothic"/>
              </a:rPr>
              <a:t> next</a:t>
            </a:r>
            <a:r>
              <a:rPr dirty="0" baseline="2777" sz="1500" spc="-1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777" sz="1500" spc="-30">
                <a:solidFill>
                  <a:srgbClr val="FFFFFF"/>
                </a:solidFill>
                <a:latin typeface="Century Gothic"/>
                <a:cs typeface="Century Gothic"/>
              </a:rPr>
              <a:t>steps</a:t>
            </a:r>
            <a:endParaRPr baseline="2777" sz="1500">
              <a:latin typeface="Century Gothic"/>
              <a:cs typeface="Century Gothic"/>
            </a:endParaRPr>
          </a:p>
        </p:txBody>
      </p:sp>
      <p:grpSp>
        <p:nvGrpSpPr>
          <p:cNvPr id="112" name="object 112" descr=""/>
          <p:cNvGrpSpPr/>
          <p:nvPr/>
        </p:nvGrpSpPr>
        <p:grpSpPr>
          <a:xfrm>
            <a:off x="1199794" y="7253985"/>
            <a:ext cx="3176905" cy="2051050"/>
            <a:chOff x="1199794" y="7253985"/>
            <a:chExt cx="3176905" cy="2051050"/>
          </a:xfrm>
        </p:grpSpPr>
        <p:pic>
          <p:nvPicPr>
            <p:cNvPr id="113" name="object 113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196714" y="8594978"/>
              <a:ext cx="179959" cy="216281"/>
            </a:xfrm>
            <a:prstGeom prst="rect">
              <a:avLst/>
            </a:prstGeom>
          </p:spPr>
        </p:pic>
        <p:pic>
          <p:nvPicPr>
            <p:cNvPr id="114" name="object 114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223639" y="8865869"/>
              <a:ext cx="126111" cy="165100"/>
            </a:xfrm>
            <a:prstGeom prst="rect">
              <a:avLst/>
            </a:prstGeom>
          </p:spPr>
        </p:pic>
        <p:pic>
          <p:nvPicPr>
            <p:cNvPr id="115" name="object 115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195445" y="9121775"/>
              <a:ext cx="180975" cy="182879"/>
            </a:xfrm>
            <a:prstGeom prst="rect">
              <a:avLst/>
            </a:prstGeom>
          </p:spPr>
        </p:pic>
        <p:sp>
          <p:nvSpPr>
            <p:cNvPr id="116" name="object 116" descr=""/>
            <p:cNvSpPr/>
            <p:nvPr/>
          </p:nvSpPr>
          <p:spPr>
            <a:xfrm>
              <a:off x="1199794" y="7253985"/>
              <a:ext cx="2520315" cy="1403985"/>
            </a:xfrm>
            <a:custGeom>
              <a:avLst/>
              <a:gdLst/>
              <a:ahLst/>
              <a:cxnLst/>
              <a:rect l="l" t="t" r="r" b="b"/>
              <a:pathLst>
                <a:path w="2520315" h="1403984">
                  <a:moveTo>
                    <a:pt x="2520061" y="0"/>
                  </a:moveTo>
                  <a:lnTo>
                    <a:pt x="0" y="0"/>
                  </a:lnTo>
                  <a:lnTo>
                    <a:pt x="0" y="1403985"/>
                  </a:lnTo>
                  <a:lnTo>
                    <a:pt x="2520061" y="1403985"/>
                  </a:lnTo>
                  <a:lnTo>
                    <a:pt x="2520061" y="0"/>
                  </a:lnTo>
                  <a:close/>
                </a:path>
              </a:pathLst>
            </a:custGeom>
            <a:solidFill>
              <a:srgbClr val="D5D1C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7" name="object 117" descr=""/>
          <p:cNvSpPr txBox="1"/>
          <p:nvPr/>
        </p:nvSpPr>
        <p:spPr>
          <a:xfrm>
            <a:off x="4542790" y="8627109"/>
            <a:ext cx="1311910" cy="3854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20">
                <a:solidFill>
                  <a:srgbClr val="FFFFFF"/>
                </a:solidFill>
                <a:latin typeface="Century Gothic"/>
                <a:cs typeface="Century Gothic"/>
              </a:rPr>
              <a:t>Fees</a:t>
            </a:r>
            <a:endParaRPr sz="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7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Century Gothic"/>
                <a:cs typeface="Century Gothic"/>
              </a:rPr>
              <a:t>Engagement</a:t>
            </a:r>
            <a:r>
              <a:rPr dirty="0" sz="800" spc="2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800" spc="-10">
                <a:solidFill>
                  <a:srgbClr val="FFFFFF"/>
                </a:solidFill>
                <a:latin typeface="Century Gothic"/>
                <a:cs typeface="Century Gothic"/>
              </a:rPr>
              <a:t>agreement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18" name="object 118" descr=""/>
          <p:cNvSpPr txBox="1"/>
          <p:nvPr/>
        </p:nvSpPr>
        <p:spPr>
          <a:xfrm>
            <a:off x="4569967" y="9130029"/>
            <a:ext cx="58547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FFFFFF"/>
                </a:solidFill>
                <a:latin typeface="Century Gothic"/>
                <a:cs typeface="Century Gothic"/>
              </a:rPr>
              <a:t>Fact</a:t>
            </a:r>
            <a:r>
              <a:rPr dirty="0" sz="80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800" spc="-10">
                <a:solidFill>
                  <a:srgbClr val="FFFFFF"/>
                </a:solidFill>
                <a:latin typeface="Century Gothic"/>
                <a:cs typeface="Century Gothic"/>
              </a:rPr>
              <a:t>finder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19" name="object 119" descr=""/>
          <p:cNvSpPr txBox="1"/>
          <p:nvPr/>
        </p:nvSpPr>
        <p:spPr>
          <a:xfrm>
            <a:off x="1485646" y="7285101"/>
            <a:ext cx="1562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2D3842"/>
                </a:solidFill>
                <a:latin typeface="Calibri"/>
                <a:cs typeface="Calibri"/>
              </a:rPr>
              <a:t>7.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20" name="object 120" descr=""/>
          <p:cNvGrpSpPr/>
          <p:nvPr/>
        </p:nvGrpSpPr>
        <p:grpSpPr>
          <a:xfrm>
            <a:off x="1299717" y="7640205"/>
            <a:ext cx="604520" cy="777875"/>
            <a:chOff x="1299717" y="7640205"/>
            <a:chExt cx="604520" cy="777875"/>
          </a:xfrm>
        </p:grpSpPr>
        <p:sp>
          <p:nvSpPr>
            <p:cNvPr id="121" name="object 121" descr=""/>
            <p:cNvSpPr/>
            <p:nvPr/>
          </p:nvSpPr>
          <p:spPr>
            <a:xfrm>
              <a:off x="1791588" y="7644968"/>
              <a:ext cx="107950" cy="132080"/>
            </a:xfrm>
            <a:custGeom>
              <a:avLst/>
              <a:gdLst/>
              <a:ahLst/>
              <a:cxnLst/>
              <a:rect l="l" t="t" r="r" b="b"/>
              <a:pathLst>
                <a:path w="107950" h="132079">
                  <a:moveTo>
                    <a:pt x="107622" y="0"/>
                  </a:moveTo>
                  <a:lnTo>
                    <a:pt x="0" y="0"/>
                  </a:lnTo>
                  <a:lnTo>
                    <a:pt x="0" y="131622"/>
                  </a:lnTo>
                  <a:lnTo>
                    <a:pt x="107622" y="131622"/>
                  </a:lnTo>
                  <a:lnTo>
                    <a:pt x="1076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2" name="object 122" descr=""/>
            <p:cNvSpPr/>
            <p:nvPr/>
          </p:nvSpPr>
          <p:spPr>
            <a:xfrm>
              <a:off x="1791588" y="7644968"/>
              <a:ext cx="107950" cy="132080"/>
            </a:xfrm>
            <a:custGeom>
              <a:avLst/>
              <a:gdLst/>
              <a:ahLst/>
              <a:cxnLst/>
              <a:rect l="l" t="t" r="r" b="b"/>
              <a:pathLst>
                <a:path w="107950" h="132079">
                  <a:moveTo>
                    <a:pt x="0" y="131622"/>
                  </a:moveTo>
                  <a:lnTo>
                    <a:pt x="107622" y="131622"/>
                  </a:lnTo>
                  <a:lnTo>
                    <a:pt x="107622" y="0"/>
                  </a:lnTo>
                  <a:lnTo>
                    <a:pt x="0" y="0"/>
                  </a:lnTo>
                  <a:lnTo>
                    <a:pt x="0" y="131622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3" name="object 123" descr=""/>
            <p:cNvSpPr/>
            <p:nvPr/>
          </p:nvSpPr>
          <p:spPr>
            <a:xfrm>
              <a:off x="1791588" y="7968437"/>
              <a:ext cx="107950" cy="132080"/>
            </a:xfrm>
            <a:custGeom>
              <a:avLst/>
              <a:gdLst/>
              <a:ahLst/>
              <a:cxnLst/>
              <a:rect l="l" t="t" r="r" b="b"/>
              <a:pathLst>
                <a:path w="107950" h="132079">
                  <a:moveTo>
                    <a:pt x="107622" y="0"/>
                  </a:moveTo>
                  <a:lnTo>
                    <a:pt x="0" y="0"/>
                  </a:lnTo>
                  <a:lnTo>
                    <a:pt x="0" y="131622"/>
                  </a:lnTo>
                  <a:lnTo>
                    <a:pt x="107622" y="131622"/>
                  </a:lnTo>
                  <a:lnTo>
                    <a:pt x="1076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4" name="object 124" descr=""/>
            <p:cNvSpPr/>
            <p:nvPr/>
          </p:nvSpPr>
          <p:spPr>
            <a:xfrm>
              <a:off x="1791588" y="7968437"/>
              <a:ext cx="107950" cy="132080"/>
            </a:xfrm>
            <a:custGeom>
              <a:avLst/>
              <a:gdLst/>
              <a:ahLst/>
              <a:cxnLst/>
              <a:rect l="l" t="t" r="r" b="b"/>
              <a:pathLst>
                <a:path w="107950" h="132079">
                  <a:moveTo>
                    <a:pt x="0" y="131622"/>
                  </a:moveTo>
                  <a:lnTo>
                    <a:pt x="107622" y="131622"/>
                  </a:lnTo>
                  <a:lnTo>
                    <a:pt x="107622" y="0"/>
                  </a:lnTo>
                  <a:lnTo>
                    <a:pt x="0" y="0"/>
                  </a:lnTo>
                  <a:lnTo>
                    <a:pt x="0" y="131622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5" name="object 125" descr=""/>
            <p:cNvSpPr/>
            <p:nvPr/>
          </p:nvSpPr>
          <p:spPr>
            <a:xfrm>
              <a:off x="1791588" y="8281619"/>
              <a:ext cx="107950" cy="132080"/>
            </a:xfrm>
            <a:custGeom>
              <a:avLst/>
              <a:gdLst/>
              <a:ahLst/>
              <a:cxnLst/>
              <a:rect l="l" t="t" r="r" b="b"/>
              <a:pathLst>
                <a:path w="107950" h="132079">
                  <a:moveTo>
                    <a:pt x="107622" y="0"/>
                  </a:moveTo>
                  <a:lnTo>
                    <a:pt x="0" y="0"/>
                  </a:lnTo>
                  <a:lnTo>
                    <a:pt x="0" y="131622"/>
                  </a:lnTo>
                  <a:lnTo>
                    <a:pt x="107622" y="131622"/>
                  </a:lnTo>
                  <a:lnTo>
                    <a:pt x="1076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6" name="object 126" descr=""/>
            <p:cNvSpPr/>
            <p:nvPr/>
          </p:nvSpPr>
          <p:spPr>
            <a:xfrm>
              <a:off x="1791588" y="8281619"/>
              <a:ext cx="107950" cy="132080"/>
            </a:xfrm>
            <a:custGeom>
              <a:avLst/>
              <a:gdLst/>
              <a:ahLst/>
              <a:cxnLst/>
              <a:rect l="l" t="t" r="r" b="b"/>
              <a:pathLst>
                <a:path w="107950" h="132079">
                  <a:moveTo>
                    <a:pt x="0" y="131622"/>
                  </a:moveTo>
                  <a:lnTo>
                    <a:pt x="107622" y="131622"/>
                  </a:lnTo>
                  <a:lnTo>
                    <a:pt x="107622" y="0"/>
                  </a:lnTo>
                  <a:lnTo>
                    <a:pt x="0" y="0"/>
                  </a:lnTo>
                  <a:lnTo>
                    <a:pt x="0" y="131622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7" name="object 127" descr=""/>
            <p:cNvSpPr/>
            <p:nvPr/>
          </p:nvSpPr>
          <p:spPr>
            <a:xfrm>
              <a:off x="1299717" y="7792519"/>
              <a:ext cx="384175" cy="361950"/>
            </a:xfrm>
            <a:custGeom>
              <a:avLst/>
              <a:gdLst/>
              <a:ahLst/>
              <a:cxnLst/>
              <a:rect l="l" t="t" r="r" b="b"/>
              <a:pathLst>
                <a:path w="384175" h="361950">
                  <a:moveTo>
                    <a:pt x="84437" y="274319"/>
                  </a:moveTo>
                  <a:lnTo>
                    <a:pt x="67421" y="275589"/>
                  </a:lnTo>
                  <a:lnTo>
                    <a:pt x="51905" y="281939"/>
                  </a:lnTo>
                  <a:lnTo>
                    <a:pt x="39878" y="295909"/>
                  </a:lnTo>
                  <a:lnTo>
                    <a:pt x="33799" y="312419"/>
                  </a:lnTo>
                  <a:lnTo>
                    <a:pt x="34496" y="328929"/>
                  </a:lnTo>
                  <a:lnTo>
                    <a:pt x="41503" y="344169"/>
                  </a:lnTo>
                  <a:lnTo>
                    <a:pt x="54356" y="356869"/>
                  </a:lnTo>
                  <a:lnTo>
                    <a:pt x="70883" y="361949"/>
                  </a:lnTo>
                  <a:lnTo>
                    <a:pt x="87899" y="361949"/>
                  </a:lnTo>
                  <a:lnTo>
                    <a:pt x="103415" y="354329"/>
                  </a:lnTo>
                  <a:lnTo>
                    <a:pt x="115443" y="341629"/>
                  </a:lnTo>
                  <a:lnTo>
                    <a:pt x="52959" y="341629"/>
                  </a:lnTo>
                  <a:lnTo>
                    <a:pt x="53085" y="330199"/>
                  </a:lnTo>
                  <a:lnTo>
                    <a:pt x="67563" y="321309"/>
                  </a:lnTo>
                  <a:lnTo>
                    <a:pt x="70865" y="320039"/>
                  </a:lnTo>
                  <a:lnTo>
                    <a:pt x="121871" y="320039"/>
                  </a:lnTo>
                  <a:lnTo>
                    <a:pt x="122047" y="318769"/>
                  </a:lnTo>
                  <a:lnTo>
                    <a:pt x="121676" y="316229"/>
                  </a:lnTo>
                  <a:lnTo>
                    <a:pt x="70738" y="316229"/>
                  </a:lnTo>
                  <a:lnTo>
                    <a:pt x="65150" y="311149"/>
                  </a:lnTo>
                  <a:lnTo>
                    <a:pt x="65150" y="297179"/>
                  </a:lnTo>
                  <a:lnTo>
                    <a:pt x="70738" y="292099"/>
                  </a:lnTo>
                  <a:lnTo>
                    <a:pt x="117498" y="292099"/>
                  </a:lnTo>
                  <a:lnTo>
                    <a:pt x="129035" y="280669"/>
                  </a:lnTo>
                  <a:lnTo>
                    <a:pt x="100965" y="280669"/>
                  </a:lnTo>
                  <a:lnTo>
                    <a:pt x="84437" y="274319"/>
                  </a:lnTo>
                  <a:close/>
                </a:path>
                <a:path w="384175" h="361950">
                  <a:moveTo>
                    <a:pt x="254337" y="253999"/>
                  </a:moveTo>
                  <a:lnTo>
                    <a:pt x="226187" y="253999"/>
                  </a:lnTo>
                  <a:lnTo>
                    <a:pt x="267207" y="294639"/>
                  </a:lnTo>
                  <a:lnTo>
                    <a:pt x="260752" y="311149"/>
                  </a:lnTo>
                  <a:lnTo>
                    <a:pt x="261096" y="327659"/>
                  </a:lnTo>
                  <a:lnTo>
                    <a:pt x="267797" y="344169"/>
                  </a:lnTo>
                  <a:lnTo>
                    <a:pt x="280416" y="355599"/>
                  </a:lnTo>
                  <a:lnTo>
                    <a:pt x="296804" y="361949"/>
                  </a:lnTo>
                  <a:lnTo>
                    <a:pt x="313801" y="361949"/>
                  </a:lnTo>
                  <a:lnTo>
                    <a:pt x="329439" y="355599"/>
                  </a:lnTo>
                  <a:lnTo>
                    <a:pt x="341756" y="342899"/>
                  </a:lnTo>
                  <a:lnTo>
                    <a:pt x="342255" y="341629"/>
                  </a:lnTo>
                  <a:lnTo>
                    <a:pt x="279781" y="341629"/>
                  </a:lnTo>
                  <a:lnTo>
                    <a:pt x="279907" y="330199"/>
                  </a:lnTo>
                  <a:lnTo>
                    <a:pt x="294385" y="321309"/>
                  </a:lnTo>
                  <a:lnTo>
                    <a:pt x="297688" y="320039"/>
                  </a:lnTo>
                  <a:lnTo>
                    <a:pt x="348116" y="320039"/>
                  </a:lnTo>
                  <a:lnTo>
                    <a:pt x="348047" y="316229"/>
                  </a:lnTo>
                  <a:lnTo>
                    <a:pt x="297560" y="316229"/>
                  </a:lnTo>
                  <a:lnTo>
                    <a:pt x="292100" y="311149"/>
                  </a:lnTo>
                  <a:lnTo>
                    <a:pt x="292100" y="297179"/>
                  </a:lnTo>
                  <a:lnTo>
                    <a:pt x="297560" y="292099"/>
                  </a:lnTo>
                  <a:lnTo>
                    <a:pt x="339874" y="292099"/>
                  </a:lnTo>
                  <a:lnTo>
                    <a:pt x="328675" y="281939"/>
                  </a:lnTo>
                  <a:lnTo>
                    <a:pt x="326372" y="280669"/>
                  </a:lnTo>
                  <a:lnTo>
                    <a:pt x="280923" y="280669"/>
                  </a:lnTo>
                  <a:lnTo>
                    <a:pt x="254337" y="253999"/>
                  </a:lnTo>
                  <a:close/>
                </a:path>
                <a:path w="384175" h="361950">
                  <a:moveTo>
                    <a:pt x="121871" y="320039"/>
                  </a:moveTo>
                  <a:lnTo>
                    <a:pt x="84581" y="320039"/>
                  </a:lnTo>
                  <a:lnTo>
                    <a:pt x="87884" y="321309"/>
                  </a:lnTo>
                  <a:lnTo>
                    <a:pt x="92328" y="322579"/>
                  </a:lnTo>
                  <a:lnTo>
                    <a:pt x="96393" y="323849"/>
                  </a:lnTo>
                  <a:lnTo>
                    <a:pt x="101600" y="327659"/>
                  </a:lnTo>
                  <a:lnTo>
                    <a:pt x="102488" y="330199"/>
                  </a:lnTo>
                  <a:lnTo>
                    <a:pt x="102488" y="331469"/>
                  </a:lnTo>
                  <a:lnTo>
                    <a:pt x="102234" y="341629"/>
                  </a:lnTo>
                  <a:lnTo>
                    <a:pt x="115443" y="341629"/>
                  </a:lnTo>
                  <a:lnTo>
                    <a:pt x="120471" y="330199"/>
                  </a:lnTo>
                  <a:lnTo>
                    <a:pt x="121871" y="320039"/>
                  </a:lnTo>
                  <a:close/>
                </a:path>
                <a:path w="384175" h="361950">
                  <a:moveTo>
                    <a:pt x="348116" y="320039"/>
                  </a:moveTo>
                  <a:lnTo>
                    <a:pt x="311403" y="320039"/>
                  </a:lnTo>
                  <a:lnTo>
                    <a:pt x="314706" y="321309"/>
                  </a:lnTo>
                  <a:lnTo>
                    <a:pt x="319150" y="322579"/>
                  </a:lnTo>
                  <a:lnTo>
                    <a:pt x="323215" y="323849"/>
                  </a:lnTo>
                  <a:lnTo>
                    <a:pt x="328421" y="327659"/>
                  </a:lnTo>
                  <a:lnTo>
                    <a:pt x="329311" y="330199"/>
                  </a:lnTo>
                  <a:lnTo>
                    <a:pt x="329311" y="341629"/>
                  </a:lnTo>
                  <a:lnTo>
                    <a:pt x="342255" y="341629"/>
                  </a:lnTo>
                  <a:lnTo>
                    <a:pt x="348232" y="326389"/>
                  </a:lnTo>
                  <a:lnTo>
                    <a:pt x="348116" y="320039"/>
                  </a:lnTo>
                  <a:close/>
                </a:path>
                <a:path w="384175" h="361950">
                  <a:moveTo>
                    <a:pt x="117498" y="292099"/>
                  </a:moveTo>
                  <a:lnTo>
                    <a:pt x="84454" y="292099"/>
                  </a:lnTo>
                  <a:lnTo>
                    <a:pt x="90043" y="297179"/>
                  </a:lnTo>
                  <a:lnTo>
                    <a:pt x="90043" y="311149"/>
                  </a:lnTo>
                  <a:lnTo>
                    <a:pt x="84454" y="316229"/>
                  </a:lnTo>
                  <a:lnTo>
                    <a:pt x="121676" y="316229"/>
                  </a:lnTo>
                  <a:lnTo>
                    <a:pt x="120193" y="306069"/>
                  </a:lnTo>
                  <a:lnTo>
                    <a:pt x="114934" y="294639"/>
                  </a:lnTo>
                  <a:lnTo>
                    <a:pt x="117498" y="292099"/>
                  </a:lnTo>
                  <a:close/>
                </a:path>
                <a:path w="384175" h="361950">
                  <a:moveTo>
                    <a:pt x="339874" y="292099"/>
                  </a:moveTo>
                  <a:lnTo>
                    <a:pt x="311403" y="292099"/>
                  </a:lnTo>
                  <a:lnTo>
                    <a:pt x="316865" y="297179"/>
                  </a:lnTo>
                  <a:lnTo>
                    <a:pt x="316865" y="311149"/>
                  </a:lnTo>
                  <a:lnTo>
                    <a:pt x="311403" y="316229"/>
                  </a:lnTo>
                  <a:lnTo>
                    <a:pt x="348047" y="316229"/>
                  </a:lnTo>
                  <a:lnTo>
                    <a:pt x="347932" y="309879"/>
                  </a:lnTo>
                  <a:lnTo>
                    <a:pt x="341274" y="293369"/>
                  </a:lnTo>
                  <a:lnTo>
                    <a:pt x="339874" y="292099"/>
                  </a:lnTo>
                  <a:close/>
                </a:path>
                <a:path w="384175" h="361950">
                  <a:moveTo>
                    <a:pt x="134548" y="170179"/>
                  </a:moveTo>
                  <a:lnTo>
                    <a:pt x="80263" y="170179"/>
                  </a:lnTo>
                  <a:lnTo>
                    <a:pt x="130682" y="190499"/>
                  </a:lnTo>
                  <a:lnTo>
                    <a:pt x="129426" y="203199"/>
                  </a:lnTo>
                  <a:lnTo>
                    <a:pt x="130921" y="215899"/>
                  </a:lnTo>
                  <a:lnTo>
                    <a:pt x="135058" y="228599"/>
                  </a:lnTo>
                  <a:lnTo>
                    <a:pt x="141731" y="240029"/>
                  </a:lnTo>
                  <a:lnTo>
                    <a:pt x="100965" y="280669"/>
                  </a:lnTo>
                  <a:lnTo>
                    <a:pt x="129035" y="280669"/>
                  </a:lnTo>
                  <a:lnTo>
                    <a:pt x="155956" y="253999"/>
                  </a:lnTo>
                  <a:lnTo>
                    <a:pt x="254337" y="253999"/>
                  </a:lnTo>
                  <a:lnTo>
                    <a:pt x="240410" y="240029"/>
                  </a:lnTo>
                  <a:lnTo>
                    <a:pt x="243481" y="234949"/>
                  </a:lnTo>
                  <a:lnTo>
                    <a:pt x="156590" y="234949"/>
                  </a:lnTo>
                  <a:lnTo>
                    <a:pt x="156590" y="218439"/>
                  </a:lnTo>
                  <a:lnTo>
                    <a:pt x="157860" y="215899"/>
                  </a:lnTo>
                  <a:lnTo>
                    <a:pt x="160019" y="214629"/>
                  </a:lnTo>
                  <a:lnTo>
                    <a:pt x="165100" y="210819"/>
                  </a:lnTo>
                  <a:lnTo>
                    <a:pt x="170815" y="208279"/>
                  </a:lnTo>
                  <a:lnTo>
                    <a:pt x="176910" y="205739"/>
                  </a:lnTo>
                  <a:lnTo>
                    <a:pt x="181482" y="204469"/>
                  </a:lnTo>
                  <a:lnTo>
                    <a:pt x="252756" y="204469"/>
                  </a:lnTo>
                  <a:lnTo>
                    <a:pt x="252856" y="199389"/>
                  </a:lnTo>
                  <a:lnTo>
                    <a:pt x="181609" y="199389"/>
                  </a:lnTo>
                  <a:lnTo>
                    <a:pt x="173862" y="191769"/>
                  </a:lnTo>
                  <a:lnTo>
                    <a:pt x="173862" y="172719"/>
                  </a:lnTo>
                  <a:lnTo>
                    <a:pt x="175132" y="171449"/>
                  </a:lnTo>
                  <a:lnTo>
                    <a:pt x="137668" y="171449"/>
                  </a:lnTo>
                  <a:lnTo>
                    <a:pt x="134548" y="170179"/>
                  </a:lnTo>
                  <a:close/>
                </a:path>
                <a:path w="384175" h="361950">
                  <a:moveTo>
                    <a:pt x="304847" y="274319"/>
                  </a:moveTo>
                  <a:lnTo>
                    <a:pt x="292510" y="275589"/>
                  </a:lnTo>
                  <a:lnTo>
                    <a:pt x="280923" y="280669"/>
                  </a:lnTo>
                  <a:lnTo>
                    <a:pt x="326372" y="280669"/>
                  </a:lnTo>
                  <a:lnTo>
                    <a:pt x="317160" y="275589"/>
                  </a:lnTo>
                  <a:lnTo>
                    <a:pt x="304847" y="274319"/>
                  </a:lnTo>
                  <a:close/>
                </a:path>
                <a:path w="384175" h="361950">
                  <a:moveTo>
                    <a:pt x="226187" y="253999"/>
                  </a:moveTo>
                  <a:lnTo>
                    <a:pt x="155956" y="253999"/>
                  </a:lnTo>
                  <a:lnTo>
                    <a:pt x="172858" y="261619"/>
                  </a:lnTo>
                  <a:lnTo>
                    <a:pt x="191071" y="264159"/>
                  </a:lnTo>
                  <a:lnTo>
                    <a:pt x="209284" y="261619"/>
                  </a:lnTo>
                  <a:lnTo>
                    <a:pt x="226187" y="253999"/>
                  </a:lnTo>
                  <a:close/>
                </a:path>
                <a:path w="384175" h="361950">
                  <a:moveTo>
                    <a:pt x="252756" y="204469"/>
                  </a:moveTo>
                  <a:lnTo>
                    <a:pt x="200659" y="204469"/>
                  </a:lnTo>
                  <a:lnTo>
                    <a:pt x="205359" y="205739"/>
                  </a:lnTo>
                  <a:lnTo>
                    <a:pt x="211454" y="208279"/>
                  </a:lnTo>
                  <a:lnTo>
                    <a:pt x="217169" y="210819"/>
                  </a:lnTo>
                  <a:lnTo>
                    <a:pt x="222122" y="214629"/>
                  </a:lnTo>
                  <a:lnTo>
                    <a:pt x="224281" y="215899"/>
                  </a:lnTo>
                  <a:lnTo>
                    <a:pt x="225551" y="218439"/>
                  </a:lnTo>
                  <a:lnTo>
                    <a:pt x="225551" y="234949"/>
                  </a:lnTo>
                  <a:lnTo>
                    <a:pt x="243481" y="234949"/>
                  </a:lnTo>
                  <a:lnTo>
                    <a:pt x="245784" y="231139"/>
                  </a:lnTo>
                  <a:lnTo>
                    <a:pt x="249681" y="222249"/>
                  </a:lnTo>
                  <a:lnTo>
                    <a:pt x="252055" y="213359"/>
                  </a:lnTo>
                  <a:lnTo>
                    <a:pt x="252756" y="204469"/>
                  </a:lnTo>
                  <a:close/>
                </a:path>
                <a:path w="384175" h="361950">
                  <a:moveTo>
                    <a:pt x="239205" y="165099"/>
                  </a:moveTo>
                  <a:lnTo>
                    <a:pt x="200659" y="165099"/>
                  </a:lnTo>
                  <a:lnTo>
                    <a:pt x="208406" y="172719"/>
                  </a:lnTo>
                  <a:lnTo>
                    <a:pt x="208406" y="191769"/>
                  </a:lnTo>
                  <a:lnTo>
                    <a:pt x="200659" y="199389"/>
                  </a:lnTo>
                  <a:lnTo>
                    <a:pt x="252856" y="199389"/>
                  </a:lnTo>
                  <a:lnTo>
                    <a:pt x="252475" y="194309"/>
                  </a:lnTo>
                  <a:lnTo>
                    <a:pt x="251713" y="190499"/>
                  </a:lnTo>
                  <a:lnTo>
                    <a:pt x="297053" y="172719"/>
                  </a:lnTo>
                  <a:lnTo>
                    <a:pt x="244601" y="172719"/>
                  </a:lnTo>
                  <a:lnTo>
                    <a:pt x="239205" y="165099"/>
                  </a:lnTo>
                  <a:close/>
                </a:path>
                <a:path w="384175" h="361950">
                  <a:moveTo>
                    <a:pt x="374656" y="170179"/>
                  </a:moveTo>
                  <a:lnTo>
                    <a:pt x="303529" y="170179"/>
                  </a:lnTo>
                  <a:lnTo>
                    <a:pt x="310651" y="177799"/>
                  </a:lnTo>
                  <a:lnTo>
                    <a:pt x="319357" y="184149"/>
                  </a:lnTo>
                  <a:lnTo>
                    <a:pt x="329229" y="187959"/>
                  </a:lnTo>
                  <a:lnTo>
                    <a:pt x="339851" y="189229"/>
                  </a:lnTo>
                  <a:lnTo>
                    <a:pt x="357118" y="185419"/>
                  </a:lnTo>
                  <a:lnTo>
                    <a:pt x="371205" y="175259"/>
                  </a:lnTo>
                  <a:lnTo>
                    <a:pt x="374656" y="170179"/>
                  </a:lnTo>
                  <a:close/>
                </a:path>
                <a:path w="384175" h="361950">
                  <a:moveTo>
                    <a:pt x="50672" y="100329"/>
                  </a:moveTo>
                  <a:lnTo>
                    <a:pt x="33057" y="101599"/>
                  </a:lnTo>
                  <a:lnTo>
                    <a:pt x="17668" y="109219"/>
                  </a:lnTo>
                  <a:lnTo>
                    <a:pt x="6113" y="120649"/>
                  </a:lnTo>
                  <a:lnTo>
                    <a:pt x="0" y="137159"/>
                  </a:lnTo>
                  <a:lnTo>
                    <a:pt x="829" y="154939"/>
                  </a:lnTo>
                  <a:lnTo>
                    <a:pt x="8064" y="170179"/>
                  </a:lnTo>
                  <a:lnTo>
                    <a:pt x="20538" y="181609"/>
                  </a:lnTo>
                  <a:lnTo>
                    <a:pt x="37084" y="187959"/>
                  </a:lnTo>
                  <a:lnTo>
                    <a:pt x="49545" y="187959"/>
                  </a:lnTo>
                  <a:lnTo>
                    <a:pt x="61340" y="185419"/>
                  </a:lnTo>
                  <a:lnTo>
                    <a:pt x="71802" y="179069"/>
                  </a:lnTo>
                  <a:lnTo>
                    <a:pt x="80263" y="170179"/>
                  </a:lnTo>
                  <a:lnTo>
                    <a:pt x="134548" y="170179"/>
                  </a:lnTo>
                  <a:lnTo>
                    <a:pt x="128309" y="167639"/>
                  </a:lnTo>
                  <a:lnTo>
                    <a:pt x="19050" y="167639"/>
                  </a:lnTo>
                  <a:lnTo>
                    <a:pt x="19050" y="156209"/>
                  </a:lnTo>
                  <a:lnTo>
                    <a:pt x="20065" y="153669"/>
                  </a:lnTo>
                  <a:lnTo>
                    <a:pt x="21590" y="152399"/>
                  </a:lnTo>
                  <a:lnTo>
                    <a:pt x="25272" y="149859"/>
                  </a:lnTo>
                  <a:lnTo>
                    <a:pt x="29337" y="148589"/>
                  </a:lnTo>
                  <a:lnTo>
                    <a:pt x="37084" y="146049"/>
                  </a:lnTo>
                  <a:lnTo>
                    <a:pt x="40512" y="144779"/>
                  </a:lnTo>
                  <a:lnTo>
                    <a:pt x="87460" y="144779"/>
                  </a:lnTo>
                  <a:lnTo>
                    <a:pt x="87342" y="142239"/>
                  </a:lnTo>
                  <a:lnTo>
                    <a:pt x="37337" y="142239"/>
                  </a:lnTo>
                  <a:lnTo>
                    <a:pt x="31750" y="137159"/>
                  </a:lnTo>
                  <a:lnTo>
                    <a:pt x="31750" y="123189"/>
                  </a:lnTo>
                  <a:lnTo>
                    <a:pt x="37210" y="116839"/>
                  </a:lnTo>
                  <a:lnTo>
                    <a:pt x="78306" y="116839"/>
                  </a:lnTo>
                  <a:lnTo>
                    <a:pt x="67218" y="106679"/>
                  </a:lnTo>
                  <a:lnTo>
                    <a:pt x="50672" y="100329"/>
                  </a:lnTo>
                  <a:close/>
                </a:path>
                <a:path w="384175" h="361950">
                  <a:moveTo>
                    <a:pt x="339851" y="100329"/>
                  </a:moveTo>
                  <a:lnTo>
                    <a:pt x="322566" y="104139"/>
                  </a:lnTo>
                  <a:lnTo>
                    <a:pt x="308435" y="113029"/>
                  </a:lnTo>
                  <a:lnTo>
                    <a:pt x="298900" y="126999"/>
                  </a:lnTo>
                  <a:lnTo>
                    <a:pt x="295401" y="144779"/>
                  </a:lnTo>
                  <a:lnTo>
                    <a:pt x="295401" y="146049"/>
                  </a:lnTo>
                  <a:lnTo>
                    <a:pt x="295656" y="148589"/>
                  </a:lnTo>
                  <a:lnTo>
                    <a:pt x="296037" y="151129"/>
                  </a:lnTo>
                  <a:lnTo>
                    <a:pt x="244601" y="172719"/>
                  </a:lnTo>
                  <a:lnTo>
                    <a:pt x="297053" y="172719"/>
                  </a:lnTo>
                  <a:lnTo>
                    <a:pt x="303529" y="170179"/>
                  </a:lnTo>
                  <a:lnTo>
                    <a:pt x="374656" y="170179"/>
                  </a:lnTo>
                  <a:lnTo>
                    <a:pt x="376382" y="167639"/>
                  </a:lnTo>
                  <a:lnTo>
                    <a:pt x="314959" y="167639"/>
                  </a:lnTo>
                  <a:lnTo>
                    <a:pt x="315118" y="161289"/>
                  </a:lnTo>
                  <a:lnTo>
                    <a:pt x="329819" y="147319"/>
                  </a:lnTo>
                  <a:lnTo>
                    <a:pt x="333120" y="146049"/>
                  </a:lnTo>
                  <a:lnTo>
                    <a:pt x="336550" y="144779"/>
                  </a:lnTo>
                  <a:lnTo>
                    <a:pt x="384175" y="144779"/>
                  </a:lnTo>
                  <a:lnTo>
                    <a:pt x="383678" y="142239"/>
                  </a:lnTo>
                  <a:lnTo>
                    <a:pt x="332994" y="142239"/>
                  </a:lnTo>
                  <a:lnTo>
                    <a:pt x="327406" y="137159"/>
                  </a:lnTo>
                  <a:lnTo>
                    <a:pt x="327406" y="123189"/>
                  </a:lnTo>
                  <a:lnTo>
                    <a:pt x="332994" y="116839"/>
                  </a:lnTo>
                  <a:lnTo>
                    <a:pt x="373793" y="116839"/>
                  </a:lnTo>
                  <a:lnTo>
                    <a:pt x="371205" y="113029"/>
                  </a:lnTo>
                  <a:lnTo>
                    <a:pt x="357118" y="104139"/>
                  </a:lnTo>
                  <a:lnTo>
                    <a:pt x="339851" y="100329"/>
                  </a:lnTo>
                  <a:close/>
                </a:path>
                <a:path w="384175" h="361950">
                  <a:moveTo>
                    <a:pt x="198828" y="0"/>
                  </a:moveTo>
                  <a:lnTo>
                    <a:pt x="181228" y="0"/>
                  </a:lnTo>
                  <a:lnTo>
                    <a:pt x="165169" y="7619"/>
                  </a:lnTo>
                  <a:lnTo>
                    <a:pt x="153527" y="20319"/>
                  </a:lnTo>
                  <a:lnTo>
                    <a:pt x="147385" y="35559"/>
                  </a:lnTo>
                  <a:lnTo>
                    <a:pt x="147828" y="53339"/>
                  </a:lnTo>
                  <a:lnTo>
                    <a:pt x="152314" y="64769"/>
                  </a:lnTo>
                  <a:lnTo>
                    <a:pt x="159718" y="74929"/>
                  </a:lnTo>
                  <a:lnTo>
                    <a:pt x="169527" y="82549"/>
                  </a:lnTo>
                  <a:lnTo>
                    <a:pt x="181228" y="87629"/>
                  </a:lnTo>
                  <a:lnTo>
                    <a:pt x="181228" y="142239"/>
                  </a:lnTo>
                  <a:lnTo>
                    <a:pt x="168011" y="146049"/>
                  </a:lnTo>
                  <a:lnTo>
                    <a:pt x="156067" y="152399"/>
                  </a:lnTo>
                  <a:lnTo>
                    <a:pt x="145813" y="161289"/>
                  </a:lnTo>
                  <a:lnTo>
                    <a:pt x="137668" y="171449"/>
                  </a:lnTo>
                  <a:lnTo>
                    <a:pt x="175132" y="171449"/>
                  </a:lnTo>
                  <a:lnTo>
                    <a:pt x="181482" y="165099"/>
                  </a:lnTo>
                  <a:lnTo>
                    <a:pt x="239205" y="165099"/>
                  </a:lnTo>
                  <a:lnTo>
                    <a:pt x="236507" y="161289"/>
                  </a:lnTo>
                  <a:lnTo>
                    <a:pt x="226234" y="152399"/>
                  </a:lnTo>
                  <a:lnTo>
                    <a:pt x="214223" y="146049"/>
                  </a:lnTo>
                  <a:lnTo>
                    <a:pt x="200913" y="142239"/>
                  </a:lnTo>
                  <a:lnTo>
                    <a:pt x="200913" y="87629"/>
                  </a:lnTo>
                  <a:lnTo>
                    <a:pt x="216973" y="80009"/>
                  </a:lnTo>
                  <a:lnTo>
                    <a:pt x="228615" y="67309"/>
                  </a:lnTo>
                  <a:lnTo>
                    <a:pt x="229127" y="66039"/>
                  </a:lnTo>
                  <a:lnTo>
                    <a:pt x="166369" y="66039"/>
                  </a:lnTo>
                  <a:lnTo>
                    <a:pt x="166369" y="57149"/>
                  </a:lnTo>
                  <a:lnTo>
                    <a:pt x="180975" y="45719"/>
                  </a:lnTo>
                  <a:lnTo>
                    <a:pt x="184276" y="45719"/>
                  </a:lnTo>
                  <a:lnTo>
                    <a:pt x="187706" y="44449"/>
                  </a:lnTo>
                  <a:lnTo>
                    <a:pt x="234567" y="44449"/>
                  </a:lnTo>
                  <a:lnTo>
                    <a:pt x="234504" y="41909"/>
                  </a:lnTo>
                  <a:lnTo>
                    <a:pt x="184276" y="41909"/>
                  </a:lnTo>
                  <a:lnTo>
                    <a:pt x="178688" y="35559"/>
                  </a:lnTo>
                  <a:lnTo>
                    <a:pt x="178562" y="21589"/>
                  </a:lnTo>
                  <a:lnTo>
                    <a:pt x="184150" y="16509"/>
                  </a:lnTo>
                  <a:lnTo>
                    <a:pt x="225696" y="16509"/>
                  </a:lnTo>
                  <a:lnTo>
                    <a:pt x="214677" y="6349"/>
                  </a:lnTo>
                  <a:lnTo>
                    <a:pt x="198828" y="0"/>
                  </a:lnTo>
                  <a:close/>
                </a:path>
                <a:path w="384175" h="361950">
                  <a:moveTo>
                    <a:pt x="87460" y="144779"/>
                  </a:moveTo>
                  <a:lnTo>
                    <a:pt x="47370" y="144779"/>
                  </a:lnTo>
                  <a:lnTo>
                    <a:pt x="50926" y="146049"/>
                  </a:lnTo>
                  <a:lnTo>
                    <a:pt x="54228" y="147319"/>
                  </a:lnTo>
                  <a:lnTo>
                    <a:pt x="68834" y="157479"/>
                  </a:lnTo>
                  <a:lnTo>
                    <a:pt x="68834" y="167639"/>
                  </a:lnTo>
                  <a:lnTo>
                    <a:pt x="128309" y="167639"/>
                  </a:lnTo>
                  <a:lnTo>
                    <a:pt x="87756" y="151129"/>
                  </a:lnTo>
                  <a:lnTo>
                    <a:pt x="87460" y="144779"/>
                  </a:lnTo>
                  <a:close/>
                </a:path>
                <a:path w="384175" h="361950">
                  <a:moveTo>
                    <a:pt x="384175" y="144779"/>
                  </a:moveTo>
                  <a:lnTo>
                    <a:pt x="343534" y="144779"/>
                  </a:lnTo>
                  <a:lnTo>
                    <a:pt x="350393" y="147319"/>
                  </a:lnTo>
                  <a:lnTo>
                    <a:pt x="358901" y="149859"/>
                  </a:lnTo>
                  <a:lnTo>
                    <a:pt x="362457" y="152399"/>
                  </a:lnTo>
                  <a:lnTo>
                    <a:pt x="363981" y="153669"/>
                  </a:lnTo>
                  <a:lnTo>
                    <a:pt x="364870" y="156209"/>
                  </a:lnTo>
                  <a:lnTo>
                    <a:pt x="364998" y="157479"/>
                  </a:lnTo>
                  <a:lnTo>
                    <a:pt x="364998" y="167639"/>
                  </a:lnTo>
                  <a:lnTo>
                    <a:pt x="376382" y="167639"/>
                  </a:lnTo>
                  <a:lnTo>
                    <a:pt x="380696" y="161289"/>
                  </a:lnTo>
                  <a:lnTo>
                    <a:pt x="384175" y="144779"/>
                  </a:lnTo>
                  <a:close/>
                </a:path>
                <a:path w="384175" h="361950">
                  <a:moveTo>
                    <a:pt x="78306" y="116839"/>
                  </a:moveTo>
                  <a:lnTo>
                    <a:pt x="51053" y="116839"/>
                  </a:lnTo>
                  <a:lnTo>
                    <a:pt x="56641" y="123189"/>
                  </a:lnTo>
                  <a:lnTo>
                    <a:pt x="56641" y="137159"/>
                  </a:lnTo>
                  <a:lnTo>
                    <a:pt x="51053" y="142239"/>
                  </a:lnTo>
                  <a:lnTo>
                    <a:pt x="87342" y="142239"/>
                  </a:lnTo>
                  <a:lnTo>
                    <a:pt x="86927" y="133349"/>
                  </a:lnTo>
                  <a:lnTo>
                    <a:pt x="79692" y="118109"/>
                  </a:lnTo>
                  <a:lnTo>
                    <a:pt x="78306" y="116839"/>
                  </a:lnTo>
                  <a:close/>
                </a:path>
                <a:path w="384175" h="361950">
                  <a:moveTo>
                    <a:pt x="373793" y="116839"/>
                  </a:moveTo>
                  <a:lnTo>
                    <a:pt x="346709" y="116839"/>
                  </a:lnTo>
                  <a:lnTo>
                    <a:pt x="352298" y="123189"/>
                  </a:lnTo>
                  <a:lnTo>
                    <a:pt x="352298" y="137159"/>
                  </a:lnTo>
                  <a:lnTo>
                    <a:pt x="346709" y="142239"/>
                  </a:lnTo>
                  <a:lnTo>
                    <a:pt x="383678" y="142239"/>
                  </a:lnTo>
                  <a:lnTo>
                    <a:pt x="380696" y="126999"/>
                  </a:lnTo>
                  <a:lnTo>
                    <a:pt x="373793" y="116839"/>
                  </a:lnTo>
                  <a:close/>
                </a:path>
                <a:path w="384175" h="361950">
                  <a:moveTo>
                    <a:pt x="234567" y="44449"/>
                  </a:moveTo>
                  <a:lnTo>
                    <a:pt x="194563" y="44449"/>
                  </a:lnTo>
                  <a:lnTo>
                    <a:pt x="197993" y="45719"/>
                  </a:lnTo>
                  <a:lnTo>
                    <a:pt x="201294" y="45719"/>
                  </a:lnTo>
                  <a:lnTo>
                    <a:pt x="205740" y="46989"/>
                  </a:lnTo>
                  <a:lnTo>
                    <a:pt x="209803" y="49529"/>
                  </a:lnTo>
                  <a:lnTo>
                    <a:pt x="215010" y="53339"/>
                  </a:lnTo>
                  <a:lnTo>
                    <a:pt x="215900" y="54609"/>
                  </a:lnTo>
                  <a:lnTo>
                    <a:pt x="215900" y="66039"/>
                  </a:lnTo>
                  <a:lnTo>
                    <a:pt x="229127" y="66039"/>
                  </a:lnTo>
                  <a:lnTo>
                    <a:pt x="234757" y="52069"/>
                  </a:lnTo>
                  <a:lnTo>
                    <a:pt x="234567" y="44449"/>
                  </a:lnTo>
                  <a:close/>
                </a:path>
                <a:path w="384175" h="361950">
                  <a:moveTo>
                    <a:pt x="225696" y="16509"/>
                  </a:moveTo>
                  <a:lnTo>
                    <a:pt x="197865" y="16509"/>
                  </a:lnTo>
                  <a:lnTo>
                    <a:pt x="203453" y="21589"/>
                  </a:lnTo>
                  <a:lnTo>
                    <a:pt x="203453" y="35559"/>
                  </a:lnTo>
                  <a:lnTo>
                    <a:pt x="197865" y="41909"/>
                  </a:lnTo>
                  <a:lnTo>
                    <a:pt x="234504" y="41909"/>
                  </a:lnTo>
                  <a:lnTo>
                    <a:pt x="234315" y="34289"/>
                  </a:lnTo>
                  <a:lnTo>
                    <a:pt x="227074" y="17779"/>
                  </a:lnTo>
                  <a:lnTo>
                    <a:pt x="225696" y="1650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8" name="object 128" descr=""/>
          <p:cNvSpPr txBox="1"/>
          <p:nvPr/>
        </p:nvSpPr>
        <p:spPr>
          <a:xfrm>
            <a:off x="1705736" y="7359853"/>
            <a:ext cx="1971039" cy="436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3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Year</a:t>
            </a:r>
            <a:r>
              <a:rPr dirty="0" sz="1000">
                <a:solidFill>
                  <a:srgbClr val="2D3842"/>
                </a:solidFill>
                <a:latin typeface="Wingdings"/>
                <a:cs typeface="Wingdings"/>
              </a:rPr>
              <a:t>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Sign</a:t>
            </a: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posts</a:t>
            </a:r>
            <a:r>
              <a:rPr dirty="0" sz="1000" spc="4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of</a:t>
            </a: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progress</a:t>
            </a:r>
            <a:endParaRPr sz="1000">
              <a:latin typeface="Century Gothic"/>
              <a:cs typeface="Century Gothic"/>
            </a:endParaRPr>
          </a:p>
          <a:p>
            <a:pPr marL="360680">
              <a:lnSpc>
                <a:spcPct val="100000"/>
              </a:lnSpc>
              <a:spcBef>
                <a:spcPts val="844"/>
              </a:spcBef>
            </a:pP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Advisory</a:t>
            </a:r>
            <a:r>
              <a:rPr dirty="0" sz="1000" spc="6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board</a:t>
            </a:r>
            <a:r>
              <a:rPr dirty="0" sz="1000" spc="7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70">
                <a:solidFill>
                  <a:srgbClr val="2D3842"/>
                </a:solidFill>
                <a:latin typeface="Century Gothic"/>
                <a:cs typeface="Century Gothic"/>
              </a:rPr>
              <a:t>in</a:t>
            </a:r>
            <a:r>
              <a:rPr dirty="0" sz="1000" spc="6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2D3842"/>
                </a:solidFill>
                <a:latin typeface="Century Gothic"/>
                <a:cs typeface="Century Gothic"/>
              </a:rPr>
              <a:t>place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29" name="object 129" descr=""/>
          <p:cNvSpPr txBox="1"/>
          <p:nvPr/>
        </p:nvSpPr>
        <p:spPr>
          <a:xfrm>
            <a:off x="2045335" y="7943215"/>
            <a:ext cx="12890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Robust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governance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0" name="object 130" descr=""/>
          <p:cNvSpPr txBox="1"/>
          <p:nvPr/>
        </p:nvSpPr>
        <p:spPr>
          <a:xfrm>
            <a:off x="2045335" y="8256269"/>
            <a:ext cx="10706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Family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 engaged</a:t>
            </a:r>
            <a:endParaRPr sz="1000">
              <a:latin typeface="Century Gothic"/>
              <a:cs typeface="Century Gothic"/>
            </a:endParaRPr>
          </a:p>
        </p:txBody>
      </p:sp>
      <p:grpSp>
        <p:nvGrpSpPr>
          <p:cNvPr id="131" name="object 131" descr=""/>
          <p:cNvGrpSpPr/>
          <p:nvPr/>
        </p:nvGrpSpPr>
        <p:grpSpPr>
          <a:xfrm>
            <a:off x="1199794" y="7357262"/>
            <a:ext cx="2520315" cy="2045970"/>
            <a:chOff x="1199794" y="7357262"/>
            <a:chExt cx="2520315" cy="2045970"/>
          </a:xfrm>
        </p:grpSpPr>
        <p:sp>
          <p:nvSpPr>
            <p:cNvPr id="132" name="object 132" descr=""/>
            <p:cNvSpPr/>
            <p:nvPr/>
          </p:nvSpPr>
          <p:spPr>
            <a:xfrm>
              <a:off x="1278001" y="7362025"/>
              <a:ext cx="180340" cy="180340"/>
            </a:xfrm>
            <a:custGeom>
              <a:avLst/>
              <a:gdLst/>
              <a:ahLst/>
              <a:cxnLst/>
              <a:rect l="l" t="t" r="r" b="b"/>
              <a:pathLst>
                <a:path w="180340" h="180340">
                  <a:moveTo>
                    <a:pt x="179997" y="0"/>
                  </a:moveTo>
                  <a:lnTo>
                    <a:pt x="0" y="0"/>
                  </a:lnTo>
                  <a:lnTo>
                    <a:pt x="0" y="179997"/>
                  </a:lnTo>
                  <a:lnTo>
                    <a:pt x="179997" y="179997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 descr=""/>
            <p:cNvSpPr/>
            <p:nvPr/>
          </p:nvSpPr>
          <p:spPr>
            <a:xfrm>
              <a:off x="1278001" y="7362025"/>
              <a:ext cx="180340" cy="180340"/>
            </a:xfrm>
            <a:custGeom>
              <a:avLst/>
              <a:gdLst/>
              <a:ahLst/>
              <a:cxnLst/>
              <a:rect l="l" t="t" r="r" b="b"/>
              <a:pathLst>
                <a:path w="180340" h="180340">
                  <a:moveTo>
                    <a:pt x="0" y="179997"/>
                  </a:moveTo>
                  <a:lnTo>
                    <a:pt x="179997" y="179997"/>
                  </a:lnTo>
                  <a:lnTo>
                    <a:pt x="179997" y="0"/>
                  </a:lnTo>
                  <a:lnTo>
                    <a:pt x="0" y="0"/>
                  </a:lnTo>
                  <a:lnTo>
                    <a:pt x="0" y="179997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4" name="object 134" descr=""/>
            <p:cNvSpPr/>
            <p:nvPr/>
          </p:nvSpPr>
          <p:spPr>
            <a:xfrm>
              <a:off x="1199794" y="8683206"/>
              <a:ext cx="2520315" cy="720090"/>
            </a:xfrm>
            <a:custGeom>
              <a:avLst/>
              <a:gdLst/>
              <a:ahLst/>
              <a:cxnLst/>
              <a:rect l="l" t="t" r="r" b="b"/>
              <a:pathLst>
                <a:path w="2520315" h="720090">
                  <a:moveTo>
                    <a:pt x="2520061" y="0"/>
                  </a:moveTo>
                  <a:lnTo>
                    <a:pt x="0" y="0"/>
                  </a:lnTo>
                  <a:lnTo>
                    <a:pt x="0" y="720001"/>
                  </a:lnTo>
                  <a:lnTo>
                    <a:pt x="2520061" y="720001"/>
                  </a:lnTo>
                  <a:lnTo>
                    <a:pt x="2520061" y="0"/>
                  </a:lnTo>
                  <a:close/>
                </a:path>
              </a:pathLst>
            </a:custGeom>
            <a:solidFill>
              <a:srgbClr val="D5D1C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5" name="object 135" descr=""/>
            <p:cNvSpPr/>
            <p:nvPr/>
          </p:nvSpPr>
          <p:spPr>
            <a:xfrm>
              <a:off x="1278001" y="8784044"/>
              <a:ext cx="180340" cy="180340"/>
            </a:xfrm>
            <a:custGeom>
              <a:avLst/>
              <a:gdLst/>
              <a:ahLst/>
              <a:cxnLst/>
              <a:rect l="l" t="t" r="r" b="b"/>
              <a:pathLst>
                <a:path w="180340" h="180340">
                  <a:moveTo>
                    <a:pt x="179997" y="0"/>
                  </a:moveTo>
                  <a:lnTo>
                    <a:pt x="0" y="0"/>
                  </a:lnTo>
                  <a:lnTo>
                    <a:pt x="0" y="179997"/>
                  </a:lnTo>
                  <a:lnTo>
                    <a:pt x="179997" y="179997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6" name="object 136" descr=""/>
            <p:cNvSpPr/>
            <p:nvPr/>
          </p:nvSpPr>
          <p:spPr>
            <a:xfrm>
              <a:off x="1278001" y="8784044"/>
              <a:ext cx="180340" cy="180340"/>
            </a:xfrm>
            <a:custGeom>
              <a:avLst/>
              <a:gdLst/>
              <a:ahLst/>
              <a:cxnLst/>
              <a:rect l="l" t="t" r="r" b="b"/>
              <a:pathLst>
                <a:path w="180340" h="180340">
                  <a:moveTo>
                    <a:pt x="0" y="179997"/>
                  </a:moveTo>
                  <a:lnTo>
                    <a:pt x="179997" y="179997"/>
                  </a:lnTo>
                  <a:lnTo>
                    <a:pt x="179997" y="0"/>
                  </a:lnTo>
                  <a:lnTo>
                    <a:pt x="0" y="0"/>
                  </a:lnTo>
                  <a:lnTo>
                    <a:pt x="0" y="179997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7" name="object 137" descr=""/>
          <p:cNvSpPr txBox="1"/>
          <p:nvPr/>
        </p:nvSpPr>
        <p:spPr>
          <a:xfrm>
            <a:off x="1551177" y="8712200"/>
            <a:ext cx="161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35" b="1">
                <a:solidFill>
                  <a:srgbClr val="2D3842"/>
                </a:solidFill>
                <a:latin typeface="Calibri"/>
                <a:cs typeface="Calibri"/>
              </a:rPr>
              <a:t>8.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38" name="object 138" descr=""/>
          <p:cNvGrpSpPr/>
          <p:nvPr/>
        </p:nvGrpSpPr>
        <p:grpSpPr>
          <a:xfrm>
            <a:off x="1205623" y="1512023"/>
            <a:ext cx="2514600" cy="7549515"/>
            <a:chOff x="1205623" y="1512023"/>
            <a:chExt cx="2514600" cy="7549515"/>
          </a:xfrm>
        </p:grpSpPr>
        <p:pic>
          <p:nvPicPr>
            <p:cNvPr id="139" name="object 139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783969" y="8881236"/>
              <a:ext cx="182372" cy="179959"/>
            </a:xfrm>
            <a:prstGeom prst="rect">
              <a:avLst/>
            </a:prstGeom>
          </p:spPr>
        </p:pic>
        <p:sp>
          <p:nvSpPr>
            <p:cNvPr id="140" name="object 140" descr=""/>
            <p:cNvSpPr/>
            <p:nvPr/>
          </p:nvSpPr>
          <p:spPr>
            <a:xfrm>
              <a:off x="1205623" y="1512023"/>
              <a:ext cx="2514600" cy="1021715"/>
            </a:xfrm>
            <a:custGeom>
              <a:avLst/>
              <a:gdLst/>
              <a:ahLst/>
              <a:cxnLst/>
              <a:rect l="l" t="t" r="r" b="b"/>
              <a:pathLst>
                <a:path w="2514600" h="1021714">
                  <a:moveTo>
                    <a:pt x="2514219" y="0"/>
                  </a:moveTo>
                  <a:lnTo>
                    <a:pt x="0" y="0"/>
                  </a:lnTo>
                  <a:lnTo>
                    <a:pt x="0" y="1021499"/>
                  </a:lnTo>
                  <a:lnTo>
                    <a:pt x="2514219" y="1021499"/>
                  </a:lnTo>
                  <a:lnTo>
                    <a:pt x="2514219" y="0"/>
                  </a:lnTo>
                  <a:close/>
                </a:path>
              </a:pathLst>
            </a:custGeom>
            <a:solidFill>
              <a:srgbClr val="D5D1C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1" name="object 141" descr=""/>
            <p:cNvSpPr/>
            <p:nvPr/>
          </p:nvSpPr>
          <p:spPr>
            <a:xfrm>
              <a:off x="1559052" y="2174747"/>
              <a:ext cx="172085" cy="262890"/>
            </a:xfrm>
            <a:custGeom>
              <a:avLst/>
              <a:gdLst/>
              <a:ahLst/>
              <a:cxnLst/>
              <a:rect l="l" t="t" r="r" b="b"/>
              <a:pathLst>
                <a:path w="172085" h="262889">
                  <a:moveTo>
                    <a:pt x="62357" y="117983"/>
                  </a:moveTo>
                  <a:lnTo>
                    <a:pt x="57658" y="111887"/>
                  </a:lnTo>
                  <a:lnTo>
                    <a:pt x="45974" y="111887"/>
                  </a:lnTo>
                  <a:lnTo>
                    <a:pt x="41148" y="117983"/>
                  </a:lnTo>
                  <a:lnTo>
                    <a:pt x="41148" y="133096"/>
                  </a:lnTo>
                  <a:lnTo>
                    <a:pt x="45974" y="139192"/>
                  </a:lnTo>
                  <a:lnTo>
                    <a:pt x="57658" y="139192"/>
                  </a:lnTo>
                  <a:lnTo>
                    <a:pt x="62357" y="133096"/>
                  </a:lnTo>
                  <a:lnTo>
                    <a:pt x="62357" y="125603"/>
                  </a:lnTo>
                  <a:lnTo>
                    <a:pt x="62357" y="117983"/>
                  </a:lnTo>
                  <a:close/>
                </a:path>
                <a:path w="172085" h="262889">
                  <a:moveTo>
                    <a:pt x="94234" y="52070"/>
                  </a:moveTo>
                  <a:lnTo>
                    <a:pt x="89408" y="45847"/>
                  </a:lnTo>
                  <a:lnTo>
                    <a:pt x="83566" y="45847"/>
                  </a:lnTo>
                  <a:lnTo>
                    <a:pt x="77838" y="45847"/>
                  </a:lnTo>
                  <a:lnTo>
                    <a:pt x="73012" y="52070"/>
                  </a:lnTo>
                  <a:lnTo>
                    <a:pt x="73012" y="67056"/>
                  </a:lnTo>
                  <a:lnTo>
                    <a:pt x="77838" y="73152"/>
                  </a:lnTo>
                  <a:lnTo>
                    <a:pt x="89408" y="73152"/>
                  </a:lnTo>
                  <a:lnTo>
                    <a:pt x="94234" y="67056"/>
                  </a:lnTo>
                  <a:lnTo>
                    <a:pt x="94234" y="52070"/>
                  </a:lnTo>
                  <a:close/>
                </a:path>
                <a:path w="172085" h="262889">
                  <a:moveTo>
                    <a:pt x="171665" y="150634"/>
                  </a:moveTo>
                  <a:lnTo>
                    <a:pt x="169164" y="142113"/>
                  </a:lnTo>
                  <a:lnTo>
                    <a:pt x="151765" y="103124"/>
                  </a:lnTo>
                  <a:lnTo>
                    <a:pt x="151714" y="100838"/>
                  </a:lnTo>
                  <a:lnTo>
                    <a:pt x="151485" y="97917"/>
                  </a:lnTo>
                  <a:lnTo>
                    <a:pt x="150901" y="90170"/>
                  </a:lnTo>
                  <a:lnTo>
                    <a:pt x="149771" y="75323"/>
                  </a:lnTo>
                  <a:lnTo>
                    <a:pt x="142595" y="51168"/>
                  </a:lnTo>
                  <a:lnTo>
                    <a:pt x="130733" y="30226"/>
                  </a:lnTo>
                  <a:lnTo>
                    <a:pt x="128879" y="28321"/>
                  </a:lnTo>
                  <a:lnTo>
                    <a:pt x="121348" y="20574"/>
                  </a:lnTo>
                  <a:lnTo>
                    <a:pt x="114681" y="13716"/>
                  </a:lnTo>
                  <a:lnTo>
                    <a:pt x="113665" y="13169"/>
                  </a:lnTo>
                  <a:lnTo>
                    <a:pt x="113665" y="54356"/>
                  </a:lnTo>
                  <a:lnTo>
                    <a:pt x="113665" y="64135"/>
                  </a:lnTo>
                  <a:lnTo>
                    <a:pt x="107315" y="67945"/>
                  </a:lnTo>
                  <a:lnTo>
                    <a:pt x="106807" y="70612"/>
                  </a:lnTo>
                  <a:lnTo>
                    <a:pt x="104762" y="75184"/>
                  </a:lnTo>
                  <a:lnTo>
                    <a:pt x="107061" y="83566"/>
                  </a:lnTo>
                  <a:lnTo>
                    <a:pt x="101968" y="90170"/>
                  </a:lnTo>
                  <a:lnTo>
                    <a:pt x="95504" y="87122"/>
                  </a:lnTo>
                  <a:lnTo>
                    <a:pt x="93713" y="88519"/>
                  </a:lnTo>
                  <a:lnTo>
                    <a:pt x="91948" y="89408"/>
                  </a:lnTo>
                  <a:lnTo>
                    <a:pt x="89916" y="90170"/>
                  </a:lnTo>
                  <a:lnTo>
                    <a:pt x="86868" y="97917"/>
                  </a:lnTo>
                  <a:lnTo>
                    <a:pt x="82042" y="97917"/>
                  </a:lnTo>
                  <a:lnTo>
                    <a:pt x="82042" y="120396"/>
                  </a:lnTo>
                  <a:lnTo>
                    <a:pt x="81775" y="130048"/>
                  </a:lnTo>
                  <a:lnTo>
                    <a:pt x="75565" y="133985"/>
                  </a:lnTo>
                  <a:lnTo>
                    <a:pt x="75044" y="136652"/>
                  </a:lnTo>
                  <a:lnTo>
                    <a:pt x="74295" y="138938"/>
                  </a:lnTo>
                  <a:lnTo>
                    <a:pt x="73279" y="141224"/>
                  </a:lnTo>
                  <a:lnTo>
                    <a:pt x="75311" y="149606"/>
                  </a:lnTo>
                  <a:lnTo>
                    <a:pt x="70218" y="156083"/>
                  </a:lnTo>
                  <a:lnTo>
                    <a:pt x="63627" y="153162"/>
                  </a:lnTo>
                  <a:lnTo>
                    <a:pt x="61849" y="154432"/>
                  </a:lnTo>
                  <a:lnTo>
                    <a:pt x="60071" y="155448"/>
                  </a:lnTo>
                  <a:lnTo>
                    <a:pt x="58039" y="156083"/>
                  </a:lnTo>
                  <a:lnTo>
                    <a:pt x="55372" y="163957"/>
                  </a:lnTo>
                  <a:lnTo>
                    <a:pt x="48260" y="163957"/>
                  </a:lnTo>
                  <a:lnTo>
                    <a:pt x="45212" y="155829"/>
                  </a:lnTo>
                  <a:lnTo>
                    <a:pt x="43980" y="155448"/>
                  </a:lnTo>
                  <a:lnTo>
                    <a:pt x="43180" y="155194"/>
                  </a:lnTo>
                  <a:lnTo>
                    <a:pt x="41402" y="154178"/>
                  </a:lnTo>
                  <a:lnTo>
                    <a:pt x="39624" y="152908"/>
                  </a:lnTo>
                  <a:lnTo>
                    <a:pt x="33147" y="155448"/>
                  </a:lnTo>
                  <a:lnTo>
                    <a:pt x="28067" y="148971"/>
                  </a:lnTo>
                  <a:lnTo>
                    <a:pt x="30353" y="140462"/>
                  </a:lnTo>
                  <a:lnTo>
                    <a:pt x="29337" y="138176"/>
                  </a:lnTo>
                  <a:lnTo>
                    <a:pt x="28575" y="136017"/>
                  </a:lnTo>
                  <a:lnTo>
                    <a:pt x="28067" y="133350"/>
                  </a:lnTo>
                  <a:lnTo>
                    <a:pt x="21717" y="129413"/>
                  </a:lnTo>
                  <a:lnTo>
                    <a:pt x="21717" y="120396"/>
                  </a:lnTo>
                  <a:lnTo>
                    <a:pt x="28067" y="116459"/>
                  </a:lnTo>
                  <a:lnTo>
                    <a:pt x="28575" y="113792"/>
                  </a:lnTo>
                  <a:lnTo>
                    <a:pt x="29337" y="111633"/>
                  </a:lnTo>
                  <a:lnTo>
                    <a:pt x="30353" y="109347"/>
                  </a:lnTo>
                  <a:lnTo>
                    <a:pt x="28067" y="100838"/>
                  </a:lnTo>
                  <a:lnTo>
                    <a:pt x="33147" y="94361"/>
                  </a:lnTo>
                  <a:lnTo>
                    <a:pt x="39624" y="97282"/>
                  </a:lnTo>
                  <a:lnTo>
                    <a:pt x="41402" y="96012"/>
                  </a:lnTo>
                  <a:lnTo>
                    <a:pt x="43180" y="94996"/>
                  </a:lnTo>
                  <a:lnTo>
                    <a:pt x="45212" y="94361"/>
                  </a:lnTo>
                  <a:lnTo>
                    <a:pt x="48260" y="86233"/>
                  </a:lnTo>
                  <a:lnTo>
                    <a:pt x="55626" y="86233"/>
                  </a:lnTo>
                  <a:lnTo>
                    <a:pt x="58547" y="94361"/>
                  </a:lnTo>
                  <a:lnTo>
                    <a:pt x="60579" y="94996"/>
                  </a:lnTo>
                  <a:lnTo>
                    <a:pt x="62357" y="96012"/>
                  </a:lnTo>
                  <a:lnTo>
                    <a:pt x="64135" y="97282"/>
                  </a:lnTo>
                  <a:lnTo>
                    <a:pt x="70739" y="94361"/>
                  </a:lnTo>
                  <a:lnTo>
                    <a:pt x="75806" y="100838"/>
                  </a:lnTo>
                  <a:lnTo>
                    <a:pt x="73533" y="109347"/>
                  </a:lnTo>
                  <a:lnTo>
                    <a:pt x="74549" y="111633"/>
                  </a:lnTo>
                  <a:lnTo>
                    <a:pt x="75311" y="113792"/>
                  </a:lnTo>
                  <a:lnTo>
                    <a:pt x="75806" y="116459"/>
                  </a:lnTo>
                  <a:lnTo>
                    <a:pt x="82042" y="120396"/>
                  </a:lnTo>
                  <a:lnTo>
                    <a:pt x="82042" y="97917"/>
                  </a:lnTo>
                  <a:lnTo>
                    <a:pt x="79743" y="97917"/>
                  </a:lnTo>
                  <a:lnTo>
                    <a:pt x="78473" y="94361"/>
                  </a:lnTo>
                  <a:lnTo>
                    <a:pt x="76835" y="89789"/>
                  </a:lnTo>
                  <a:lnTo>
                    <a:pt x="74803" y="89154"/>
                  </a:lnTo>
                  <a:lnTo>
                    <a:pt x="73012" y="88138"/>
                  </a:lnTo>
                  <a:lnTo>
                    <a:pt x="71247" y="86868"/>
                  </a:lnTo>
                  <a:lnTo>
                    <a:pt x="64643" y="89789"/>
                  </a:lnTo>
                  <a:lnTo>
                    <a:pt x="61849" y="86233"/>
                  </a:lnTo>
                  <a:lnTo>
                    <a:pt x="59563" y="83312"/>
                  </a:lnTo>
                  <a:lnTo>
                    <a:pt x="61849" y="74803"/>
                  </a:lnTo>
                  <a:lnTo>
                    <a:pt x="60833" y="72517"/>
                  </a:lnTo>
                  <a:lnTo>
                    <a:pt x="60071" y="70231"/>
                  </a:lnTo>
                  <a:lnTo>
                    <a:pt x="59563" y="67691"/>
                  </a:lnTo>
                  <a:lnTo>
                    <a:pt x="53340" y="63754"/>
                  </a:lnTo>
                  <a:lnTo>
                    <a:pt x="53340" y="54610"/>
                  </a:lnTo>
                  <a:lnTo>
                    <a:pt x="59563" y="50800"/>
                  </a:lnTo>
                  <a:lnTo>
                    <a:pt x="60071" y="48133"/>
                  </a:lnTo>
                  <a:lnTo>
                    <a:pt x="60833" y="45847"/>
                  </a:lnTo>
                  <a:lnTo>
                    <a:pt x="61849" y="43561"/>
                  </a:lnTo>
                  <a:lnTo>
                    <a:pt x="59817" y="35179"/>
                  </a:lnTo>
                  <a:lnTo>
                    <a:pt x="64897" y="28702"/>
                  </a:lnTo>
                  <a:lnTo>
                    <a:pt x="71488" y="31623"/>
                  </a:lnTo>
                  <a:lnTo>
                    <a:pt x="73279" y="30226"/>
                  </a:lnTo>
                  <a:lnTo>
                    <a:pt x="75044" y="29337"/>
                  </a:lnTo>
                  <a:lnTo>
                    <a:pt x="77089" y="28702"/>
                  </a:lnTo>
                  <a:lnTo>
                    <a:pt x="80010" y="20574"/>
                  </a:lnTo>
                  <a:lnTo>
                    <a:pt x="87122" y="20574"/>
                  </a:lnTo>
                  <a:lnTo>
                    <a:pt x="90170" y="28321"/>
                  </a:lnTo>
                  <a:lnTo>
                    <a:pt x="92202" y="28956"/>
                  </a:lnTo>
                  <a:lnTo>
                    <a:pt x="93980" y="29972"/>
                  </a:lnTo>
                  <a:lnTo>
                    <a:pt x="95758" y="31242"/>
                  </a:lnTo>
                  <a:lnTo>
                    <a:pt x="102235" y="28321"/>
                  </a:lnTo>
                  <a:lnTo>
                    <a:pt x="107315" y="34798"/>
                  </a:lnTo>
                  <a:lnTo>
                    <a:pt x="105029" y="43307"/>
                  </a:lnTo>
                  <a:lnTo>
                    <a:pt x="106045" y="45593"/>
                  </a:lnTo>
                  <a:lnTo>
                    <a:pt x="106807" y="47879"/>
                  </a:lnTo>
                  <a:lnTo>
                    <a:pt x="107315" y="50419"/>
                  </a:lnTo>
                  <a:lnTo>
                    <a:pt x="113665" y="54356"/>
                  </a:lnTo>
                  <a:lnTo>
                    <a:pt x="113665" y="13169"/>
                  </a:lnTo>
                  <a:lnTo>
                    <a:pt x="95796" y="3429"/>
                  </a:lnTo>
                  <a:lnTo>
                    <a:pt x="75882" y="0"/>
                  </a:lnTo>
                  <a:lnTo>
                    <a:pt x="55956" y="3429"/>
                  </a:lnTo>
                  <a:lnTo>
                    <a:pt x="21069" y="30073"/>
                  </a:lnTo>
                  <a:lnTo>
                    <a:pt x="1993" y="75323"/>
                  </a:lnTo>
                  <a:lnTo>
                    <a:pt x="0" y="101473"/>
                  </a:lnTo>
                  <a:lnTo>
                    <a:pt x="1993" y="124142"/>
                  </a:lnTo>
                  <a:lnTo>
                    <a:pt x="7823" y="145326"/>
                  </a:lnTo>
                  <a:lnTo>
                    <a:pt x="17195" y="164274"/>
                  </a:lnTo>
                  <a:lnTo>
                    <a:pt x="29845" y="180213"/>
                  </a:lnTo>
                  <a:lnTo>
                    <a:pt x="29845" y="262509"/>
                  </a:lnTo>
                  <a:lnTo>
                    <a:pt x="109601" y="262509"/>
                  </a:lnTo>
                  <a:lnTo>
                    <a:pt x="109601" y="223393"/>
                  </a:lnTo>
                  <a:lnTo>
                    <a:pt x="130048" y="223393"/>
                  </a:lnTo>
                  <a:lnTo>
                    <a:pt x="151765" y="184404"/>
                  </a:lnTo>
                  <a:lnTo>
                    <a:pt x="151765" y="164846"/>
                  </a:lnTo>
                  <a:lnTo>
                    <a:pt x="162814" y="164846"/>
                  </a:lnTo>
                  <a:lnTo>
                    <a:pt x="164655" y="163957"/>
                  </a:lnTo>
                  <a:lnTo>
                    <a:pt x="167449" y="162623"/>
                  </a:lnTo>
                  <a:lnTo>
                    <a:pt x="170738" y="157670"/>
                  </a:lnTo>
                  <a:lnTo>
                    <a:pt x="170954" y="156083"/>
                  </a:lnTo>
                  <a:lnTo>
                    <a:pt x="171665" y="15063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2" name="object 142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531620" y="1945258"/>
              <a:ext cx="176275" cy="164210"/>
            </a:xfrm>
            <a:prstGeom prst="rect">
              <a:avLst/>
            </a:prstGeom>
          </p:spPr>
        </p:pic>
      </p:grpSp>
      <p:sp>
        <p:nvSpPr>
          <p:cNvPr id="143" name="object 143" descr=""/>
          <p:cNvSpPr txBox="1"/>
          <p:nvPr/>
        </p:nvSpPr>
        <p:spPr>
          <a:xfrm>
            <a:off x="2011807" y="8802751"/>
            <a:ext cx="150685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70">
                <a:solidFill>
                  <a:srgbClr val="2D3842"/>
                </a:solidFill>
                <a:latin typeface="Century Gothic"/>
                <a:cs typeface="Century Gothic"/>
              </a:rPr>
              <a:t>Flip</a:t>
            </a:r>
            <a:r>
              <a:rPr dirty="0" sz="1000" spc="-1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board</a:t>
            </a:r>
            <a:r>
              <a:rPr dirty="0" sz="1000" spc="-1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over/second </a:t>
            </a:r>
            <a:r>
              <a:rPr dirty="0" sz="1000" spc="-20">
                <a:solidFill>
                  <a:srgbClr val="2D3842"/>
                </a:solidFill>
                <a:latin typeface="Century Gothic"/>
                <a:cs typeface="Century Gothic"/>
              </a:rPr>
              <a:t>board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44" name="object 144" descr=""/>
          <p:cNvSpPr txBox="1"/>
          <p:nvPr/>
        </p:nvSpPr>
        <p:spPr>
          <a:xfrm>
            <a:off x="1534413" y="1656079"/>
            <a:ext cx="2044700" cy="8305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65" b="1">
                <a:solidFill>
                  <a:srgbClr val="2D3842"/>
                </a:solidFill>
                <a:latin typeface="Calibri"/>
                <a:cs typeface="Calibri"/>
              </a:rPr>
              <a:t>1.</a:t>
            </a:r>
            <a:r>
              <a:rPr dirty="0" sz="1200" spc="40" b="1">
                <a:solidFill>
                  <a:srgbClr val="2D3842"/>
                </a:solidFill>
                <a:latin typeface="Calibri"/>
                <a:cs typeface="Calibri"/>
              </a:rPr>
              <a:t> </a:t>
            </a:r>
            <a:r>
              <a:rPr dirty="0" sz="1200" spc="140" b="1">
                <a:solidFill>
                  <a:srgbClr val="2D3842"/>
                </a:solidFill>
                <a:latin typeface="Calibri"/>
                <a:cs typeface="Calibri"/>
              </a:rPr>
              <a:t>Setting</a:t>
            </a:r>
            <a:r>
              <a:rPr dirty="0" sz="1200" spc="40" b="1">
                <a:solidFill>
                  <a:srgbClr val="2D3842"/>
                </a:solidFill>
                <a:latin typeface="Calibri"/>
                <a:cs typeface="Calibri"/>
              </a:rPr>
              <a:t> </a:t>
            </a:r>
            <a:r>
              <a:rPr dirty="0" sz="1200" spc="130" b="1">
                <a:solidFill>
                  <a:srgbClr val="2D3842"/>
                </a:solidFill>
                <a:latin typeface="Calibri"/>
                <a:cs typeface="Calibri"/>
              </a:rPr>
              <a:t>the</a:t>
            </a:r>
            <a:r>
              <a:rPr dirty="0" sz="1200" spc="40" b="1">
                <a:solidFill>
                  <a:srgbClr val="2D3842"/>
                </a:solidFill>
                <a:latin typeface="Calibri"/>
                <a:cs typeface="Calibri"/>
              </a:rPr>
              <a:t> </a:t>
            </a:r>
            <a:r>
              <a:rPr dirty="0" sz="1200" spc="135" b="1">
                <a:solidFill>
                  <a:srgbClr val="2D3842"/>
                </a:solidFill>
                <a:latin typeface="Calibri"/>
                <a:cs typeface="Calibri"/>
              </a:rPr>
              <a:t>scene</a:t>
            </a:r>
            <a:endParaRPr sz="1200">
              <a:latin typeface="Calibri"/>
              <a:cs typeface="Calibri"/>
            </a:endParaRPr>
          </a:p>
          <a:p>
            <a:pPr marL="254635">
              <a:lnSpc>
                <a:spcPct val="100000"/>
              </a:lnSpc>
              <a:spcBef>
                <a:spcPts val="894"/>
              </a:spcBef>
            </a:pP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Positioning/layout</a:t>
            </a:r>
            <a:r>
              <a:rPr dirty="0" sz="1000" spc="32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of</a:t>
            </a:r>
            <a:r>
              <a:rPr dirty="0" sz="1000" spc="32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2D3842"/>
                </a:solidFill>
                <a:latin typeface="Century Gothic"/>
                <a:cs typeface="Century Gothic"/>
              </a:rPr>
              <a:t>room</a:t>
            </a:r>
            <a:endParaRPr sz="1000">
              <a:latin typeface="Century Gothic"/>
              <a:cs typeface="Century Gothic"/>
            </a:endParaRPr>
          </a:p>
          <a:p>
            <a:pPr marL="285750">
              <a:lnSpc>
                <a:spcPts val="1100"/>
              </a:lnSpc>
              <a:spcBef>
                <a:spcPts val="600"/>
              </a:spcBef>
            </a:pP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What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would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you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like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to</a:t>
            </a: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25">
                <a:solidFill>
                  <a:srgbClr val="2D3842"/>
                </a:solidFill>
                <a:latin typeface="Century Gothic"/>
                <a:cs typeface="Century Gothic"/>
              </a:rPr>
              <a:t>get</a:t>
            </a:r>
            <a:endParaRPr sz="1000">
              <a:latin typeface="Century Gothic"/>
              <a:cs typeface="Century Gothic"/>
            </a:endParaRPr>
          </a:p>
          <a:p>
            <a:pPr marL="285750">
              <a:lnSpc>
                <a:spcPts val="1100"/>
              </a:lnSpc>
            </a:pP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out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of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today?</a:t>
            </a:r>
            <a:endParaRPr sz="1000">
              <a:latin typeface="Century Gothic"/>
              <a:cs typeface="Century Gothic"/>
            </a:endParaRPr>
          </a:p>
        </p:txBody>
      </p:sp>
      <p:grpSp>
        <p:nvGrpSpPr>
          <p:cNvPr id="145" name="object 145" descr=""/>
          <p:cNvGrpSpPr/>
          <p:nvPr/>
        </p:nvGrpSpPr>
        <p:grpSpPr>
          <a:xfrm>
            <a:off x="1199794" y="1565681"/>
            <a:ext cx="2520315" cy="1890395"/>
            <a:chOff x="1199794" y="1565681"/>
            <a:chExt cx="2520315" cy="1890395"/>
          </a:xfrm>
        </p:grpSpPr>
        <p:sp>
          <p:nvSpPr>
            <p:cNvPr id="146" name="object 146" descr=""/>
            <p:cNvSpPr/>
            <p:nvPr/>
          </p:nvSpPr>
          <p:spPr>
            <a:xfrm>
              <a:off x="1278001" y="1570443"/>
              <a:ext cx="180340" cy="180340"/>
            </a:xfrm>
            <a:custGeom>
              <a:avLst/>
              <a:gdLst/>
              <a:ahLst/>
              <a:cxnLst/>
              <a:rect l="l" t="t" r="r" b="b"/>
              <a:pathLst>
                <a:path w="180340" h="180339">
                  <a:moveTo>
                    <a:pt x="179997" y="0"/>
                  </a:moveTo>
                  <a:lnTo>
                    <a:pt x="0" y="0"/>
                  </a:lnTo>
                  <a:lnTo>
                    <a:pt x="0" y="179997"/>
                  </a:lnTo>
                  <a:lnTo>
                    <a:pt x="179997" y="179997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7" name="object 147" descr=""/>
            <p:cNvSpPr/>
            <p:nvPr/>
          </p:nvSpPr>
          <p:spPr>
            <a:xfrm>
              <a:off x="1278001" y="1570443"/>
              <a:ext cx="180340" cy="180340"/>
            </a:xfrm>
            <a:custGeom>
              <a:avLst/>
              <a:gdLst/>
              <a:ahLst/>
              <a:cxnLst/>
              <a:rect l="l" t="t" r="r" b="b"/>
              <a:pathLst>
                <a:path w="180340" h="180339">
                  <a:moveTo>
                    <a:pt x="0" y="179997"/>
                  </a:moveTo>
                  <a:lnTo>
                    <a:pt x="179997" y="179997"/>
                  </a:lnTo>
                  <a:lnTo>
                    <a:pt x="179997" y="0"/>
                  </a:lnTo>
                  <a:lnTo>
                    <a:pt x="0" y="0"/>
                  </a:lnTo>
                  <a:lnTo>
                    <a:pt x="0" y="179997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8" name="object 148" descr=""/>
            <p:cNvSpPr/>
            <p:nvPr/>
          </p:nvSpPr>
          <p:spPr>
            <a:xfrm>
              <a:off x="1199794" y="2556052"/>
              <a:ext cx="2520315" cy="900430"/>
            </a:xfrm>
            <a:custGeom>
              <a:avLst/>
              <a:gdLst/>
              <a:ahLst/>
              <a:cxnLst/>
              <a:rect l="l" t="t" r="r" b="b"/>
              <a:pathLst>
                <a:path w="2520315" h="900429">
                  <a:moveTo>
                    <a:pt x="2520061" y="0"/>
                  </a:moveTo>
                  <a:lnTo>
                    <a:pt x="0" y="0"/>
                  </a:lnTo>
                  <a:lnTo>
                    <a:pt x="0" y="899998"/>
                  </a:lnTo>
                  <a:lnTo>
                    <a:pt x="2520061" y="899998"/>
                  </a:lnTo>
                  <a:lnTo>
                    <a:pt x="2520061" y="0"/>
                  </a:lnTo>
                  <a:close/>
                </a:path>
              </a:pathLst>
            </a:custGeom>
            <a:solidFill>
              <a:srgbClr val="D5D1C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9" name="object 149" descr=""/>
          <p:cNvSpPr txBox="1"/>
          <p:nvPr/>
        </p:nvSpPr>
        <p:spPr>
          <a:xfrm>
            <a:off x="1562227" y="2707004"/>
            <a:ext cx="1502410" cy="510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095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2D3842"/>
                </a:solidFill>
                <a:latin typeface="Calibri"/>
                <a:cs typeface="Calibri"/>
              </a:rPr>
              <a:t>2.</a:t>
            </a:r>
            <a:r>
              <a:rPr dirty="0" sz="1200" spc="110" b="1">
                <a:solidFill>
                  <a:srgbClr val="2D3842"/>
                </a:solidFill>
                <a:latin typeface="Calibri"/>
                <a:cs typeface="Calibri"/>
              </a:rPr>
              <a:t> </a:t>
            </a:r>
            <a:r>
              <a:rPr dirty="0" sz="1200" spc="114" b="1">
                <a:solidFill>
                  <a:srgbClr val="2D3842"/>
                </a:solidFill>
                <a:latin typeface="Calibri"/>
                <a:cs typeface="Calibri"/>
              </a:rPr>
              <a:t>Introduction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Positioning</a:t>
            </a:r>
            <a:r>
              <a:rPr dirty="0" sz="1000" spc="1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statement!</a:t>
            </a:r>
            <a:endParaRPr sz="1000">
              <a:latin typeface="Century Gothic"/>
              <a:cs typeface="Century Gothic"/>
            </a:endParaRPr>
          </a:p>
        </p:txBody>
      </p:sp>
      <p:grpSp>
        <p:nvGrpSpPr>
          <p:cNvPr id="150" name="object 150" descr=""/>
          <p:cNvGrpSpPr/>
          <p:nvPr/>
        </p:nvGrpSpPr>
        <p:grpSpPr>
          <a:xfrm>
            <a:off x="1199794" y="2659278"/>
            <a:ext cx="2520315" cy="1782445"/>
            <a:chOff x="1199794" y="2659278"/>
            <a:chExt cx="2520315" cy="1782445"/>
          </a:xfrm>
        </p:grpSpPr>
        <p:sp>
          <p:nvSpPr>
            <p:cNvPr id="151" name="object 151" descr=""/>
            <p:cNvSpPr/>
            <p:nvPr/>
          </p:nvSpPr>
          <p:spPr>
            <a:xfrm>
              <a:off x="1278001" y="2664040"/>
              <a:ext cx="180340" cy="180340"/>
            </a:xfrm>
            <a:custGeom>
              <a:avLst/>
              <a:gdLst/>
              <a:ahLst/>
              <a:cxnLst/>
              <a:rect l="l" t="t" r="r" b="b"/>
              <a:pathLst>
                <a:path w="180340" h="180339">
                  <a:moveTo>
                    <a:pt x="179997" y="0"/>
                  </a:moveTo>
                  <a:lnTo>
                    <a:pt x="0" y="0"/>
                  </a:lnTo>
                  <a:lnTo>
                    <a:pt x="0" y="179997"/>
                  </a:lnTo>
                  <a:lnTo>
                    <a:pt x="179997" y="179997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2" name="object 152" descr=""/>
            <p:cNvSpPr/>
            <p:nvPr/>
          </p:nvSpPr>
          <p:spPr>
            <a:xfrm>
              <a:off x="1278001" y="2664040"/>
              <a:ext cx="180340" cy="180340"/>
            </a:xfrm>
            <a:custGeom>
              <a:avLst/>
              <a:gdLst/>
              <a:ahLst/>
              <a:cxnLst/>
              <a:rect l="l" t="t" r="r" b="b"/>
              <a:pathLst>
                <a:path w="180340" h="180339">
                  <a:moveTo>
                    <a:pt x="0" y="179997"/>
                  </a:moveTo>
                  <a:lnTo>
                    <a:pt x="179997" y="179997"/>
                  </a:lnTo>
                  <a:lnTo>
                    <a:pt x="179997" y="0"/>
                  </a:lnTo>
                  <a:lnTo>
                    <a:pt x="0" y="0"/>
                  </a:lnTo>
                  <a:lnTo>
                    <a:pt x="0" y="179997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3" name="object 153" descr=""/>
            <p:cNvSpPr/>
            <p:nvPr/>
          </p:nvSpPr>
          <p:spPr>
            <a:xfrm>
              <a:off x="1199794" y="3478440"/>
              <a:ext cx="2520315" cy="963294"/>
            </a:xfrm>
            <a:custGeom>
              <a:avLst/>
              <a:gdLst/>
              <a:ahLst/>
              <a:cxnLst/>
              <a:rect l="l" t="t" r="r" b="b"/>
              <a:pathLst>
                <a:path w="2520315" h="963295">
                  <a:moveTo>
                    <a:pt x="2520061" y="0"/>
                  </a:moveTo>
                  <a:lnTo>
                    <a:pt x="0" y="0"/>
                  </a:lnTo>
                  <a:lnTo>
                    <a:pt x="0" y="963002"/>
                  </a:lnTo>
                  <a:lnTo>
                    <a:pt x="2520061" y="963002"/>
                  </a:lnTo>
                  <a:lnTo>
                    <a:pt x="2520061" y="0"/>
                  </a:lnTo>
                  <a:close/>
                </a:path>
              </a:pathLst>
            </a:custGeom>
            <a:solidFill>
              <a:srgbClr val="D5D1C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4" name="object 154" descr=""/>
          <p:cNvSpPr txBox="1"/>
          <p:nvPr/>
        </p:nvSpPr>
        <p:spPr>
          <a:xfrm>
            <a:off x="1508252" y="3605529"/>
            <a:ext cx="1511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2D3842"/>
                </a:solidFill>
                <a:latin typeface="Calibri"/>
                <a:cs typeface="Calibri"/>
              </a:rPr>
              <a:t>3.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55" name="object 155" descr=""/>
          <p:cNvGrpSpPr/>
          <p:nvPr/>
        </p:nvGrpSpPr>
        <p:grpSpPr>
          <a:xfrm>
            <a:off x="1199794" y="3565677"/>
            <a:ext cx="2520315" cy="1870710"/>
            <a:chOff x="1199794" y="3565677"/>
            <a:chExt cx="2520315" cy="1870710"/>
          </a:xfrm>
        </p:grpSpPr>
        <p:pic>
          <p:nvPicPr>
            <p:cNvPr id="156" name="object 156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739773" y="3724401"/>
              <a:ext cx="140715" cy="227710"/>
            </a:xfrm>
            <a:prstGeom prst="rect">
              <a:avLst/>
            </a:prstGeom>
          </p:spPr>
        </p:pic>
        <p:sp>
          <p:nvSpPr>
            <p:cNvPr id="157" name="object 157" descr=""/>
            <p:cNvSpPr/>
            <p:nvPr/>
          </p:nvSpPr>
          <p:spPr>
            <a:xfrm>
              <a:off x="1278001" y="3570439"/>
              <a:ext cx="180340" cy="180340"/>
            </a:xfrm>
            <a:custGeom>
              <a:avLst/>
              <a:gdLst/>
              <a:ahLst/>
              <a:cxnLst/>
              <a:rect l="l" t="t" r="r" b="b"/>
              <a:pathLst>
                <a:path w="180340" h="180339">
                  <a:moveTo>
                    <a:pt x="179997" y="0"/>
                  </a:moveTo>
                  <a:lnTo>
                    <a:pt x="0" y="0"/>
                  </a:lnTo>
                  <a:lnTo>
                    <a:pt x="0" y="179997"/>
                  </a:lnTo>
                  <a:lnTo>
                    <a:pt x="179997" y="179997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8" name="object 158" descr=""/>
            <p:cNvSpPr/>
            <p:nvPr/>
          </p:nvSpPr>
          <p:spPr>
            <a:xfrm>
              <a:off x="1278001" y="3570439"/>
              <a:ext cx="180340" cy="180340"/>
            </a:xfrm>
            <a:custGeom>
              <a:avLst/>
              <a:gdLst/>
              <a:ahLst/>
              <a:cxnLst/>
              <a:rect l="l" t="t" r="r" b="b"/>
              <a:pathLst>
                <a:path w="180340" h="180339">
                  <a:moveTo>
                    <a:pt x="0" y="179997"/>
                  </a:moveTo>
                  <a:lnTo>
                    <a:pt x="179997" y="179997"/>
                  </a:lnTo>
                  <a:lnTo>
                    <a:pt x="179997" y="0"/>
                  </a:lnTo>
                  <a:lnTo>
                    <a:pt x="0" y="0"/>
                  </a:lnTo>
                  <a:lnTo>
                    <a:pt x="0" y="179997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9" name="object 159" descr=""/>
            <p:cNvSpPr/>
            <p:nvPr/>
          </p:nvSpPr>
          <p:spPr>
            <a:xfrm>
              <a:off x="1199794" y="4472978"/>
              <a:ext cx="2520315" cy="963294"/>
            </a:xfrm>
            <a:custGeom>
              <a:avLst/>
              <a:gdLst/>
              <a:ahLst/>
              <a:cxnLst/>
              <a:rect l="l" t="t" r="r" b="b"/>
              <a:pathLst>
                <a:path w="2520315" h="963295">
                  <a:moveTo>
                    <a:pt x="2520061" y="0"/>
                  </a:moveTo>
                  <a:lnTo>
                    <a:pt x="0" y="0"/>
                  </a:lnTo>
                  <a:lnTo>
                    <a:pt x="0" y="963002"/>
                  </a:lnTo>
                  <a:lnTo>
                    <a:pt x="2520061" y="963002"/>
                  </a:lnTo>
                  <a:lnTo>
                    <a:pt x="2520061" y="0"/>
                  </a:lnTo>
                  <a:close/>
                </a:path>
              </a:pathLst>
            </a:custGeom>
            <a:solidFill>
              <a:srgbClr val="D5D1C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0" name="object 160" descr=""/>
          <p:cNvSpPr txBox="1"/>
          <p:nvPr/>
        </p:nvSpPr>
        <p:spPr>
          <a:xfrm>
            <a:off x="1947417" y="3813428"/>
            <a:ext cx="1268095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Would</a:t>
            </a:r>
            <a:r>
              <a:rPr dirty="0" sz="1000" spc="1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75">
                <a:solidFill>
                  <a:srgbClr val="2D3842"/>
                </a:solidFill>
                <a:latin typeface="Century Gothic"/>
                <a:cs typeface="Century Gothic"/>
              </a:rPr>
              <a:t>it</a:t>
            </a:r>
            <a:r>
              <a:rPr dirty="0" sz="1000" spc="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be</a:t>
            </a:r>
            <a:r>
              <a:rPr dirty="0" sz="1000" spc="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ok</a:t>
            </a:r>
            <a:r>
              <a:rPr dirty="0" sz="1000" spc="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if</a:t>
            </a:r>
            <a:r>
              <a:rPr dirty="0" sz="1000" spc="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30">
                <a:solidFill>
                  <a:srgbClr val="2D3842"/>
                </a:solidFill>
                <a:latin typeface="Century Gothic"/>
                <a:cs typeface="Century Gothic"/>
              </a:rPr>
              <a:t>I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took</a:t>
            </a:r>
            <a:r>
              <a:rPr dirty="0" sz="1000" spc="7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you</a:t>
            </a:r>
            <a:r>
              <a:rPr dirty="0" sz="1000" spc="6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through</a:t>
            </a:r>
            <a:r>
              <a:rPr dirty="0" sz="1000" spc="6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70">
                <a:solidFill>
                  <a:srgbClr val="2D3842"/>
                </a:solidFill>
                <a:latin typeface="Century Gothic"/>
                <a:cs typeface="Century Gothic"/>
              </a:rPr>
              <a:t>a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process?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61" name="object 161" descr=""/>
          <p:cNvSpPr txBox="1"/>
          <p:nvPr/>
        </p:nvSpPr>
        <p:spPr>
          <a:xfrm>
            <a:off x="1514094" y="4629150"/>
            <a:ext cx="1663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60" b="1">
                <a:solidFill>
                  <a:srgbClr val="2D3842"/>
                </a:solidFill>
                <a:latin typeface="Calibri"/>
                <a:cs typeface="Calibri"/>
              </a:rPr>
              <a:t>4.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62" name="object 162" descr=""/>
          <p:cNvGrpSpPr/>
          <p:nvPr/>
        </p:nvGrpSpPr>
        <p:grpSpPr>
          <a:xfrm>
            <a:off x="1199794" y="4562754"/>
            <a:ext cx="2520315" cy="1794510"/>
            <a:chOff x="1199794" y="4562754"/>
            <a:chExt cx="2520315" cy="1794510"/>
          </a:xfrm>
        </p:grpSpPr>
        <p:sp>
          <p:nvSpPr>
            <p:cNvPr id="163" name="object 163" descr=""/>
            <p:cNvSpPr/>
            <p:nvPr/>
          </p:nvSpPr>
          <p:spPr>
            <a:xfrm>
              <a:off x="2405761" y="4677536"/>
              <a:ext cx="0" cy="612140"/>
            </a:xfrm>
            <a:custGeom>
              <a:avLst/>
              <a:gdLst/>
              <a:ahLst/>
              <a:cxnLst/>
              <a:rect l="l" t="t" r="r" b="b"/>
              <a:pathLst>
                <a:path w="0" h="612139">
                  <a:moveTo>
                    <a:pt x="0" y="0"/>
                  </a:moveTo>
                  <a:lnTo>
                    <a:pt x="0" y="612013"/>
                  </a:lnTo>
                </a:path>
              </a:pathLst>
            </a:custGeom>
            <a:ln w="12700">
              <a:solidFill>
                <a:srgbClr val="2D384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4" name="object 164" descr=""/>
            <p:cNvSpPr/>
            <p:nvPr/>
          </p:nvSpPr>
          <p:spPr>
            <a:xfrm>
              <a:off x="1861312" y="4975224"/>
              <a:ext cx="1134110" cy="0"/>
            </a:xfrm>
            <a:custGeom>
              <a:avLst/>
              <a:gdLst/>
              <a:ahLst/>
              <a:cxnLst/>
              <a:rect l="l" t="t" r="r" b="b"/>
              <a:pathLst>
                <a:path w="1134110" h="0">
                  <a:moveTo>
                    <a:pt x="0" y="0"/>
                  </a:moveTo>
                  <a:lnTo>
                    <a:pt x="1133983" y="0"/>
                  </a:lnTo>
                  <a:lnTo>
                    <a:pt x="1072642" y="0"/>
                  </a:lnTo>
                </a:path>
              </a:pathLst>
            </a:custGeom>
            <a:ln w="9525">
              <a:solidFill>
                <a:srgbClr val="2D384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5" name="object 165" descr=""/>
            <p:cNvSpPr/>
            <p:nvPr/>
          </p:nvSpPr>
          <p:spPr>
            <a:xfrm>
              <a:off x="1278001" y="4567516"/>
              <a:ext cx="180340" cy="180340"/>
            </a:xfrm>
            <a:custGeom>
              <a:avLst/>
              <a:gdLst/>
              <a:ahLst/>
              <a:cxnLst/>
              <a:rect l="l" t="t" r="r" b="b"/>
              <a:pathLst>
                <a:path w="180340" h="180339">
                  <a:moveTo>
                    <a:pt x="179997" y="0"/>
                  </a:moveTo>
                  <a:lnTo>
                    <a:pt x="0" y="0"/>
                  </a:lnTo>
                  <a:lnTo>
                    <a:pt x="0" y="179997"/>
                  </a:lnTo>
                  <a:lnTo>
                    <a:pt x="179997" y="179997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6" name="object 166" descr=""/>
            <p:cNvSpPr/>
            <p:nvPr/>
          </p:nvSpPr>
          <p:spPr>
            <a:xfrm>
              <a:off x="1278001" y="4567516"/>
              <a:ext cx="180340" cy="180340"/>
            </a:xfrm>
            <a:custGeom>
              <a:avLst/>
              <a:gdLst/>
              <a:ahLst/>
              <a:cxnLst/>
              <a:rect l="l" t="t" r="r" b="b"/>
              <a:pathLst>
                <a:path w="180340" h="180339">
                  <a:moveTo>
                    <a:pt x="0" y="179997"/>
                  </a:moveTo>
                  <a:lnTo>
                    <a:pt x="179997" y="179997"/>
                  </a:lnTo>
                  <a:lnTo>
                    <a:pt x="179997" y="0"/>
                  </a:lnTo>
                  <a:lnTo>
                    <a:pt x="0" y="0"/>
                  </a:lnTo>
                  <a:lnTo>
                    <a:pt x="0" y="179997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7" name="object 167" descr=""/>
            <p:cNvSpPr/>
            <p:nvPr/>
          </p:nvSpPr>
          <p:spPr>
            <a:xfrm>
              <a:off x="1199794" y="5471210"/>
              <a:ext cx="2520315" cy="885825"/>
            </a:xfrm>
            <a:custGeom>
              <a:avLst/>
              <a:gdLst/>
              <a:ahLst/>
              <a:cxnLst/>
              <a:rect l="l" t="t" r="r" b="b"/>
              <a:pathLst>
                <a:path w="2520315" h="885825">
                  <a:moveTo>
                    <a:pt x="2520061" y="0"/>
                  </a:moveTo>
                  <a:lnTo>
                    <a:pt x="0" y="0"/>
                  </a:lnTo>
                  <a:lnTo>
                    <a:pt x="0" y="885520"/>
                  </a:lnTo>
                  <a:lnTo>
                    <a:pt x="2520061" y="885520"/>
                  </a:lnTo>
                  <a:lnTo>
                    <a:pt x="2520061" y="0"/>
                  </a:lnTo>
                  <a:close/>
                </a:path>
              </a:pathLst>
            </a:custGeom>
            <a:solidFill>
              <a:srgbClr val="D5D1C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8" name="object 168" descr=""/>
          <p:cNvSpPr txBox="1"/>
          <p:nvPr/>
        </p:nvSpPr>
        <p:spPr>
          <a:xfrm>
            <a:off x="1964182" y="4750053"/>
            <a:ext cx="30861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25">
                <a:solidFill>
                  <a:srgbClr val="2D3842"/>
                </a:solidFill>
                <a:latin typeface="Century Gothic"/>
                <a:cs typeface="Century Gothic"/>
              </a:rPr>
              <a:t>NOW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69" name="object 169" descr=""/>
          <p:cNvSpPr txBox="1"/>
          <p:nvPr/>
        </p:nvSpPr>
        <p:spPr>
          <a:xfrm>
            <a:off x="2484501" y="4746116"/>
            <a:ext cx="432434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90">
                <a:solidFill>
                  <a:srgbClr val="2D3842"/>
                </a:solidFill>
                <a:latin typeface="Century Gothic"/>
                <a:cs typeface="Century Gothic"/>
              </a:rPr>
              <a:t>WHERE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70" name="object 170" descr=""/>
          <p:cNvSpPr txBox="1"/>
          <p:nvPr/>
        </p:nvSpPr>
        <p:spPr>
          <a:xfrm>
            <a:off x="1952625" y="5064378"/>
            <a:ext cx="30861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40">
                <a:solidFill>
                  <a:srgbClr val="2D3842"/>
                </a:solidFill>
                <a:latin typeface="Century Gothic"/>
                <a:cs typeface="Century Gothic"/>
              </a:rPr>
              <a:t>HOW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71" name="object 171" descr=""/>
          <p:cNvSpPr txBox="1"/>
          <p:nvPr/>
        </p:nvSpPr>
        <p:spPr>
          <a:xfrm>
            <a:off x="2478151" y="5066156"/>
            <a:ext cx="43307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10">
                <a:solidFill>
                  <a:srgbClr val="2D3842"/>
                </a:solidFill>
                <a:latin typeface="Century Gothic"/>
                <a:cs typeface="Century Gothic"/>
              </a:rPr>
              <a:t>ACTION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72" name="object 172" descr=""/>
          <p:cNvSpPr txBox="1"/>
          <p:nvPr/>
        </p:nvSpPr>
        <p:spPr>
          <a:xfrm>
            <a:off x="1502155" y="5574029"/>
            <a:ext cx="1542415" cy="33020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04470" marR="5080" indent="-192405">
              <a:lnSpc>
                <a:spcPts val="1200"/>
              </a:lnSpc>
              <a:spcBef>
                <a:spcPts val="135"/>
              </a:spcBef>
            </a:pPr>
            <a:r>
              <a:rPr dirty="0" baseline="4629" sz="1800" b="1">
                <a:solidFill>
                  <a:srgbClr val="2D3842"/>
                </a:solidFill>
                <a:latin typeface="Calibri"/>
                <a:cs typeface="Calibri"/>
              </a:rPr>
              <a:t>5.</a:t>
            </a:r>
            <a:r>
              <a:rPr dirty="0" baseline="4629" sz="1800" spc="442" b="1">
                <a:solidFill>
                  <a:srgbClr val="2D3842"/>
                </a:solidFill>
                <a:latin typeface="Calibri"/>
                <a:cs typeface="Calibri"/>
              </a:rPr>
              <a:t> </a:t>
            </a:r>
            <a:r>
              <a:rPr dirty="0" sz="1000" spc="65">
                <a:solidFill>
                  <a:srgbClr val="2D3842"/>
                </a:solidFill>
                <a:latin typeface="Century Gothic"/>
                <a:cs typeface="Century Gothic"/>
              </a:rPr>
              <a:t>Firstly,</a:t>
            </a:r>
            <a:r>
              <a:rPr dirty="0" sz="1000" spc="2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lets</a:t>
            </a:r>
            <a:r>
              <a:rPr dirty="0" sz="1000" spc="1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get</a:t>
            </a:r>
            <a:r>
              <a:rPr dirty="0" sz="1000" spc="2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2D3842"/>
                </a:solidFill>
                <a:latin typeface="Century Gothic"/>
                <a:cs typeface="Century Gothic"/>
              </a:rPr>
              <a:t>some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information</a:t>
            </a:r>
            <a:endParaRPr sz="1000">
              <a:latin typeface="Century Gothic"/>
              <a:cs typeface="Century Gothic"/>
            </a:endParaRPr>
          </a:p>
        </p:txBody>
      </p:sp>
      <p:grpSp>
        <p:nvGrpSpPr>
          <p:cNvPr id="173" name="object 173" descr=""/>
          <p:cNvGrpSpPr/>
          <p:nvPr/>
        </p:nvGrpSpPr>
        <p:grpSpPr>
          <a:xfrm>
            <a:off x="1618233" y="5945555"/>
            <a:ext cx="410209" cy="224790"/>
            <a:chOff x="1618233" y="5945555"/>
            <a:chExt cx="410209" cy="224790"/>
          </a:xfrm>
        </p:grpSpPr>
        <p:pic>
          <p:nvPicPr>
            <p:cNvPr id="174" name="object 174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618233" y="5959601"/>
              <a:ext cx="144653" cy="196469"/>
            </a:xfrm>
            <a:prstGeom prst="rect">
              <a:avLst/>
            </a:prstGeom>
          </p:spPr>
        </p:pic>
        <p:sp>
          <p:nvSpPr>
            <p:cNvPr id="175" name="object 175" descr=""/>
            <p:cNvSpPr/>
            <p:nvPr/>
          </p:nvSpPr>
          <p:spPr>
            <a:xfrm>
              <a:off x="1841372" y="5947143"/>
              <a:ext cx="185420" cy="221615"/>
            </a:xfrm>
            <a:custGeom>
              <a:avLst/>
              <a:gdLst/>
              <a:ahLst/>
              <a:cxnLst/>
              <a:rect l="l" t="t" r="r" b="b"/>
              <a:pathLst>
                <a:path w="185419" h="221614">
                  <a:moveTo>
                    <a:pt x="185051" y="0"/>
                  </a:moveTo>
                  <a:lnTo>
                    <a:pt x="0" y="0"/>
                  </a:lnTo>
                  <a:lnTo>
                    <a:pt x="0" y="221373"/>
                  </a:lnTo>
                  <a:lnTo>
                    <a:pt x="185051" y="221373"/>
                  </a:lnTo>
                  <a:lnTo>
                    <a:pt x="185051" y="0"/>
                  </a:lnTo>
                  <a:close/>
                </a:path>
              </a:pathLst>
            </a:custGeom>
            <a:solidFill>
              <a:srgbClr val="2D38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6" name="object 176" descr=""/>
            <p:cNvSpPr/>
            <p:nvPr/>
          </p:nvSpPr>
          <p:spPr>
            <a:xfrm>
              <a:off x="1841372" y="5947143"/>
              <a:ext cx="185420" cy="221615"/>
            </a:xfrm>
            <a:custGeom>
              <a:avLst/>
              <a:gdLst/>
              <a:ahLst/>
              <a:cxnLst/>
              <a:rect l="l" t="t" r="r" b="b"/>
              <a:pathLst>
                <a:path w="185419" h="221614">
                  <a:moveTo>
                    <a:pt x="0" y="221373"/>
                  </a:moveTo>
                  <a:lnTo>
                    <a:pt x="185051" y="221373"/>
                  </a:lnTo>
                  <a:lnTo>
                    <a:pt x="185051" y="0"/>
                  </a:lnTo>
                  <a:lnTo>
                    <a:pt x="0" y="0"/>
                  </a:lnTo>
                  <a:lnTo>
                    <a:pt x="0" y="221373"/>
                  </a:lnTo>
                  <a:close/>
                </a:path>
              </a:pathLst>
            </a:custGeom>
            <a:ln w="3175">
              <a:solidFill>
                <a:srgbClr val="2D384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7" name="object 177" descr=""/>
          <p:cNvSpPr txBox="1"/>
          <p:nvPr/>
        </p:nvSpPr>
        <p:spPr>
          <a:xfrm>
            <a:off x="1891029" y="6010783"/>
            <a:ext cx="86995" cy="863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" spc="-25">
                <a:solidFill>
                  <a:srgbClr val="FDFFFF"/>
                </a:solidFill>
                <a:latin typeface="Calibri"/>
                <a:cs typeface="Calibri"/>
              </a:rPr>
              <a:t>CO</a:t>
            </a:r>
            <a:endParaRPr sz="400">
              <a:latin typeface="Calibri"/>
              <a:cs typeface="Calibri"/>
            </a:endParaRPr>
          </a:p>
        </p:txBody>
      </p:sp>
      <p:grpSp>
        <p:nvGrpSpPr>
          <p:cNvPr id="178" name="object 178" descr=""/>
          <p:cNvGrpSpPr/>
          <p:nvPr/>
        </p:nvGrpSpPr>
        <p:grpSpPr>
          <a:xfrm>
            <a:off x="2104770" y="5945568"/>
            <a:ext cx="450215" cy="224790"/>
            <a:chOff x="2104770" y="5945568"/>
            <a:chExt cx="450215" cy="224790"/>
          </a:xfrm>
        </p:grpSpPr>
        <p:pic>
          <p:nvPicPr>
            <p:cNvPr id="179" name="object 179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104770" y="5962903"/>
              <a:ext cx="185039" cy="189864"/>
            </a:xfrm>
            <a:prstGeom prst="rect">
              <a:avLst/>
            </a:prstGeom>
          </p:spPr>
        </p:pic>
        <p:pic>
          <p:nvPicPr>
            <p:cNvPr id="180" name="object 180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366708" y="5945568"/>
              <a:ext cx="188214" cy="224536"/>
            </a:xfrm>
            <a:prstGeom prst="rect">
              <a:avLst/>
            </a:prstGeom>
          </p:spPr>
        </p:pic>
      </p:grpSp>
      <p:sp>
        <p:nvSpPr>
          <p:cNvPr id="181" name="object 181" descr=""/>
          <p:cNvSpPr txBox="1"/>
          <p:nvPr/>
        </p:nvSpPr>
        <p:spPr>
          <a:xfrm>
            <a:off x="2425064" y="6010783"/>
            <a:ext cx="71120" cy="863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" spc="-25">
                <a:solidFill>
                  <a:srgbClr val="FDFFFF"/>
                </a:solidFill>
                <a:latin typeface="Calibri"/>
                <a:cs typeface="Calibri"/>
              </a:rPr>
              <a:t>SF</a:t>
            </a:r>
            <a:endParaRPr sz="400">
              <a:latin typeface="Calibri"/>
              <a:cs typeface="Calibri"/>
            </a:endParaRPr>
          </a:p>
        </p:txBody>
      </p:sp>
      <p:pic>
        <p:nvPicPr>
          <p:cNvPr id="182" name="object 182" descr="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2630106" y="5934519"/>
            <a:ext cx="206756" cy="246633"/>
          </a:xfrm>
          <a:prstGeom prst="rect">
            <a:avLst/>
          </a:prstGeom>
        </p:spPr>
      </p:pic>
      <p:sp>
        <p:nvSpPr>
          <p:cNvPr id="183" name="object 183" descr=""/>
          <p:cNvSpPr txBox="1"/>
          <p:nvPr/>
        </p:nvSpPr>
        <p:spPr>
          <a:xfrm>
            <a:off x="2697226" y="6051550"/>
            <a:ext cx="73025" cy="863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" spc="-25">
                <a:solidFill>
                  <a:srgbClr val="FDFFFF"/>
                </a:solidFill>
                <a:latin typeface="Calibri"/>
                <a:cs typeface="Calibri"/>
              </a:rPr>
              <a:t>FT</a:t>
            </a:r>
            <a:endParaRPr sz="400">
              <a:latin typeface="Calibri"/>
              <a:cs typeface="Calibri"/>
            </a:endParaRPr>
          </a:p>
        </p:txBody>
      </p:sp>
      <p:grpSp>
        <p:nvGrpSpPr>
          <p:cNvPr id="184" name="object 184" descr=""/>
          <p:cNvGrpSpPr/>
          <p:nvPr/>
        </p:nvGrpSpPr>
        <p:grpSpPr>
          <a:xfrm>
            <a:off x="1199794" y="5539257"/>
            <a:ext cx="2520315" cy="1687830"/>
            <a:chOff x="1199794" y="5539257"/>
            <a:chExt cx="2520315" cy="1687830"/>
          </a:xfrm>
        </p:grpSpPr>
        <p:pic>
          <p:nvPicPr>
            <p:cNvPr id="185" name="object 185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913633" y="5947155"/>
              <a:ext cx="144653" cy="221361"/>
            </a:xfrm>
            <a:prstGeom prst="rect">
              <a:avLst/>
            </a:prstGeom>
          </p:spPr>
        </p:pic>
        <p:sp>
          <p:nvSpPr>
            <p:cNvPr id="186" name="object 186" descr=""/>
            <p:cNvSpPr/>
            <p:nvPr/>
          </p:nvSpPr>
          <p:spPr>
            <a:xfrm>
              <a:off x="1260005" y="5544019"/>
              <a:ext cx="180340" cy="180340"/>
            </a:xfrm>
            <a:custGeom>
              <a:avLst/>
              <a:gdLst/>
              <a:ahLst/>
              <a:cxnLst/>
              <a:rect l="l" t="t" r="r" b="b"/>
              <a:pathLst>
                <a:path w="180340" h="180339">
                  <a:moveTo>
                    <a:pt x="179997" y="0"/>
                  </a:moveTo>
                  <a:lnTo>
                    <a:pt x="0" y="0"/>
                  </a:lnTo>
                  <a:lnTo>
                    <a:pt x="0" y="179997"/>
                  </a:lnTo>
                  <a:lnTo>
                    <a:pt x="179997" y="179997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7" name="object 187" descr=""/>
            <p:cNvSpPr/>
            <p:nvPr/>
          </p:nvSpPr>
          <p:spPr>
            <a:xfrm>
              <a:off x="1260005" y="5544019"/>
              <a:ext cx="180340" cy="180340"/>
            </a:xfrm>
            <a:custGeom>
              <a:avLst/>
              <a:gdLst/>
              <a:ahLst/>
              <a:cxnLst/>
              <a:rect l="l" t="t" r="r" b="b"/>
              <a:pathLst>
                <a:path w="180340" h="180339">
                  <a:moveTo>
                    <a:pt x="0" y="179997"/>
                  </a:moveTo>
                  <a:lnTo>
                    <a:pt x="179997" y="179997"/>
                  </a:lnTo>
                  <a:lnTo>
                    <a:pt x="179997" y="0"/>
                  </a:lnTo>
                  <a:lnTo>
                    <a:pt x="0" y="0"/>
                  </a:lnTo>
                  <a:lnTo>
                    <a:pt x="0" y="179997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8" name="object 188" descr=""/>
            <p:cNvSpPr/>
            <p:nvPr/>
          </p:nvSpPr>
          <p:spPr>
            <a:xfrm>
              <a:off x="1199794" y="6380568"/>
              <a:ext cx="2520315" cy="846455"/>
            </a:xfrm>
            <a:custGeom>
              <a:avLst/>
              <a:gdLst/>
              <a:ahLst/>
              <a:cxnLst/>
              <a:rect l="l" t="t" r="r" b="b"/>
              <a:pathLst>
                <a:path w="2520315" h="846454">
                  <a:moveTo>
                    <a:pt x="2520061" y="0"/>
                  </a:moveTo>
                  <a:lnTo>
                    <a:pt x="0" y="0"/>
                  </a:lnTo>
                  <a:lnTo>
                    <a:pt x="0" y="846366"/>
                  </a:lnTo>
                  <a:lnTo>
                    <a:pt x="2520061" y="846366"/>
                  </a:lnTo>
                  <a:lnTo>
                    <a:pt x="2520061" y="0"/>
                  </a:lnTo>
                  <a:close/>
                </a:path>
              </a:pathLst>
            </a:custGeom>
            <a:solidFill>
              <a:srgbClr val="D5D1C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9" name="object 189" descr=""/>
          <p:cNvSpPr txBox="1"/>
          <p:nvPr/>
        </p:nvSpPr>
        <p:spPr>
          <a:xfrm>
            <a:off x="1502155" y="6477380"/>
            <a:ext cx="1660525" cy="33020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03200" marR="5080" indent="-190500">
              <a:lnSpc>
                <a:spcPts val="1200"/>
              </a:lnSpc>
              <a:spcBef>
                <a:spcPts val="135"/>
              </a:spcBef>
            </a:pPr>
            <a:r>
              <a:rPr dirty="0" baseline="2314" sz="1800" spc="82" b="1">
                <a:solidFill>
                  <a:srgbClr val="2D3842"/>
                </a:solidFill>
                <a:latin typeface="Calibri"/>
                <a:cs typeface="Calibri"/>
              </a:rPr>
              <a:t>6.</a:t>
            </a:r>
            <a:r>
              <a:rPr dirty="0" baseline="2314" sz="1800" spc="375" b="1">
                <a:solidFill>
                  <a:srgbClr val="2D3842"/>
                </a:solidFill>
                <a:latin typeface="Calibri"/>
                <a:cs typeface="Calibri"/>
              </a:rPr>
              <a:t> </a:t>
            </a: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What</a:t>
            </a:r>
            <a:r>
              <a:rPr dirty="0" sz="1000" spc="3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makes</a:t>
            </a:r>
            <a:r>
              <a:rPr dirty="0" sz="1000" spc="4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95">
                <a:solidFill>
                  <a:srgbClr val="2D3842"/>
                </a:solidFill>
                <a:latin typeface="Century Gothic"/>
                <a:cs typeface="Century Gothic"/>
              </a:rPr>
              <a:t>a</a:t>
            </a:r>
            <a:r>
              <a:rPr dirty="0" sz="1000" spc="3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2D3842"/>
                </a:solidFill>
                <a:latin typeface="Century Gothic"/>
                <a:cs typeface="Century Gothic"/>
              </a:rPr>
              <a:t>great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life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for</a:t>
            </a:r>
            <a:r>
              <a:rPr dirty="0" sz="1000" spc="4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2D3842"/>
                </a:solidFill>
                <a:latin typeface="Century Gothic"/>
                <a:cs typeface="Century Gothic"/>
              </a:rPr>
              <a:t>you</a:t>
            </a:r>
            <a:r>
              <a:rPr dirty="0" sz="1000" spc="5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70">
                <a:solidFill>
                  <a:srgbClr val="2D3842"/>
                </a:solidFill>
                <a:latin typeface="Century Gothic"/>
                <a:cs typeface="Century Gothic"/>
              </a:rPr>
              <a:t>in</a:t>
            </a: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30">
                <a:solidFill>
                  <a:srgbClr val="2D3842"/>
                </a:solidFill>
                <a:latin typeface="Century Gothic"/>
                <a:cs typeface="Century Gothic"/>
              </a:rPr>
              <a:t>10</a:t>
            </a:r>
            <a:r>
              <a:rPr dirty="0" sz="1000" spc="5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2D3842"/>
                </a:solidFill>
                <a:latin typeface="Century Gothic"/>
                <a:cs typeface="Century Gothic"/>
              </a:rPr>
              <a:t>years?</a:t>
            </a:r>
            <a:endParaRPr sz="1000">
              <a:latin typeface="Century Gothic"/>
              <a:cs typeface="Century Gothic"/>
            </a:endParaRPr>
          </a:p>
        </p:txBody>
      </p:sp>
      <p:grpSp>
        <p:nvGrpSpPr>
          <p:cNvPr id="190" name="object 190" descr=""/>
          <p:cNvGrpSpPr/>
          <p:nvPr/>
        </p:nvGrpSpPr>
        <p:grpSpPr>
          <a:xfrm>
            <a:off x="1275143" y="6472783"/>
            <a:ext cx="1148715" cy="627380"/>
            <a:chOff x="1275143" y="6472783"/>
            <a:chExt cx="1148715" cy="627380"/>
          </a:xfrm>
        </p:grpSpPr>
        <p:pic>
          <p:nvPicPr>
            <p:cNvPr id="191" name="object 191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243836" y="6888479"/>
              <a:ext cx="179958" cy="211581"/>
            </a:xfrm>
            <a:prstGeom prst="rect">
              <a:avLst/>
            </a:prstGeom>
          </p:spPr>
        </p:pic>
        <p:sp>
          <p:nvSpPr>
            <p:cNvPr id="192" name="object 192" descr=""/>
            <p:cNvSpPr/>
            <p:nvPr/>
          </p:nvSpPr>
          <p:spPr>
            <a:xfrm>
              <a:off x="1279905" y="6477546"/>
              <a:ext cx="176530" cy="176530"/>
            </a:xfrm>
            <a:custGeom>
              <a:avLst/>
              <a:gdLst/>
              <a:ahLst/>
              <a:cxnLst/>
              <a:rect l="l" t="t" r="r" b="b"/>
              <a:pathLst>
                <a:path w="176530" h="176529">
                  <a:moveTo>
                    <a:pt x="176237" y="0"/>
                  </a:moveTo>
                  <a:lnTo>
                    <a:pt x="0" y="0"/>
                  </a:lnTo>
                  <a:lnTo>
                    <a:pt x="0" y="176237"/>
                  </a:lnTo>
                  <a:lnTo>
                    <a:pt x="176237" y="176237"/>
                  </a:lnTo>
                  <a:lnTo>
                    <a:pt x="1762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3" name="object 193" descr=""/>
            <p:cNvSpPr/>
            <p:nvPr/>
          </p:nvSpPr>
          <p:spPr>
            <a:xfrm>
              <a:off x="1279905" y="6477546"/>
              <a:ext cx="176530" cy="176530"/>
            </a:xfrm>
            <a:custGeom>
              <a:avLst/>
              <a:gdLst/>
              <a:ahLst/>
              <a:cxnLst/>
              <a:rect l="l" t="t" r="r" b="b"/>
              <a:pathLst>
                <a:path w="176530" h="176529">
                  <a:moveTo>
                    <a:pt x="0" y="176237"/>
                  </a:moveTo>
                  <a:lnTo>
                    <a:pt x="176237" y="176237"/>
                  </a:lnTo>
                  <a:lnTo>
                    <a:pt x="176237" y="0"/>
                  </a:lnTo>
                  <a:lnTo>
                    <a:pt x="0" y="0"/>
                  </a:lnTo>
                  <a:lnTo>
                    <a:pt x="0" y="176237"/>
                  </a:lnTo>
                  <a:close/>
                </a:path>
              </a:pathLst>
            </a:custGeom>
            <a:ln w="9525">
              <a:solidFill>
                <a:srgbClr val="E8EBE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80569" y="353567"/>
            <a:ext cx="1214832" cy="516890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1192682" y="1740458"/>
            <a:ext cx="455930" cy="1686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200" spc="-10">
                <a:solidFill>
                  <a:srgbClr val="2D3842"/>
                </a:solidFill>
                <a:latin typeface="Century Gothic"/>
                <a:cs typeface="Century Gothic"/>
              </a:rPr>
              <a:t>Notes</a:t>
            </a:r>
            <a:endParaRPr sz="12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dirty="0" sz="1200" spc="-10">
                <a:solidFill>
                  <a:srgbClr val="2D3842"/>
                </a:solidFill>
                <a:latin typeface="Century Gothic"/>
                <a:cs typeface="Century Gothic"/>
              </a:rPr>
              <a:t>Music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107692" y="1740458"/>
            <a:ext cx="3589020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  <a:tabLst>
                <a:tab pos="3172460" algn="l"/>
              </a:tabLst>
            </a:pPr>
            <a:r>
              <a:rPr dirty="0" sz="1200" spc="-10">
                <a:solidFill>
                  <a:srgbClr val="2D3842"/>
                </a:solidFill>
                <a:latin typeface="Century Gothic"/>
                <a:cs typeface="Century Gothic"/>
              </a:rPr>
              <a:t>Cognitive</a:t>
            </a:r>
            <a:r>
              <a:rPr dirty="0" sz="1200">
                <a:solidFill>
                  <a:srgbClr val="2D3842"/>
                </a:solidFill>
                <a:latin typeface="Century Gothic"/>
                <a:cs typeface="Century Gothic"/>
              </a:rPr>
              <a:t>	</a:t>
            </a:r>
            <a:r>
              <a:rPr dirty="0" sz="1200" spc="70">
                <a:solidFill>
                  <a:srgbClr val="2D3842"/>
                </a:solidFill>
                <a:latin typeface="Century Gothic"/>
                <a:cs typeface="Century Gothic"/>
              </a:rPr>
              <a:t>Brain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2045842" y="2490520"/>
            <a:ext cx="3915410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  <a:tabLst>
                <a:tab pos="3020695" algn="l"/>
              </a:tabLst>
            </a:pPr>
            <a:r>
              <a:rPr dirty="0" sz="1200" spc="-10">
                <a:solidFill>
                  <a:srgbClr val="2D3842"/>
                </a:solidFill>
                <a:latin typeface="Century Gothic"/>
                <a:cs typeface="Century Gothic"/>
              </a:rPr>
              <a:t>Associative</a:t>
            </a:r>
            <a:r>
              <a:rPr dirty="0" sz="1200">
                <a:solidFill>
                  <a:srgbClr val="2D3842"/>
                </a:solidFill>
                <a:latin typeface="Century Gothic"/>
                <a:cs typeface="Century Gothic"/>
              </a:rPr>
              <a:t>	</a:t>
            </a:r>
            <a:r>
              <a:rPr dirty="0" sz="1200" spc="75">
                <a:solidFill>
                  <a:srgbClr val="2D3842"/>
                </a:solidFill>
                <a:latin typeface="Century Gothic"/>
                <a:cs typeface="Century Gothic"/>
              </a:rPr>
              <a:t>Trial</a:t>
            </a:r>
            <a:r>
              <a:rPr dirty="0" sz="1200" spc="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200" spc="-100">
                <a:solidFill>
                  <a:srgbClr val="2D3842"/>
                </a:solidFill>
                <a:latin typeface="Century Gothic"/>
                <a:cs typeface="Century Gothic"/>
              </a:rPr>
              <a:t>&amp;</a:t>
            </a:r>
            <a:r>
              <a:rPr dirty="0" sz="1200" spc="1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200" spc="50">
                <a:solidFill>
                  <a:srgbClr val="2D3842"/>
                </a:solidFill>
                <a:latin typeface="Century Gothic"/>
                <a:cs typeface="Century Gothic"/>
              </a:rPr>
              <a:t>error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2081529" y="3240287"/>
            <a:ext cx="4170045" cy="1866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5"/>
              </a:lnSpc>
              <a:tabLst>
                <a:tab pos="2696210" algn="l"/>
              </a:tabLst>
            </a:pPr>
            <a:r>
              <a:rPr dirty="0" sz="1200" spc="40">
                <a:solidFill>
                  <a:srgbClr val="2D3842"/>
                </a:solidFill>
                <a:latin typeface="Century Gothic"/>
                <a:cs typeface="Century Gothic"/>
              </a:rPr>
              <a:t>Autonomous</a:t>
            </a:r>
            <a:r>
              <a:rPr dirty="0" sz="1200">
                <a:solidFill>
                  <a:srgbClr val="2D3842"/>
                </a:solidFill>
                <a:latin typeface="Century Gothic"/>
                <a:cs typeface="Century Gothic"/>
              </a:rPr>
              <a:t>	Do</a:t>
            </a:r>
            <a:r>
              <a:rPr dirty="0" sz="1200" spc="1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200" spc="90">
                <a:solidFill>
                  <a:srgbClr val="2D3842"/>
                </a:solidFill>
                <a:latin typeface="Century Gothic"/>
                <a:cs typeface="Century Gothic"/>
              </a:rPr>
              <a:t>it</a:t>
            </a:r>
            <a:r>
              <a:rPr dirty="0" sz="1200" spc="3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200" spc="-10">
                <a:solidFill>
                  <a:srgbClr val="2D3842"/>
                </a:solidFill>
                <a:latin typeface="Century Gothic"/>
                <a:cs typeface="Century Gothic"/>
              </a:rPr>
              <a:t>automatically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1079995" y="1501774"/>
            <a:ext cx="680720" cy="2180590"/>
          </a:xfrm>
          <a:custGeom>
            <a:avLst/>
            <a:gdLst/>
            <a:ahLst/>
            <a:cxnLst/>
            <a:rect l="l" t="t" r="r" b="b"/>
            <a:pathLst>
              <a:path w="680719" h="2180590">
                <a:moveTo>
                  <a:pt x="680110" y="0"/>
                </a:moveTo>
                <a:lnTo>
                  <a:pt x="0" y="0"/>
                </a:lnTo>
                <a:lnTo>
                  <a:pt x="0" y="2180462"/>
                </a:lnTo>
                <a:lnTo>
                  <a:pt x="680110" y="2180462"/>
                </a:lnTo>
                <a:lnTo>
                  <a:pt x="680110" y="0"/>
                </a:lnTo>
                <a:close/>
              </a:path>
            </a:pathLst>
          </a:custGeom>
          <a:solidFill>
            <a:srgbClr val="D5D1C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860804" y="1501749"/>
            <a:ext cx="4561840" cy="680720"/>
          </a:xfrm>
          <a:custGeom>
            <a:avLst/>
            <a:gdLst/>
            <a:ahLst/>
            <a:cxnLst/>
            <a:rect l="l" t="t" r="r" b="b"/>
            <a:pathLst>
              <a:path w="4561840" h="680719">
                <a:moveTo>
                  <a:pt x="4561332" y="0"/>
                </a:moveTo>
                <a:lnTo>
                  <a:pt x="0" y="0"/>
                </a:lnTo>
                <a:lnTo>
                  <a:pt x="0" y="680110"/>
                </a:lnTo>
                <a:lnTo>
                  <a:pt x="4561332" y="680110"/>
                </a:lnTo>
                <a:lnTo>
                  <a:pt x="4561332" y="0"/>
                </a:lnTo>
                <a:close/>
              </a:path>
            </a:pathLst>
          </a:custGeom>
          <a:solidFill>
            <a:srgbClr val="D5D1C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1860804" y="2251938"/>
            <a:ext cx="4561840" cy="680720"/>
          </a:xfrm>
          <a:custGeom>
            <a:avLst/>
            <a:gdLst/>
            <a:ahLst/>
            <a:cxnLst/>
            <a:rect l="l" t="t" r="r" b="b"/>
            <a:pathLst>
              <a:path w="4561840" h="680719">
                <a:moveTo>
                  <a:pt x="4561332" y="0"/>
                </a:moveTo>
                <a:lnTo>
                  <a:pt x="0" y="0"/>
                </a:lnTo>
                <a:lnTo>
                  <a:pt x="0" y="680110"/>
                </a:lnTo>
                <a:lnTo>
                  <a:pt x="4561332" y="680110"/>
                </a:lnTo>
                <a:lnTo>
                  <a:pt x="4561332" y="0"/>
                </a:lnTo>
                <a:close/>
              </a:path>
            </a:pathLst>
          </a:custGeom>
          <a:solidFill>
            <a:srgbClr val="D5D1C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1868170" y="3002127"/>
            <a:ext cx="4561840" cy="680720"/>
          </a:xfrm>
          <a:custGeom>
            <a:avLst/>
            <a:gdLst/>
            <a:ahLst/>
            <a:cxnLst/>
            <a:rect l="l" t="t" r="r" b="b"/>
            <a:pathLst>
              <a:path w="4561840" h="680720">
                <a:moveTo>
                  <a:pt x="4561332" y="0"/>
                </a:moveTo>
                <a:lnTo>
                  <a:pt x="0" y="0"/>
                </a:lnTo>
                <a:lnTo>
                  <a:pt x="0" y="680110"/>
                </a:lnTo>
                <a:lnTo>
                  <a:pt x="4561332" y="680110"/>
                </a:lnTo>
                <a:lnTo>
                  <a:pt x="4561332" y="0"/>
                </a:lnTo>
                <a:close/>
              </a:path>
            </a:pathLst>
          </a:custGeom>
          <a:solidFill>
            <a:srgbClr val="D5D1C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1079995" y="1501774"/>
            <a:ext cx="680720" cy="2180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13030">
              <a:lnSpc>
                <a:spcPct val="100000"/>
              </a:lnSpc>
            </a:pPr>
            <a:r>
              <a:rPr dirty="0" sz="1200" spc="-10">
                <a:solidFill>
                  <a:srgbClr val="2D3842"/>
                </a:solidFill>
                <a:latin typeface="Century Gothic"/>
                <a:cs typeface="Century Gothic"/>
              </a:rPr>
              <a:t>Notes</a:t>
            </a:r>
            <a:endParaRPr sz="12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Century Gothic"/>
              <a:cs typeface="Century Gothic"/>
            </a:endParaRPr>
          </a:p>
          <a:p>
            <a:pPr marL="112395">
              <a:lnSpc>
                <a:spcPct val="100000"/>
              </a:lnSpc>
            </a:pPr>
            <a:r>
              <a:rPr dirty="0" sz="1200" spc="-10">
                <a:solidFill>
                  <a:srgbClr val="2D3842"/>
                </a:solidFill>
                <a:latin typeface="Century Gothic"/>
                <a:cs typeface="Century Gothic"/>
              </a:rPr>
              <a:t>Music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1331594" y="2132456"/>
            <a:ext cx="177165" cy="916305"/>
          </a:xfrm>
          <a:custGeom>
            <a:avLst/>
            <a:gdLst/>
            <a:ahLst/>
            <a:cxnLst/>
            <a:rect l="l" t="t" r="r" b="b"/>
            <a:pathLst>
              <a:path w="177165" h="916305">
                <a:moveTo>
                  <a:pt x="15446" y="708120"/>
                </a:moveTo>
                <a:lnTo>
                  <a:pt x="9646" y="710382"/>
                </a:lnTo>
                <a:lnTo>
                  <a:pt x="4571" y="717169"/>
                </a:lnTo>
                <a:lnTo>
                  <a:pt x="1143" y="727390"/>
                </a:lnTo>
                <a:lnTo>
                  <a:pt x="0" y="739028"/>
                </a:lnTo>
                <a:lnTo>
                  <a:pt x="1143" y="750691"/>
                </a:lnTo>
                <a:lnTo>
                  <a:pt x="4571" y="760983"/>
                </a:lnTo>
                <a:lnTo>
                  <a:pt x="77470" y="906652"/>
                </a:lnTo>
                <a:lnTo>
                  <a:pt x="82357" y="913509"/>
                </a:lnTo>
                <a:lnTo>
                  <a:pt x="87995" y="915971"/>
                </a:lnTo>
                <a:lnTo>
                  <a:pt x="93704" y="914028"/>
                </a:lnTo>
                <a:lnTo>
                  <a:pt x="98806" y="907669"/>
                </a:lnTo>
                <a:lnTo>
                  <a:pt x="98933" y="907287"/>
                </a:lnTo>
                <a:lnTo>
                  <a:pt x="99187" y="906906"/>
                </a:lnTo>
                <a:lnTo>
                  <a:pt x="147700" y="809878"/>
                </a:lnTo>
                <a:lnTo>
                  <a:pt x="72771" y="809878"/>
                </a:lnTo>
                <a:lnTo>
                  <a:pt x="26416" y="717169"/>
                </a:lnTo>
                <a:lnTo>
                  <a:pt x="21270" y="710382"/>
                </a:lnTo>
                <a:lnTo>
                  <a:pt x="15446" y="708120"/>
                </a:lnTo>
                <a:close/>
              </a:path>
              <a:path w="177165" h="916305">
                <a:moveTo>
                  <a:pt x="88392" y="0"/>
                </a:moveTo>
                <a:lnTo>
                  <a:pt x="82307" y="2452"/>
                </a:lnTo>
                <a:lnTo>
                  <a:pt x="77343" y="9144"/>
                </a:lnTo>
                <a:lnTo>
                  <a:pt x="73997" y="19073"/>
                </a:lnTo>
                <a:lnTo>
                  <a:pt x="72771" y="31242"/>
                </a:lnTo>
                <a:lnTo>
                  <a:pt x="72771" y="809878"/>
                </a:lnTo>
                <a:lnTo>
                  <a:pt x="147700" y="809878"/>
                </a:lnTo>
                <a:lnTo>
                  <a:pt x="104013" y="809751"/>
                </a:lnTo>
                <a:lnTo>
                  <a:pt x="104013" y="31242"/>
                </a:lnTo>
                <a:lnTo>
                  <a:pt x="102786" y="19073"/>
                </a:lnTo>
                <a:lnTo>
                  <a:pt x="99440" y="9144"/>
                </a:lnTo>
                <a:lnTo>
                  <a:pt x="94476" y="2452"/>
                </a:lnTo>
                <a:lnTo>
                  <a:pt x="88392" y="0"/>
                </a:lnTo>
                <a:close/>
              </a:path>
              <a:path w="177165" h="916305">
                <a:moveTo>
                  <a:pt x="161575" y="707802"/>
                </a:moveTo>
                <a:lnTo>
                  <a:pt x="155852" y="709739"/>
                </a:lnTo>
                <a:lnTo>
                  <a:pt x="150749" y="716152"/>
                </a:lnTo>
                <a:lnTo>
                  <a:pt x="150622" y="716406"/>
                </a:lnTo>
                <a:lnTo>
                  <a:pt x="150495" y="716787"/>
                </a:lnTo>
                <a:lnTo>
                  <a:pt x="150241" y="717169"/>
                </a:lnTo>
                <a:lnTo>
                  <a:pt x="104013" y="809751"/>
                </a:lnTo>
                <a:lnTo>
                  <a:pt x="147764" y="809751"/>
                </a:lnTo>
                <a:lnTo>
                  <a:pt x="172212" y="760856"/>
                </a:lnTo>
                <a:lnTo>
                  <a:pt x="175613" y="751064"/>
                </a:lnTo>
                <a:lnTo>
                  <a:pt x="176847" y="739759"/>
                </a:lnTo>
                <a:lnTo>
                  <a:pt x="175891" y="728335"/>
                </a:lnTo>
                <a:lnTo>
                  <a:pt x="172720" y="718184"/>
                </a:lnTo>
                <a:lnTo>
                  <a:pt x="172466" y="717803"/>
                </a:lnTo>
                <a:lnTo>
                  <a:pt x="172339" y="717550"/>
                </a:lnTo>
                <a:lnTo>
                  <a:pt x="172212" y="717169"/>
                </a:lnTo>
                <a:lnTo>
                  <a:pt x="167251" y="710295"/>
                </a:lnTo>
                <a:lnTo>
                  <a:pt x="161575" y="7078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2107692" y="1722881"/>
            <a:ext cx="7562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2D3842"/>
                </a:solidFill>
                <a:latin typeface="Century Gothic"/>
                <a:cs typeface="Century Gothic"/>
              </a:rPr>
              <a:t>Cognitive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045842" y="2472943"/>
            <a:ext cx="8794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2D3842"/>
                </a:solidFill>
                <a:latin typeface="Century Gothic"/>
                <a:cs typeface="Century Gothic"/>
              </a:rPr>
              <a:t>Associative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081529" y="3222700"/>
            <a:ext cx="1026794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40">
                <a:solidFill>
                  <a:srgbClr val="2D3842"/>
                </a:solidFill>
                <a:latin typeface="Century Gothic"/>
                <a:cs typeface="Century Gothic"/>
              </a:rPr>
              <a:t>Autonomous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3488054" y="1753441"/>
            <a:ext cx="916305" cy="177165"/>
          </a:xfrm>
          <a:custGeom>
            <a:avLst/>
            <a:gdLst/>
            <a:ahLst/>
            <a:cxnLst/>
            <a:rect l="l" t="t" r="r" b="b"/>
            <a:pathLst>
              <a:path w="916304" h="177164">
                <a:moveTo>
                  <a:pt x="739886" y="0"/>
                </a:moveTo>
                <a:lnTo>
                  <a:pt x="728462" y="942"/>
                </a:lnTo>
                <a:lnTo>
                  <a:pt x="717296" y="4746"/>
                </a:lnTo>
                <a:lnTo>
                  <a:pt x="710422" y="9634"/>
                </a:lnTo>
                <a:lnTo>
                  <a:pt x="707929" y="15271"/>
                </a:lnTo>
                <a:lnTo>
                  <a:pt x="709866" y="20980"/>
                </a:lnTo>
                <a:lnTo>
                  <a:pt x="716534" y="26209"/>
                </a:lnTo>
                <a:lnTo>
                  <a:pt x="809879" y="72945"/>
                </a:lnTo>
                <a:lnTo>
                  <a:pt x="31242" y="72945"/>
                </a:lnTo>
                <a:lnTo>
                  <a:pt x="19127" y="74171"/>
                </a:lnTo>
                <a:lnTo>
                  <a:pt x="9191" y="77517"/>
                </a:lnTo>
                <a:lnTo>
                  <a:pt x="2470" y="82482"/>
                </a:lnTo>
                <a:lnTo>
                  <a:pt x="0" y="88566"/>
                </a:lnTo>
                <a:lnTo>
                  <a:pt x="2470" y="94650"/>
                </a:lnTo>
                <a:lnTo>
                  <a:pt x="9191" y="99615"/>
                </a:lnTo>
                <a:lnTo>
                  <a:pt x="19127" y="102961"/>
                </a:lnTo>
                <a:lnTo>
                  <a:pt x="31242" y="104060"/>
                </a:lnTo>
                <a:lnTo>
                  <a:pt x="810006" y="104060"/>
                </a:lnTo>
                <a:lnTo>
                  <a:pt x="717296" y="150415"/>
                </a:lnTo>
                <a:lnTo>
                  <a:pt x="710509" y="155563"/>
                </a:lnTo>
                <a:lnTo>
                  <a:pt x="708247" y="161401"/>
                </a:lnTo>
                <a:lnTo>
                  <a:pt x="710509" y="167239"/>
                </a:lnTo>
                <a:lnTo>
                  <a:pt x="717296" y="172386"/>
                </a:lnTo>
                <a:lnTo>
                  <a:pt x="727515" y="175744"/>
                </a:lnTo>
                <a:lnTo>
                  <a:pt x="739140" y="176863"/>
                </a:lnTo>
                <a:lnTo>
                  <a:pt x="750764" y="175744"/>
                </a:lnTo>
                <a:lnTo>
                  <a:pt x="760984" y="172386"/>
                </a:lnTo>
                <a:lnTo>
                  <a:pt x="906653" y="99361"/>
                </a:lnTo>
                <a:lnTo>
                  <a:pt x="913582" y="94474"/>
                </a:lnTo>
                <a:lnTo>
                  <a:pt x="916082" y="88836"/>
                </a:lnTo>
                <a:lnTo>
                  <a:pt x="914153" y="83127"/>
                </a:lnTo>
                <a:lnTo>
                  <a:pt x="907796" y="78025"/>
                </a:lnTo>
                <a:lnTo>
                  <a:pt x="760984" y="4746"/>
                </a:lnTo>
                <a:lnTo>
                  <a:pt x="751191" y="1271"/>
                </a:lnTo>
                <a:lnTo>
                  <a:pt x="7398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3488054" y="2503614"/>
            <a:ext cx="916305" cy="177165"/>
          </a:xfrm>
          <a:custGeom>
            <a:avLst/>
            <a:gdLst/>
            <a:ahLst/>
            <a:cxnLst/>
            <a:rect l="l" t="t" r="r" b="b"/>
            <a:pathLst>
              <a:path w="916304" h="177164">
                <a:moveTo>
                  <a:pt x="739886" y="0"/>
                </a:moveTo>
                <a:lnTo>
                  <a:pt x="728462" y="956"/>
                </a:lnTo>
                <a:lnTo>
                  <a:pt x="718312" y="4127"/>
                </a:lnTo>
                <a:lnTo>
                  <a:pt x="717931" y="4381"/>
                </a:lnTo>
                <a:lnTo>
                  <a:pt x="717677" y="4508"/>
                </a:lnTo>
                <a:lnTo>
                  <a:pt x="717296" y="4635"/>
                </a:lnTo>
                <a:lnTo>
                  <a:pt x="710422" y="9596"/>
                </a:lnTo>
                <a:lnTo>
                  <a:pt x="707929" y="15271"/>
                </a:lnTo>
                <a:lnTo>
                  <a:pt x="709866" y="20994"/>
                </a:lnTo>
                <a:lnTo>
                  <a:pt x="716280" y="26098"/>
                </a:lnTo>
                <a:lnTo>
                  <a:pt x="716534" y="26225"/>
                </a:lnTo>
                <a:lnTo>
                  <a:pt x="716915" y="26352"/>
                </a:lnTo>
                <a:lnTo>
                  <a:pt x="717296" y="26606"/>
                </a:lnTo>
                <a:lnTo>
                  <a:pt x="809879" y="72834"/>
                </a:lnTo>
                <a:lnTo>
                  <a:pt x="31242" y="72834"/>
                </a:lnTo>
                <a:lnTo>
                  <a:pt x="19127" y="74060"/>
                </a:lnTo>
                <a:lnTo>
                  <a:pt x="9191" y="77406"/>
                </a:lnTo>
                <a:lnTo>
                  <a:pt x="2470" y="82371"/>
                </a:lnTo>
                <a:lnTo>
                  <a:pt x="0" y="88455"/>
                </a:lnTo>
                <a:lnTo>
                  <a:pt x="2470" y="94539"/>
                </a:lnTo>
                <a:lnTo>
                  <a:pt x="9191" y="99504"/>
                </a:lnTo>
                <a:lnTo>
                  <a:pt x="19127" y="102850"/>
                </a:lnTo>
                <a:lnTo>
                  <a:pt x="31242" y="104076"/>
                </a:lnTo>
                <a:lnTo>
                  <a:pt x="810006" y="104076"/>
                </a:lnTo>
                <a:lnTo>
                  <a:pt x="717296" y="150431"/>
                </a:lnTo>
                <a:lnTo>
                  <a:pt x="710509" y="155576"/>
                </a:lnTo>
                <a:lnTo>
                  <a:pt x="708247" y="161401"/>
                </a:lnTo>
                <a:lnTo>
                  <a:pt x="710509" y="167201"/>
                </a:lnTo>
                <a:lnTo>
                  <a:pt x="717296" y="172275"/>
                </a:lnTo>
                <a:lnTo>
                  <a:pt x="727515" y="175704"/>
                </a:lnTo>
                <a:lnTo>
                  <a:pt x="739140" y="176847"/>
                </a:lnTo>
                <a:lnTo>
                  <a:pt x="750764" y="175704"/>
                </a:lnTo>
                <a:lnTo>
                  <a:pt x="760984" y="172275"/>
                </a:lnTo>
                <a:lnTo>
                  <a:pt x="906653" y="99377"/>
                </a:lnTo>
                <a:lnTo>
                  <a:pt x="913582" y="94489"/>
                </a:lnTo>
                <a:lnTo>
                  <a:pt x="916082" y="88852"/>
                </a:lnTo>
                <a:lnTo>
                  <a:pt x="914153" y="83143"/>
                </a:lnTo>
                <a:lnTo>
                  <a:pt x="907796" y="78041"/>
                </a:lnTo>
                <a:lnTo>
                  <a:pt x="907415" y="77914"/>
                </a:lnTo>
                <a:lnTo>
                  <a:pt x="907034" y="77660"/>
                </a:lnTo>
                <a:lnTo>
                  <a:pt x="906653" y="77533"/>
                </a:lnTo>
                <a:lnTo>
                  <a:pt x="760984" y="4635"/>
                </a:lnTo>
                <a:lnTo>
                  <a:pt x="751191" y="1234"/>
                </a:lnTo>
                <a:lnTo>
                  <a:pt x="7398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3488054" y="3253803"/>
            <a:ext cx="916305" cy="177165"/>
          </a:xfrm>
          <a:custGeom>
            <a:avLst/>
            <a:gdLst/>
            <a:ahLst/>
            <a:cxnLst/>
            <a:rect l="l" t="t" r="r" b="b"/>
            <a:pathLst>
              <a:path w="916304" h="177164">
                <a:moveTo>
                  <a:pt x="739886" y="0"/>
                </a:moveTo>
                <a:lnTo>
                  <a:pt x="728462" y="956"/>
                </a:lnTo>
                <a:lnTo>
                  <a:pt x="717931" y="4254"/>
                </a:lnTo>
                <a:lnTo>
                  <a:pt x="717677" y="4508"/>
                </a:lnTo>
                <a:lnTo>
                  <a:pt x="717296" y="4635"/>
                </a:lnTo>
                <a:lnTo>
                  <a:pt x="710422" y="9540"/>
                </a:lnTo>
                <a:lnTo>
                  <a:pt x="707929" y="15208"/>
                </a:lnTo>
                <a:lnTo>
                  <a:pt x="709866" y="20923"/>
                </a:lnTo>
                <a:lnTo>
                  <a:pt x="716280" y="25971"/>
                </a:lnTo>
                <a:lnTo>
                  <a:pt x="716534" y="26225"/>
                </a:lnTo>
                <a:lnTo>
                  <a:pt x="717296" y="26479"/>
                </a:lnTo>
                <a:lnTo>
                  <a:pt x="809879" y="72834"/>
                </a:lnTo>
                <a:lnTo>
                  <a:pt x="31242" y="72834"/>
                </a:lnTo>
                <a:lnTo>
                  <a:pt x="19127" y="74060"/>
                </a:lnTo>
                <a:lnTo>
                  <a:pt x="9191" y="77406"/>
                </a:lnTo>
                <a:lnTo>
                  <a:pt x="2470" y="82371"/>
                </a:lnTo>
                <a:lnTo>
                  <a:pt x="0" y="88455"/>
                </a:lnTo>
                <a:lnTo>
                  <a:pt x="2470" y="94539"/>
                </a:lnTo>
                <a:lnTo>
                  <a:pt x="9191" y="99504"/>
                </a:lnTo>
                <a:lnTo>
                  <a:pt x="19127" y="102850"/>
                </a:lnTo>
                <a:lnTo>
                  <a:pt x="31242" y="104076"/>
                </a:lnTo>
                <a:lnTo>
                  <a:pt x="810006" y="104076"/>
                </a:lnTo>
                <a:lnTo>
                  <a:pt x="717296" y="150431"/>
                </a:lnTo>
                <a:lnTo>
                  <a:pt x="710509" y="155523"/>
                </a:lnTo>
                <a:lnTo>
                  <a:pt x="708247" y="161353"/>
                </a:lnTo>
                <a:lnTo>
                  <a:pt x="710509" y="167183"/>
                </a:lnTo>
                <a:lnTo>
                  <a:pt x="717296" y="172275"/>
                </a:lnTo>
                <a:lnTo>
                  <a:pt x="727515" y="175704"/>
                </a:lnTo>
                <a:lnTo>
                  <a:pt x="739140" y="176847"/>
                </a:lnTo>
                <a:lnTo>
                  <a:pt x="750764" y="175704"/>
                </a:lnTo>
                <a:lnTo>
                  <a:pt x="760984" y="172275"/>
                </a:lnTo>
                <a:lnTo>
                  <a:pt x="906653" y="99377"/>
                </a:lnTo>
                <a:lnTo>
                  <a:pt x="913582" y="94472"/>
                </a:lnTo>
                <a:lnTo>
                  <a:pt x="916082" y="88804"/>
                </a:lnTo>
                <a:lnTo>
                  <a:pt x="914153" y="83089"/>
                </a:lnTo>
                <a:lnTo>
                  <a:pt x="907796" y="78041"/>
                </a:lnTo>
                <a:lnTo>
                  <a:pt x="907415" y="77914"/>
                </a:lnTo>
                <a:lnTo>
                  <a:pt x="907034" y="77660"/>
                </a:lnTo>
                <a:lnTo>
                  <a:pt x="906653" y="77533"/>
                </a:lnTo>
                <a:lnTo>
                  <a:pt x="760984" y="4635"/>
                </a:lnTo>
                <a:lnTo>
                  <a:pt x="751191" y="1234"/>
                </a:lnTo>
                <a:lnTo>
                  <a:pt x="7398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5280405" y="1722881"/>
            <a:ext cx="4286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70">
                <a:solidFill>
                  <a:srgbClr val="2D3842"/>
                </a:solidFill>
                <a:latin typeface="Century Gothic"/>
                <a:cs typeface="Century Gothic"/>
              </a:rPr>
              <a:t>Brain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5067046" y="2472943"/>
            <a:ext cx="9067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75">
                <a:solidFill>
                  <a:srgbClr val="2D3842"/>
                </a:solidFill>
                <a:latin typeface="Century Gothic"/>
                <a:cs typeface="Century Gothic"/>
              </a:rPr>
              <a:t>Trial</a:t>
            </a:r>
            <a:r>
              <a:rPr dirty="0" sz="1200" spc="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200" spc="-100">
                <a:solidFill>
                  <a:srgbClr val="2D3842"/>
                </a:solidFill>
                <a:latin typeface="Century Gothic"/>
                <a:cs typeface="Century Gothic"/>
              </a:rPr>
              <a:t>&amp;</a:t>
            </a:r>
            <a:r>
              <a:rPr dirty="0" sz="1200" spc="1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200" spc="40">
                <a:solidFill>
                  <a:srgbClr val="2D3842"/>
                </a:solidFill>
                <a:latin typeface="Century Gothic"/>
                <a:cs typeface="Century Gothic"/>
              </a:rPr>
              <a:t>error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777994" y="3222700"/>
            <a:ext cx="148653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D3842"/>
                </a:solidFill>
                <a:latin typeface="Century Gothic"/>
                <a:cs typeface="Century Gothic"/>
              </a:rPr>
              <a:t>Do</a:t>
            </a:r>
            <a:r>
              <a:rPr dirty="0" sz="1200" spc="15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200" spc="90">
                <a:solidFill>
                  <a:srgbClr val="2D3842"/>
                </a:solidFill>
                <a:latin typeface="Century Gothic"/>
                <a:cs typeface="Century Gothic"/>
              </a:rPr>
              <a:t>it</a:t>
            </a:r>
            <a:r>
              <a:rPr dirty="0" sz="1200" spc="30">
                <a:solidFill>
                  <a:srgbClr val="2D3842"/>
                </a:solidFill>
                <a:latin typeface="Century Gothic"/>
                <a:cs typeface="Century Gothic"/>
              </a:rPr>
              <a:t> </a:t>
            </a:r>
            <a:r>
              <a:rPr dirty="0" sz="1200" spc="-10">
                <a:solidFill>
                  <a:srgbClr val="2D3842"/>
                </a:solidFill>
                <a:latin typeface="Century Gothic"/>
                <a:cs typeface="Century Gothic"/>
              </a:rPr>
              <a:t>automatically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821814" y="8871067"/>
            <a:ext cx="4394835" cy="5200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80"/>
              </a:lnSpc>
              <a:tabLst>
                <a:tab pos="998855" algn="l"/>
                <a:tab pos="1385570" algn="l"/>
              </a:tabLst>
            </a:pPr>
            <a:r>
              <a:rPr dirty="0" baseline="-25793" sz="2100" spc="195">
                <a:solidFill>
                  <a:srgbClr val="FFFFFF"/>
                </a:solidFill>
                <a:latin typeface="Century Gothic"/>
                <a:cs typeface="Century Gothic"/>
              </a:rPr>
              <a:t>Trust</a:t>
            </a:r>
            <a:r>
              <a:rPr dirty="0" baseline="-25793" sz="2100">
                <a:solidFill>
                  <a:srgbClr val="FFFFFF"/>
                </a:solidFill>
                <a:latin typeface="Century Gothic"/>
                <a:cs typeface="Century Gothic"/>
              </a:rPr>
              <a:t>	</a:t>
            </a:r>
            <a:r>
              <a:rPr dirty="0" baseline="-29513" sz="2400" spc="-75">
                <a:solidFill>
                  <a:srgbClr val="FFFFFF"/>
                </a:solidFill>
                <a:latin typeface="Century Gothic"/>
                <a:cs typeface="Century Gothic"/>
              </a:rPr>
              <a:t>=</a:t>
            </a:r>
            <a:r>
              <a:rPr dirty="0" baseline="-29513" sz="2400">
                <a:solidFill>
                  <a:srgbClr val="FFFFFF"/>
                </a:solidFill>
                <a:latin typeface="Century Gothic"/>
                <a:cs typeface="Century Gothic"/>
              </a:rPr>
              <a:t>	</a:t>
            </a:r>
            <a:r>
              <a:rPr dirty="0" sz="1400" spc="45">
                <a:solidFill>
                  <a:srgbClr val="FFFFFF"/>
                </a:solidFill>
                <a:latin typeface="Century Gothic"/>
                <a:cs typeface="Century Gothic"/>
              </a:rPr>
              <a:t>Credibility</a:t>
            </a:r>
            <a:r>
              <a:rPr dirty="0" sz="1400" spc="-2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+</a:t>
            </a:r>
            <a:r>
              <a:rPr dirty="0" sz="1400" spc="-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55">
                <a:solidFill>
                  <a:srgbClr val="FFFFFF"/>
                </a:solidFill>
                <a:latin typeface="Century Gothic"/>
                <a:cs typeface="Century Gothic"/>
              </a:rPr>
              <a:t>Reliability</a:t>
            </a:r>
            <a:r>
              <a:rPr dirty="0" sz="1400" spc="-2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+</a:t>
            </a:r>
            <a:r>
              <a:rPr dirty="0" sz="1400" spc="-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Century Gothic"/>
                <a:cs typeface="Century Gothic"/>
              </a:rPr>
              <a:t>Intimacy</a:t>
            </a:r>
            <a:endParaRPr sz="1400">
              <a:latin typeface="Century Gothic"/>
              <a:cs typeface="Century Gothic"/>
            </a:endParaRPr>
          </a:p>
          <a:p>
            <a:pPr marL="2351405">
              <a:lnSpc>
                <a:spcPct val="100000"/>
              </a:lnSpc>
              <a:spcBef>
                <a:spcPts val="660"/>
              </a:spcBef>
            </a:pPr>
            <a:r>
              <a:rPr dirty="0" sz="1400" spc="65">
                <a:solidFill>
                  <a:srgbClr val="FFFFFF"/>
                </a:solidFill>
                <a:latin typeface="Century Gothic"/>
                <a:cs typeface="Century Gothic"/>
              </a:rPr>
              <a:t>Self</a:t>
            </a:r>
            <a:r>
              <a:rPr dirty="0" sz="1400" spc="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60">
                <a:solidFill>
                  <a:srgbClr val="FFFFFF"/>
                </a:solidFill>
                <a:latin typeface="Century Gothic"/>
                <a:cs typeface="Century Gothic"/>
              </a:rPr>
              <a:t>interest</a:t>
            </a:r>
            <a:endParaRPr sz="1400">
              <a:latin typeface="Century Gothic"/>
              <a:cs typeface="Century Gothic"/>
            </a:endParaRPr>
          </a:p>
        </p:txBody>
      </p:sp>
      <p:grpSp>
        <p:nvGrpSpPr>
          <p:cNvPr id="23" name="object 23" descr=""/>
          <p:cNvGrpSpPr/>
          <p:nvPr/>
        </p:nvGrpSpPr>
        <p:grpSpPr>
          <a:xfrm>
            <a:off x="1006411" y="8581846"/>
            <a:ext cx="5475605" cy="1083310"/>
            <a:chOff x="1006411" y="8581846"/>
            <a:chExt cx="5475605" cy="1083310"/>
          </a:xfrm>
        </p:grpSpPr>
        <p:sp>
          <p:nvSpPr>
            <p:cNvPr id="24" name="object 24" descr=""/>
            <p:cNvSpPr/>
            <p:nvPr/>
          </p:nvSpPr>
          <p:spPr>
            <a:xfrm>
              <a:off x="1007999" y="8583434"/>
              <a:ext cx="5472430" cy="1080135"/>
            </a:xfrm>
            <a:custGeom>
              <a:avLst/>
              <a:gdLst/>
              <a:ahLst/>
              <a:cxnLst/>
              <a:rect l="l" t="t" r="r" b="b"/>
              <a:pathLst>
                <a:path w="5472430" h="1080134">
                  <a:moveTo>
                    <a:pt x="5472049" y="0"/>
                  </a:moveTo>
                  <a:lnTo>
                    <a:pt x="0" y="0"/>
                  </a:lnTo>
                  <a:lnTo>
                    <a:pt x="0" y="1079995"/>
                  </a:lnTo>
                  <a:lnTo>
                    <a:pt x="5472049" y="1079995"/>
                  </a:lnTo>
                  <a:lnTo>
                    <a:pt x="5472049" y="0"/>
                  </a:lnTo>
                  <a:close/>
                </a:path>
              </a:pathLst>
            </a:custGeom>
            <a:solidFill>
              <a:srgbClr val="2D38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1007999" y="8583434"/>
              <a:ext cx="5472430" cy="1080135"/>
            </a:xfrm>
            <a:custGeom>
              <a:avLst/>
              <a:gdLst/>
              <a:ahLst/>
              <a:cxnLst/>
              <a:rect l="l" t="t" r="r" b="b"/>
              <a:pathLst>
                <a:path w="5472430" h="1080134">
                  <a:moveTo>
                    <a:pt x="0" y="1079995"/>
                  </a:moveTo>
                  <a:lnTo>
                    <a:pt x="5472049" y="1079995"/>
                  </a:lnTo>
                  <a:lnTo>
                    <a:pt x="5472049" y="0"/>
                  </a:lnTo>
                  <a:lnTo>
                    <a:pt x="0" y="0"/>
                  </a:lnTo>
                  <a:lnTo>
                    <a:pt x="0" y="1079995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 descr=""/>
          <p:cNvSpPr txBox="1"/>
          <p:nvPr/>
        </p:nvSpPr>
        <p:spPr>
          <a:xfrm>
            <a:off x="2821177" y="8936863"/>
            <a:ext cx="1308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600" spc="-45">
                <a:solidFill>
                  <a:srgbClr val="FFFFFF"/>
                </a:solidFill>
                <a:latin typeface="Century Gothic"/>
                <a:cs typeface="Century Gothic"/>
              </a:rPr>
              <a:t>=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/>
          <p:nvPr/>
        </p:nvSpPr>
        <p:spPr>
          <a:xfrm>
            <a:off x="3188589" y="9124188"/>
            <a:ext cx="3111500" cy="0"/>
          </a:xfrm>
          <a:custGeom>
            <a:avLst/>
            <a:gdLst/>
            <a:ahLst/>
            <a:cxnLst/>
            <a:rect l="l" t="t" r="r" b="b"/>
            <a:pathLst>
              <a:path w="3111500" h="0">
                <a:moveTo>
                  <a:pt x="0" y="0"/>
                </a:moveTo>
                <a:lnTo>
                  <a:pt x="3111373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 txBox="1"/>
          <p:nvPr/>
        </p:nvSpPr>
        <p:spPr>
          <a:xfrm>
            <a:off x="3208020" y="8764244"/>
            <a:ext cx="3021330" cy="630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65200" marR="5080" indent="-965835">
              <a:lnSpc>
                <a:spcPct val="141700"/>
              </a:lnSpc>
              <a:spcBef>
                <a:spcPts val="100"/>
              </a:spcBef>
            </a:pPr>
            <a:r>
              <a:rPr dirty="0" sz="1400" spc="45">
                <a:solidFill>
                  <a:srgbClr val="FFFFFF"/>
                </a:solidFill>
                <a:latin typeface="Century Gothic"/>
                <a:cs typeface="Century Gothic"/>
              </a:rPr>
              <a:t>Credibility</a:t>
            </a:r>
            <a:r>
              <a:rPr dirty="0" sz="1400" spc="-2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+</a:t>
            </a:r>
            <a:r>
              <a:rPr dirty="0" sz="1400" spc="-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55">
                <a:solidFill>
                  <a:srgbClr val="FFFFFF"/>
                </a:solidFill>
                <a:latin typeface="Century Gothic"/>
                <a:cs typeface="Century Gothic"/>
              </a:rPr>
              <a:t>Reliability</a:t>
            </a:r>
            <a:r>
              <a:rPr dirty="0" sz="1400" spc="-2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+</a:t>
            </a:r>
            <a:r>
              <a:rPr dirty="0" sz="1400" spc="-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Century Gothic"/>
                <a:cs typeface="Century Gothic"/>
              </a:rPr>
              <a:t>Intimacy </a:t>
            </a:r>
            <a:r>
              <a:rPr dirty="0" sz="1400" spc="65">
                <a:solidFill>
                  <a:srgbClr val="FFFFFF"/>
                </a:solidFill>
                <a:latin typeface="Century Gothic"/>
                <a:cs typeface="Century Gothic"/>
              </a:rPr>
              <a:t>Self</a:t>
            </a:r>
            <a:r>
              <a:rPr dirty="0" sz="1400" spc="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60">
                <a:solidFill>
                  <a:srgbClr val="FFFFFF"/>
                </a:solidFill>
                <a:latin typeface="Century Gothic"/>
                <a:cs typeface="Century Gothic"/>
              </a:rPr>
              <a:t>interest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1821814" y="8935592"/>
            <a:ext cx="47370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spc="130">
                <a:solidFill>
                  <a:srgbClr val="FFFFFF"/>
                </a:solidFill>
                <a:latin typeface="Century Gothic"/>
                <a:cs typeface="Century Gothic"/>
              </a:rPr>
              <a:t>Trust</a:t>
            </a:r>
            <a:endParaRPr sz="1400">
              <a:latin typeface="Century Gothic"/>
              <a:cs typeface="Century Gothic"/>
            </a:endParaRPr>
          </a:p>
        </p:txBody>
      </p:sp>
      <p:pic>
        <p:nvPicPr>
          <p:cNvPr id="30" name="object 30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37842" y="4392040"/>
            <a:ext cx="3284981" cy="3297809"/>
          </a:xfrm>
          <a:prstGeom prst="rect">
            <a:avLst/>
          </a:prstGeom>
        </p:spPr>
      </p:pic>
      <p:sp>
        <p:nvSpPr>
          <p:cNvPr id="31" name="object 31" descr=""/>
          <p:cNvSpPr txBox="1"/>
          <p:nvPr/>
        </p:nvSpPr>
        <p:spPr>
          <a:xfrm>
            <a:off x="2421382" y="4993385"/>
            <a:ext cx="840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5">
                <a:solidFill>
                  <a:srgbClr val="FFFFFF"/>
                </a:solidFill>
                <a:latin typeface="Century Gothic"/>
                <a:cs typeface="Century Gothic"/>
              </a:rPr>
              <a:t>Your</a:t>
            </a: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goals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3686047" y="5025389"/>
            <a:ext cx="9988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65">
                <a:solidFill>
                  <a:srgbClr val="FFFFFF"/>
                </a:solidFill>
                <a:latin typeface="Century Gothic"/>
                <a:cs typeface="Century Gothic"/>
              </a:rPr>
              <a:t>Family</a:t>
            </a:r>
            <a:r>
              <a:rPr dirty="0" sz="1200" spc="1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goals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3358388" y="5970523"/>
            <a:ext cx="5238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60">
                <a:solidFill>
                  <a:srgbClr val="FFFFFF"/>
                </a:solidFill>
                <a:latin typeface="Century Gothic"/>
                <a:cs typeface="Century Gothic"/>
              </a:rPr>
              <a:t>Assets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2401316" y="6838568"/>
            <a:ext cx="714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95">
                <a:solidFill>
                  <a:srgbClr val="FFFFFF"/>
                </a:solidFill>
                <a:latin typeface="Century Gothic"/>
                <a:cs typeface="Century Gothic"/>
              </a:rPr>
              <a:t>Business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4303014" y="6851395"/>
            <a:ext cx="601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40">
                <a:solidFill>
                  <a:srgbClr val="FFFFFF"/>
                </a:solidFill>
                <a:latin typeface="Century Gothic"/>
                <a:cs typeface="Century Gothic"/>
              </a:rPr>
              <a:t>Passive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1118412" y="582929"/>
            <a:ext cx="3221990" cy="7505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95"/>
              </a:spcBef>
            </a:pPr>
            <a:r>
              <a:rPr dirty="0" sz="1600" spc="254" b="1">
                <a:solidFill>
                  <a:srgbClr val="2D3842"/>
                </a:solidFill>
                <a:latin typeface="Calibri"/>
                <a:cs typeface="Calibri"/>
              </a:rPr>
              <a:t>CONCEPT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u="sng" sz="1400" spc="-175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entury Gothic"/>
                <a:cs typeface="Century Gothic"/>
              </a:rPr>
              <a:t>1.</a:t>
            </a:r>
            <a:r>
              <a:rPr dirty="0" u="sng" sz="1400" spc="20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entury Gothic"/>
                <a:cs typeface="Century Gothic"/>
              </a:rPr>
              <a:t> </a:t>
            </a:r>
            <a:r>
              <a:rPr dirty="0" u="sng" sz="1400" spc="55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entury Gothic"/>
                <a:cs typeface="Century Gothic"/>
              </a:rPr>
              <a:t>Learning</a:t>
            </a:r>
            <a:r>
              <a:rPr dirty="0" u="sng" sz="1400" spc="25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entury Gothic"/>
                <a:cs typeface="Century Gothic"/>
              </a:rPr>
              <a:t> </a:t>
            </a:r>
            <a:r>
              <a:rPr dirty="0" u="sng" sz="1400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entury Gothic"/>
                <a:cs typeface="Century Gothic"/>
              </a:rPr>
              <a:t>over</a:t>
            </a:r>
            <a:r>
              <a:rPr dirty="0" u="sng" sz="1400" spc="25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entury Gothic"/>
                <a:cs typeface="Century Gothic"/>
              </a:rPr>
              <a:t> </a:t>
            </a:r>
            <a:r>
              <a:rPr dirty="0" u="sng" sz="1400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entury Gothic"/>
                <a:cs typeface="Century Gothic"/>
              </a:rPr>
              <a:t>2</a:t>
            </a:r>
            <a:r>
              <a:rPr dirty="0" u="sng" sz="1400" spc="15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entury Gothic"/>
                <a:cs typeface="Century Gothic"/>
              </a:rPr>
              <a:t> </a:t>
            </a:r>
            <a:r>
              <a:rPr dirty="0" u="sng" sz="1400" spc="-20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entury Gothic"/>
                <a:cs typeface="Century Gothic"/>
              </a:rPr>
              <a:t>days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1118412" y="4028058"/>
            <a:ext cx="15398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400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entury Gothic"/>
                <a:cs typeface="Century Gothic"/>
              </a:rPr>
              <a:t>2.</a:t>
            </a:r>
            <a:r>
              <a:rPr dirty="0" u="sng" sz="1400" spc="45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entury Gothic"/>
                <a:cs typeface="Century Gothic"/>
              </a:rPr>
              <a:t> </a:t>
            </a:r>
            <a:r>
              <a:rPr dirty="0" u="sng" sz="1400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entury Gothic"/>
                <a:cs typeface="Century Gothic"/>
              </a:rPr>
              <a:t>“Sense</a:t>
            </a:r>
            <a:r>
              <a:rPr dirty="0" u="sng" sz="1400" spc="55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entury Gothic"/>
                <a:cs typeface="Century Gothic"/>
              </a:rPr>
              <a:t> </a:t>
            </a:r>
            <a:r>
              <a:rPr dirty="0" u="sng" sz="1400" spc="-10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entury Gothic"/>
                <a:cs typeface="Century Gothic"/>
              </a:rPr>
              <a:t>maker</a:t>
            </a:r>
            <a:r>
              <a:rPr dirty="0" u="sng" sz="1400" spc="-10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alibri"/>
                <a:cs typeface="Calibri"/>
              </a:rPr>
              <a:t>”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1046175" y="8215376"/>
            <a:ext cx="22929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400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entury Gothic"/>
                <a:cs typeface="Century Gothic"/>
              </a:rPr>
              <a:t>3.</a:t>
            </a:r>
            <a:r>
              <a:rPr dirty="0" u="sng" sz="1400" spc="55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entury Gothic"/>
                <a:cs typeface="Century Gothic"/>
              </a:rPr>
              <a:t> </a:t>
            </a:r>
            <a:r>
              <a:rPr dirty="0" u="sng" sz="1400" spc="50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entury Gothic"/>
                <a:cs typeface="Century Gothic"/>
              </a:rPr>
              <a:t>“Family</a:t>
            </a:r>
            <a:r>
              <a:rPr dirty="0" u="sng" sz="1400" spc="60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entury Gothic"/>
                <a:cs typeface="Century Gothic"/>
              </a:rPr>
              <a:t> </a:t>
            </a:r>
            <a:r>
              <a:rPr dirty="0" u="sng" sz="1400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entury Gothic"/>
                <a:cs typeface="Century Gothic"/>
              </a:rPr>
              <a:t>Board</a:t>
            </a:r>
            <a:r>
              <a:rPr dirty="0" u="sng" sz="1400" spc="50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entury Gothic"/>
                <a:cs typeface="Century Gothic"/>
              </a:rPr>
              <a:t> </a:t>
            </a:r>
            <a:r>
              <a:rPr dirty="0" u="sng" sz="1400" spc="-10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entury Gothic"/>
                <a:cs typeface="Century Gothic"/>
              </a:rPr>
              <a:t>Advisor</a:t>
            </a:r>
            <a:r>
              <a:rPr dirty="0" u="sng" sz="1400" spc="-10">
                <a:solidFill>
                  <a:srgbClr val="2D3842"/>
                </a:solidFill>
                <a:uFill>
                  <a:solidFill>
                    <a:srgbClr val="2D3842"/>
                  </a:solidFill>
                </a:uFill>
                <a:latin typeface="Calibri"/>
                <a:cs typeface="Calibri"/>
              </a:rPr>
              <a:t>”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5BF833F-D5DC-4CAF-AAA3-616A4133E2A6}"/>
</file>

<file path=customXml/itemProps2.xml><?xml version="1.0" encoding="utf-8"?>
<ds:datastoreItem xmlns:ds="http://schemas.openxmlformats.org/officeDocument/2006/customXml" ds:itemID="{245A768A-465C-47D5-A44A-3B3F0B63C657}"/>
</file>

<file path=customXml/itemProps3.xml><?xml version="1.0" encoding="utf-8"?>
<ds:datastoreItem xmlns:ds="http://schemas.openxmlformats.org/officeDocument/2006/customXml" ds:itemID="{7A442A36-A153-4AF9-BD40-F7080F560ED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Leanne Manning</dc:creator>
  <dcterms:created xsi:type="dcterms:W3CDTF">2022-11-03T23:31:34Z</dcterms:created>
  <dcterms:modified xsi:type="dcterms:W3CDTF">2022-11-03T23:31:34Z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2022-08-24T00:00:00Z</vt:filetime>
  </property>
  <property fmtid="{D5CDD505-2E9C-101B-9397-08002B2CF9AE}" pid="3" name="Creator">
    <vt:lpwstr>Microsoft® Visio® Plan 2</vt:lpwstr>
  </property>
  <property fmtid="{D5CDD505-2E9C-101B-9397-08002B2CF9AE}" pid="4" name="LastSaved">
    <vt:filetime>2022-11-03T00:00:00Z</vt:filetime>
  </property>
  <property fmtid="{D5CDD505-2E9C-101B-9397-08002B2CF9AE}" pid="5" name="Producer">
    <vt:lpwstr>Microsoft® Visio® Plan 2</vt:lpwstr>
  </property>
  <property fmtid="{D5CDD505-2E9C-101B-9397-08002B2CF9AE}" pid="6" name="ContentTypeId">
    <vt:lpwstr>0x0101000D1501204E0E8546970714FFE872A97A</vt:lpwstr>
  </property>
</Properties>
</file>