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8282"/>
    <a:srgbClr val="000000"/>
    <a:srgbClr val="D6D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9BD16C-9BFA-49B8-A430-6E3C58E4B80C}" v="3" dt="2022-11-09T03:43:58.46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F89BD16C-9BFA-49B8-A430-6E3C58E4B80C}"/>
    <pc:docChg chg="undo custSel modSld">
      <pc:chgData name="Leanne Manning" userId="730c7ce9-f6b4-453e-88a2-34d7f1a5ff9e" providerId="ADAL" clId="{F89BD16C-9BFA-49B8-A430-6E3C58E4B80C}" dt="2022-11-10T04:50:08.766" v="97" actId="20577"/>
      <pc:docMkLst>
        <pc:docMk/>
      </pc:docMkLst>
      <pc:sldChg chg="modSp mod">
        <pc:chgData name="Leanne Manning" userId="730c7ce9-f6b4-453e-88a2-34d7f1a5ff9e" providerId="ADAL" clId="{F89BD16C-9BFA-49B8-A430-6E3C58E4B80C}" dt="2022-11-10T04:50:08.766" v="97" actId="20577"/>
        <pc:sldMkLst>
          <pc:docMk/>
          <pc:sldMk cId="0" sldId="256"/>
        </pc:sldMkLst>
        <pc:spChg chg="mod">
          <ac:chgData name="Leanne Manning" userId="730c7ce9-f6b4-453e-88a2-34d7f1a5ff9e" providerId="ADAL" clId="{F89BD16C-9BFA-49B8-A430-6E3C58E4B80C}" dt="2022-11-09T03:36:25.329" v="2" actId="1076"/>
          <ac:spMkLst>
            <pc:docMk/>
            <pc:sldMk cId="0" sldId="256"/>
            <ac:spMk id="2" creationId="{00000000-0000-0000-0000-000000000000}"/>
          </ac:spMkLst>
        </pc:spChg>
        <pc:graphicFrameChg chg="mod modGraphic">
          <ac:chgData name="Leanne Manning" userId="730c7ce9-f6b4-453e-88a2-34d7f1a5ff9e" providerId="ADAL" clId="{F89BD16C-9BFA-49B8-A430-6E3C58E4B80C}" dt="2022-11-10T04:50:08.766" v="97" actId="20577"/>
          <ac:graphicFrameMkLst>
            <pc:docMk/>
            <pc:sldMk cId="0" sldId="256"/>
            <ac:graphicFrameMk id="3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522033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9514" y="1953842"/>
            <a:ext cx="8756650" cy="4852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9514" y="1187450"/>
            <a:ext cx="565320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Montserrat Medium" pitchFamily="2" charset="0"/>
              </a:rPr>
              <a:t>Sample</a:t>
            </a:r>
            <a:r>
              <a:rPr spc="10" dirty="0">
                <a:latin typeface="Montserrat Medium" pitchFamily="2" charset="0"/>
              </a:rPr>
              <a:t> </a:t>
            </a:r>
            <a:r>
              <a:rPr dirty="0">
                <a:latin typeface="Montserrat Medium" pitchFamily="2" charset="0"/>
              </a:rPr>
              <a:t>Board/Business</a:t>
            </a:r>
            <a:r>
              <a:rPr spc="10" dirty="0">
                <a:latin typeface="Montserrat Medium" pitchFamily="2" charset="0"/>
              </a:rPr>
              <a:t> </a:t>
            </a:r>
            <a:r>
              <a:rPr spc="85" dirty="0">
                <a:latin typeface="Montserrat Medium" pitchFamily="2" charset="0"/>
              </a:rPr>
              <a:t>Plan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518687"/>
              </p:ext>
            </p:extLst>
          </p:nvPr>
        </p:nvGraphicFramePr>
        <p:xfrm>
          <a:off x="1179514" y="1953842"/>
          <a:ext cx="8743950" cy="4852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45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NOW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254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1</a:t>
                      </a:r>
                      <a:r>
                        <a:rPr sz="900" spc="45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2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YEAR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3</a:t>
                      </a:r>
                      <a:r>
                        <a:rPr sz="900" spc="-25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900" spc="-10" dirty="0">
                          <a:solidFill>
                            <a:srgbClr val="FFFFFF"/>
                          </a:solidFill>
                          <a:latin typeface="Arial Black"/>
                          <a:cs typeface="Arial Black"/>
                        </a:rPr>
                        <a:t>YEARS</a:t>
                      </a:r>
                      <a:endParaRPr sz="900">
                        <a:latin typeface="Arial Black"/>
                        <a:cs typeface="Arial Black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6725">
                <a:tc>
                  <a:txBody>
                    <a:bodyPr/>
                    <a:lstStyle/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92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Family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owned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80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staff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Person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dependant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254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1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lang="en-AU"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family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member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CEO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lang="en-AU" sz="900" dirty="0">
                          <a:solidFill>
                            <a:srgbClr val="828282"/>
                          </a:solidFill>
                          <a:latin typeface="Montserrat" pitchFamily="2" charset="0"/>
                          <a:cs typeface="Verdana"/>
                        </a:rPr>
                        <a:t>1 part-time</a:t>
                      </a: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lang="en-AU"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Succession</a:t>
                      </a:r>
                      <a:r>
                        <a:rPr lang="en-AU" sz="900" spc="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lang="en-AU"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needed</a:t>
                      </a:r>
                      <a:endParaRPr lang="en-AU"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Person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Risk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Governance?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Profitable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Guarantees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&amp;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warrant</a:t>
                      </a:r>
                      <a:r>
                        <a:rPr lang="en-AU" sz="900" spc="-10" dirty="0" err="1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ie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unknown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Banking</a:t>
                      </a:r>
                      <a:r>
                        <a:rPr sz="900" spc="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not</a:t>
                      </a:r>
                      <a:r>
                        <a:rPr sz="900" spc="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good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HR</a:t>
                      </a:r>
                      <a:r>
                        <a:rPr sz="900" spc="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policy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Little</a:t>
                      </a:r>
                      <a:r>
                        <a:rPr sz="900" spc="-7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marketing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SWOT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</a:t>
                      </a:r>
                      <a:r>
                        <a:rPr sz="900" spc="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risk</a:t>
                      </a:r>
                      <a:r>
                        <a:rPr sz="900" spc="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management</a:t>
                      </a:r>
                      <a:r>
                        <a:rPr sz="900" spc="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frameworks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74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92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90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Day</a:t>
                      </a:r>
                      <a:r>
                        <a:rPr sz="900" spc="-6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Rocks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Get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lang="en-AU"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an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advisory</a:t>
                      </a:r>
                      <a:r>
                        <a:rPr sz="900" spc="-5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Roles,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Functionality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Review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HR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lang="en-AU" sz="900" spc="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1s</a:t>
                      </a:r>
                      <a:r>
                        <a:rPr lang="en-AU" sz="900" spc="-1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</a:t>
                      </a:r>
                      <a:r>
                        <a:rPr sz="900" spc="-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meeting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7F7F7F"/>
                        </a:buClr>
                        <a:buFont typeface="Arial"/>
                        <a:buChar char="•"/>
                      </a:pPr>
                      <a:endParaRPr sz="1100" dirty="0">
                        <a:latin typeface="Montserrat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7F7F7F"/>
                        </a:buClr>
                        <a:buFont typeface="Arial"/>
                        <a:buChar char="•"/>
                      </a:pPr>
                      <a:endParaRPr sz="1150" dirty="0">
                        <a:latin typeface="Montserrat" pitchFamily="2" charset="0"/>
                        <a:cs typeface="Times New Roman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90</a:t>
                      </a:r>
                      <a:r>
                        <a:rPr sz="900" spc="-7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Days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900" spc="-5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Staff</a:t>
                      </a:r>
                      <a:r>
                        <a:rPr lang="en-AU"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Engaged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Long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term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incentive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plan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for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</a:t>
                      </a: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people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meetings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CEO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reports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Strategy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buClr>
                          <a:srgbClr val="7F7F7F"/>
                        </a:buClr>
                        <a:buFont typeface="Arial"/>
                        <a:buChar char="•"/>
                      </a:pPr>
                      <a:endParaRPr sz="1100" dirty="0">
                        <a:latin typeface="Montserrat" pitchFamily="2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  <a:buClr>
                          <a:srgbClr val="7F7F7F"/>
                        </a:buClr>
                        <a:buFont typeface="Arial"/>
                        <a:buChar char="•"/>
                      </a:pPr>
                      <a:endParaRPr sz="1250" dirty="0">
                        <a:latin typeface="Montserrat" pitchFamily="2" charset="0"/>
                        <a:cs typeface="Times New Roman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Agreements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Marketing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Governance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Culture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74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925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Succession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place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Merged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or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sold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Not</a:t>
                      </a:r>
                      <a:r>
                        <a:rPr sz="900" spc="-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keyperson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Dad</a:t>
                      </a:r>
                      <a:r>
                        <a:rPr sz="900" spc="-1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retired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Kids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treated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equally</a:t>
                      </a:r>
                      <a:r>
                        <a:rPr sz="900" spc="-3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not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fairly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Good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governance</a:t>
                      </a:r>
                      <a:r>
                        <a:rPr sz="900" spc="-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framework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3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Investor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ready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HR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tight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Risk</a:t>
                      </a:r>
                      <a:r>
                        <a:rPr sz="900" spc="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Management</a:t>
                      </a:r>
                      <a:r>
                        <a:rPr sz="900" spc="4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2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known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Board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in</a:t>
                      </a:r>
                      <a:r>
                        <a:rPr sz="900" spc="-4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place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Double</a:t>
                      </a:r>
                      <a:r>
                        <a:rPr sz="900" spc="25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 </a:t>
                      </a: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profit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Valuable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  <a:p>
                      <a:pPr marL="3086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309245" algn="l"/>
                        </a:tabLst>
                      </a:pPr>
                      <a:r>
                        <a:rPr sz="900" spc="-10" dirty="0">
                          <a:solidFill>
                            <a:srgbClr val="7F7F7F"/>
                          </a:solidFill>
                          <a:latin typeface="Montserrat" pitchFamily="2" charset="0"/>
                          <a:cs typeface="Verdana"/>
                        </a:rPr>
                        <a:t>Options</a:t>
                      </a:r>
                      <a:endParaRPr sz="900" dirty="0">
                        <a:latin typeface="Montserrat" pitchFamily="2" charset="0"/>
                        <a:cs typeface="Verdana"/>
                      </a:endParaRPr>
                    </a:p>
                  </a:txBody>
                  <a:tcPr marL="0" marR="0" marT="1174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4294092" y="3917576"/>
            <a:ext cx="2528570" cy="0"/>
          </a:xfrm>
          <a:custGeom>
            <a:avLst/>
            <a:gdLst/>
            <a:ahLst/>
            <a:cxnLst/>
            <a:rect l="l" t="t" r="r" b="b"/>
            <a:pathLst>
              <a:path w="2528570">
                <a:moveTo>
                  <a:pt x="0" y="0"/>
                </a:moveTo>
                <a:lnTo>
                  <a:pt x="2528048" y="1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94092" y="5620870"/>
            <a:ext cx="2528570" cy="0"/>
          </a:xfrm>
          <a:custGeom>
            <a:avLst/>
            <a:gdLst/>
            <a:ahLst/>
            <a:cxnLst/>
            <a:rect l="l" t="t" r="r" b="b"/>
            <a:pathLst>
              <a:path w="2528570">
                <a:moveTo>
                  <a:pt x="0" y="0"/>
                </a:moveTo>
                <a:lnTo>
                  <a:pt x="2528048" y="1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2B5251-40EF-4627-AA88-854C6BD88E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B2798D-FDDE-4E06-A190-5FE06A5AC7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119</Words>
  <Application>Microsoft Office PowerPoint</Application>
  <PresentationFormat>Custom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Calibri</vt:lpstr>
      <vt:lpstr>Montserrat</vt:lpstr>
      <vt:lpstr>Montserrat Medium</vt:lpstr>
      <vt:lpstr>Times New Roman</vt:lpstr>
      <vt:lpstr>Verdana</vt:lpstr>
      <vt:lpstr>Office Theme</vt:lpstr>
      <vt:lpstr>Sample Board/Business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Board/Business Plan</dc:title>
  <cp:lastModifiedBy>Leanne Manning</cp:lastModifiedBy>
  <cp:revision>1</cp:revision>
  <dcterms:created xsi:type="dcterms:W3CDTF">2022-11-03T23:28:02Z</dcterms:created>
  <dcterms:modified xsi:type="dcterms:W3CDTF">2022-11-10T04:50:19Z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</Properties>
</file>