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w="0"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 h="0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97243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4" y="2061422"/>
            <a:ext cx="8756650" cy="4555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5"/>
              <a:t>Company</a:t>
            </a:r>
            <a:r>
              <a:rPr dirty="0" spc="-240"/>
              <a:t> </a:t>
            </a:r>
            <a:r>
              <a:rPr dirty="0" spc="85"/>
              <a:t>Name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8994" y="855133"/>
            <a:ext cx="305498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0">
                <a:solidFill>
                  <a:srgbClr val="B68150"/>
                </a:solidFill>
                <a:latin typeface="Arial Black"/>
                <a:cs typeface="Arial Black"/>
              </a:rPr>
              <a:t>STRATEGY</a:t>
            </a:r>
            <a:r>
              <a:rPr dirty="0" sz="1100" spc="-10">
                <a:solidFill>
                  <a:srgbClr val="B68150"/>
                </a:solidFill>
                <a:latin typeface="Arial Black"/>
                <a:cs typeface="Arial Black"/>
              </a:rPr>
              <a:t> </a:t>
            </a:r>
            <a:r>
              <a:rPr dirty="0" sz="1100">
                <a:solidFill>
                  <a:srgbClr val="B68150"/>
                </a:solidFill>
                <a:latin typeface="Arial Black"/>
                <a:cs typeface="Arial Black"/>
              </a:rPr>
              <a:t>PLANNING</a:t>
            </a:r>
            <a:r>
              <a:rPr dirty="0" sz="1100" spc="-5">
                <a:solidFill>
                  <a:srgbClr val="B68150"/>
                </a:solidFill>
                <a:latin typeface="Arial Black"/>
                <a:cs typeface="Arial Black"/>
              </a:rPr>
              <a:t> </a:t>
            </a:r>
            <a:r>
              <a:rPr dirty="0" sz="1100" spc="50">
                <a:solidFill>
                  <a:srgbClr val="B68150"/>
                </a:solidFill>
                <a:latin typeface="Arial Black"/>
                <a:cs typeface="Arial Black"/>
              </a:rPr>
              <a:t>-</a:t>
            </a:r>
            <a:r>
              <a:rPr dirty="0" sz="1100" spc="-5">
                <a:solidFill>
                  <a:srgbClr val="B68150"/>
                </a:solidFill>
                <a:latin typeface="Arial Black"/>
                <a:cs typeface="Arial Black"/>
              </a:rPr>
              <a:t> </a:t>
            </a:r>
            <a:r>
              <a:rPr dirty="0" sz="1100" spc="-20">
                <a:solidFill>
                  <a:srgbClr val="B68150"/>
                </a:solidFill>
                <a:latin typeface="Arial Black"/>
                <a:cs typeface="Arial Black"/>
              </a:rPr>
              <a:t>XX</a:t>
            </a:r>
            <a:r>
              <a:rPr dirty="0" sz="1100" spc="-10">
                <a:solidFill>
                  <a:srgbClr val="B68150"/>
                </a:solidFill>
                <a:latin typeface="Arial Black"/>
                <a:cs typeface="Arial Black"/>
              </a:rPr>
              <a:t> </a:t>
            </a:r>
            <a:r>
              <a:rPr dirty="0" sz="1100">
                <a:solidFill>
                  <a:srgbClr val="B68150"/>
                </a:solidFill>
                <a:latin typeface="Arial Black"/>
                <a:cs typeface="Arial Black"/>
              </a:rPr>
              <a:t>MONTH</a:t>
            </a:r>
            <a:r>
              <a:rPr dirty="0" sz="1100" spc="-5">
                <a:solidFill>
                  <a:srgbClr val="B68150"/>
                </a:solidFill>
                <a:latin typeface="Arial Black"/>
                <a:cs typeface="Arial Black"/>
              </a:rPr>
              <a:t> </a:t>
            </a:r>
            <a:r>
              <a:rPr dirty="0" sz="1100" spc="-25">
                <a:solidFill>
                  <a:srgbClr val="B68150"/>
                </a:solidFill>
                <a:latin typeface="Arial Black"/>
                <a:cs typeface="Arial Black"/>
              </a:rPr>
              <a:t>XXX</a:t>
            </a:r>
            <a:endParaRPr sz="1100">
              <a:latin typeface="Arial Black"/>
              <a:cs typeface="Arial Black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179514" y="2061422"/>
          <a:ext cx="8756650" cy="4555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4650"/>
                <a:gridCol w="2914650"/>
                <a:gridCol w="2914650"/>
              </a:tblGrid>
              <a:tr h="566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-254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</a:t>
                      </a:r>
                      <a:r>
                        <a:rPr dirty="0" sz="900" spc="4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r>
                        <a:rPr dirty="0" sz="900" spc="-1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PLAN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5</a:t>
                      </a:r>
                      <a:r>
                        <a:rPr dirty="0" sz="9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YEAR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BHAG</a:t>
                      </a:r>
                      <a:r>
                        <a:rPr dirty="0" sz="900" spc="4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8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10</a:t>
                      </a:r>
                      <a:r>
                        <a:rPr dirty="0" sz="900" spc="45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900" spc="-2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</a:tr>
              <a:tr h="3989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AD732B-0DD1-438D-B24F-F29B2D8E97E7}"/>
</file>

<file path=customXml/itemProps2.xml><?xml version="1.0" encoding="utf-8"?>
<ds:datastoreItem xmlns:ds="http://schemas.openxmlformats.org/officeDocument/2006/customXml" ds:itemID="{40CD58C6-F6FE-49C7-8146-071716B30B3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2022-11-03T23:33:23Z</dcterms:created>
  <dcterms:modified xsi:type="dcterms:W3CDTF">2022-11-03T23:33:23Z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