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8F44A628-5909-402E-8F86-C487341DE610}"/>
    <pc:docChg chg="modSld">
      <pc:chgData name="Leanne Manning" userId="730c7ce9-f6b4-453e-88a2-34d7f1a5ff9e" providerId="ADAL" clId="{8F44A628-5909-402E-8F86-C487341DE610}" dt="2022-11-09T03:52:37.802" v="18" actId="113"/>
      <pc:docMkLst>
        <pc:docMk/>
      </pc:docMkLst>
      <pc:sldChg chg="modSp mod">
        <pc:chgData name="Leanne Manning" userId="730c7ce9-f6b4-453e-88a2-34d7f1a5ff9e" providerId="ADAL" clId="{8F44A628-5909-402E-8F86-C487341DE610}" dt="2022-11-09T03:52:37.802" v="18" actId="113"/>
        <pc:sldMkLst>
          <pc:docMk/>
          <pc:sldMk cId="0" sldId="256"/>
        </pc:sldMkLst>
        <pc:spChg chg="mod">
          <ac:chgData name="Leanne Manning" userId="730c7ce9-f6b4-453e-88a2-34d7f1a5ff9e" providerId="ADAL" clId="{8F44A628-5909-402E-8F86-C487341DE610}" dt="2022-11-09T03:50:28.692" v="1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Leanne Manning" userId="730c7ce9-f6b4-453e-88a2-34d7f1a5ff9e" providerId="ADAL" clId="{8F44A628-5909-402E-8F86-C487341DE610}" dt="2022-11-09T03:52:00.389" v="14" actId="2711"/>
          <ac:spMkLst>
            <pc:docMk/>
            <pc:sldMk cId="0" sldId="256"/>
            <ac:spMk id="3" creationId="{00000000-0000-0000-0000-000000000000}"/>
          </ac:spMkLst>
        </pc:spChg>
        <pc:spChg chg="mod">
          <ac:chgData name="Leanne Manning" userId="730c7ce9-f6b4-453e-88a2-34d7f1a5ff9e" providerId="ADAL" clId="{8F44A628-5909-402E-8F86-C487341DE610}" dt="2022-11-09T03:52:00.389" v="14" actId="2711"/>
          <ac:spMkLst>
            <pc:docMk/>
            <pc:sldMk cId="0" sldId="256"/>
            <ac:spMk id="4" creationId="{00000000-0000-0000-0000-000000000000}"/>
          </ac:spMkLst>
        </pc:spChg>
        <pc:spChg chg="mod">
          <ac:chgData name="Leanne Manning" userId="730c7ce9-f6b4-453e-88a2-34d7f1a5ff9e" providerId="ADAL" clId="{8F44A628-5909-402E-8F86-C487341DE610}" dt="2022-11-09T03:51:38.019" v="12" actId="113"/>
          <ac:spMkLst>
            <pc:docMk/>
            <pc:sldMk cId="0" sldId="256"/>
            <ac:spMk id="5" creationId="{00000000-0000-0000-0000-000000000000}"/>
          </ac:spMkLst>
        </pc:spChg>
        <pc:spChg chg="mod">
          <ac:chgData name="Leanne Manning" userId="730c7ce9-f6b4-453e-88a2-34d7f1a5ff9e" providerId="ADAL" clId="{8F44A628-5909-402E-8F86-C487341DE610}" dt="2022-11-09T03:51:12.595" v="4" actId="14100"/>
          <ac:spMkLst>
            <pc:docMk/>
            <pc:sldMk cId="0" sldId="256"/>
            <ac:spMk id="6" creationId="{00000000-0000-0000-0000-000000000000}"/>
          </ac:spMkLst>
        </pc:spChg>
        <pc:spChg chg="mod">
          <ac:chgData name="Leanne Manning" userId="730c7ce9-f6b4-453e-88a2-34d7f1a5ff9e" providerId="ADAL" clId="{8F44A628-5909-402E-8F86-C487341DE610}" dt="2022-11-09T03:51:42.489" v="13" actId="113"/>
          <ac:spMkLst>
            <pc:docMk/>
            <pc:sldMk cId="0" sldId="256"/>
            <ac:spMk id="7" creationId="{00000000-0000-0000-0000-000000000000}"/>
          </ac:spMkLst>
        </pc:spChg>
        <pc:spChg chg="mod">
          <ac:chgData name="Leanne Manning" userId="730c7ce9-f6b4-453e-88a2-34d7f1a5ff9e" providerId="ADAL" clId="{8F44A628-5909-402E-8F86-C487341DE610}" dt="2022-11-09T03:50:44.597" v="2" actId="2711"/>
          <ac:spMkLst>
            <pc:docMk/>
            <pc:sldMk cId="0" sldId="256"/>
            <ac:spMk id="9" creationId="{00000000-0000-0000-0000-000000000000}"/>
          </ac:spMkLst>
        </pc:spChg>
        <pc:spChg chg="mod">
          <ac:chgData name="Leanne Manning" userId="730c7ce9-f6b4-453e-88a2-34d7f1a5ff9e" providerId="ADAL" clId="{8F44A628-5909-402E-8F86-C487341DE610}" dt="2022-11-09T03:50:44.597" v="2" actId="2711"/>
          <ac:spMkLst>
            <pc:docMk/>
            <pc:sldMk cId="0" sldId="256"/>
            <ac:spMk id="10" creationId="{00000000-0000-0000-0000-000000000000}"/>
          </ac:spMkLst>
        </pc:spChg>
        <pc:spChg chg="mod">
          <ac:chgData name="Leanne Manning" userId="730c7ce9-f6b4-453e-88a2-34d7f1a5ff9e" providerId="ADAL" clId="{8F44A628-5909-402E-8F86-C487341DE610}" dt="2022-11-09T03:52:24.488" v="16" actId="2711"/>
          <ac:spMkLst>
            <pc:docMk/>
            <pc:sldMk cId="0" sldId="256"/>
            <ac:spMk id="11" creationId="{00000000-0000-0000-0000-000000000000}"/>
          </ac:spMkLst>
        </pc:spChg>
        <pc:spChg chg="mod">
          <ac:chgData name="Leanne Manning" userId="730c7ce9-f6b4-453e-88a2-34d7f1a5ff9e" providerId="ADAL" clId="{8F44A628-5909-402E-8F86-C487341DE610}" dt="2022-11-09T03:52:24.488" v="16" actId="2711"/>
          <ac:spMkLst>
            <pc:docMk/>
            <pc:sldMk cId="0" sldId="256"/>
            <ac:spMk id="12" creationId="{00000000-0000-0000-0000-000000000000}"/>
          </ac:spMkLst>
        </pc:spChg>
        <pc:spChg chg="mod">
          <ac:chgData name="Leanne Manning" userId="730c7ce9-f6b4-453e-88a2-34d7f1a5ff9e" providerId="ADAL" clId="{8F44A628-5909-402E-8F86-C487341DE610}" dt="2022-11-09T03:52:37.802" v="18" actId="113"/>
          <ac:spMkLst>
            <pc:docMk/>
            <pc:sldMk cId="0" sldId="256"/>
            <ac:spMk id="14" creationId="{00000000-0000-0000-0000-000000000000}"/>
          </ac:spMkLst>
        </pc:spChg>
        <pc:spChg chg="mod">
          <ac:chgData name="Leanne Manning" userId="730c7ce9-f6b4-453e-88a2-34d7f1a5ff9e" providerId="ADAL" clId="{8F44A628-5909-402E-8F86-C487341DE610}" dt="2022-11-09T03:52:24.488" v="16" actId="2711"/>
          <ac:spMkLst>
            <pc:docMk/>
            <pc:sldMk cId="0" sldId="256"/>
            <ac:spMk id="16" creationId="{00000000-0000-0000-0000-000000000000}"/>
          </ac:spMkLst>
        </pc:spChg>
        <pc:spChg chg="mod">
          <ac:chgData name="Leanne Manning" userId="730c7ce9-f6b4-453e-88a2-34d7f1a5ff9e" providerId="ADAL" clId="{8F44A628-5909-402E-8F86-C487341DE610}" dt="2022-11-09T03:52:24.488" v="16" actId="2711"/>
          <ac:spMkLst>
            <pc:docMk/>
            <pc:sldMk cId="0" sldId="256"/>
            <ac:spMk id="17" creationId="{00000000-0000-0000-0000-000000000000}"/>
          </ac:spMkLst>
        </pc:spChg>
        <pc:spChg chg="mod">
          <ac:chgData name="Leanne Manning" userId="730c7ce9-f6b4-453e-88a2-34d7f1a5ff9e" providerId="ADAL" clId="{8F44A628-5909-402E-8F86-C487341DE610}" dt="2022-11-09T03:52:37.802" v="18" actId="113"/>
          <ac:spMkLst>
            <pc:docMk/>
            <pc:sldMk cId="0" sldId="256"/>
            <ac:spMk id="19" creationId="{00000000-0000-0000-0000-000000000000}"/>
          </ac:spMkLst>
        </pc:spChg>
        <pc:spChg chg="mod">
          <ac:chgData name="Leanne Manning" userId="730c7ce9-f6b4-453e-88a2-34d7f1a5ff9e" providerId="ADAL" clId="{8F44A628-5909-402E-8F86-C487341DE610}" dt="2022-11-09T03:52:11.890" v="15" actId="2711"/>
          <ac:spMkLst>
            <pc:docMk/>
            <pc:sldMk cId="0" sldId="256"/>
            <ac:spMk id="20" creationId="{00000000-0000-0000-0000-000000000000}"/>
          </ac:spMkLst>
        </pc:spChg>
        <pc:spChg chg="mod">
          <ac:chgData name="Leanne Manning" userId="730c7ce9-f6b4-453e-88a2-34d7f1a5ff9e" providerId="ADAL" clId="{8F44A628-5909-402E-8F86-C487341DE610}" dt="2022-11-09T03:52:00.389" v="14" actId="2711"/>
          <ac:spMkLst>
            <pc:docMk/>
            <pc:sldMk cId="0" sldId="256"/>
            <ac:spMk id="2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4425307" y="1897153"/>
            <a:ext cx="487045" cy="487045"/>
          </a:xfrm>
          <a:custGeom>
            <a:avLst/>
            <a:gdLst/>
            <a:ahLst/>
            <a:cxnLst/>
            <a:rect l="l" t="t" r="r" b="b"/>
            <a:pathLst>
              <a:path w="487045" h="487044">
                <a:moveTo>
                  <a:pt x="243278" y="0"/>
                </a:moveTo>
                <a:lnTo>
                  <a:pt x="194249" y="4942"/>
                </a:lnTo>
                <a:lnTo>
                  <a:pt x="148583" y="19118"/>
                </a:lnTo>
                <a:lnTo>
                  <a:pt x="107259" y="41548"/>
                </a:lnTo>
                <a:lnTo>
                  <a:pt x="71254" y="71254"/>
                </a:lnTo>
                <a:lnTo>
                  <a:pt x="41548" y="107259"/>
                </a:lnTo>
                <a:lnTo>
                  <a:pt x="19117" y="148583"/>
                </a:lnTo>
                <a:lnTo>
                  <a:pt x="4942" y="194249"/>
                </a:lnTo>
                <a:lnTo>
                  <a:pt x="0" y="243278"/>
                </a:lnTo>
                <a:lnTo>
                  <a:pt x="4942" y="292308"/>
                </a:lnTo>
                <a:lnTo>
                  <a:pt x="19117" y="337974"/>
                </a:lnTo>
                <a:lnTo>
                  <a:pt x="41548" y="379298"/>
                </a:lnTo>
                <a:lnTo>
                  <a:pt x="71254" y="415303"/>
                </a:lnTo>
                <a:lnTo>
                  <a:pt x="107259" y="445010"/>
                </a:lnTo>
                <a:lnTo>
                  <a:pt x="148583" y="467440"/>
                </a:lnTo>
                <a:lnTo>
                  <a:pt x="194249" y="481616"/>
                </a:lnTo>
                <a:lnTo>
                  <a:pt x="243278" y="486558"/>
                </a:lnTo>
                <a:lnTo>
                  <a:pt x="292307" y="481616"/>
                </a:lnTo>
                <a:lnTo>
                  <a:pt x="337973" y="467440"/>
                </a:lnTo>
                <a:lnTo>
                  <a:pt x="379298" y="445010"/>
                </a:lnTo>
                <a:lnTo>
                  <a:pt x="415302" y="415303"/>
                </a:lnTo>
                <a:lnTo>
                  <a:pt x="445009" y="379298"/>
                </a:lnTo>
                <a:lnTo>
                  <a:pt x="467439" y="337974"/>
                </a:lnTo>
                <a:lnTo>
                  <a:pt x="481614" y="292308"/>
                </a:lnTo>
                <a:lnTo>
                  <a:pt x="486557" y="243278"/>
                </a:lnTo>
                <a:lnTo>
                  <a:pt x="481614" y="194249"/>
                </a:lnTo>
                <a:lnTo>
                  <a:pt x="467439" y="148583"/>
                </a:lnTo>
                <a:lnTo>
                  <a:pt x="445009" y="107259"/>
                </a:lnTo>
                <a:lnTo>
                  <a:pt x="415302" y="71254"/>
                </a:lnTo>
                <a:lnTo>
                  <a:pt x="379298" y="41548"/>
                </a:lnTo>
                <a:lnTo>
                  <a:pt x="337973" y="19118"/>
                </a:lnTo>
                <a:lnTo>
                  <a:pt x="292307" y="4942"/>
                </a:lnTo>
                <a:lnTo>
                  <a:pt x="243278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7322256" y="1897153"/>
            <a:ext cx="487045" cy="487045"/>
          </a:xfrm>
          <a:custGeom>
            <a:avLst/>
            <a:gdLst/>
            <a:ahLst/>
            <a:cxnLst/>
            <a:rect l="l" t="t" r="r" b="b"/>
            <a:pathLst>
              <a:path w="487045" h="487044">
                <a:moveTo>
                  <a:pt x="243278" y="0"/>
                </a:moveTo>
                <a:lnTo>
                  <a:pt x="194249" y="4942"/>
                </a:lnTo>
                <a:lnTo>
                  <a:pt x="148583" y="19118"/>
                </a:lnTo>
                <a:lnTo>
                  <a:pt x="107259" y="41548"/>
                </a:lnTo>
                <a:lnTo>
                  <a:pt x="71254" y="71254"/>
                </a:lnTo>
                <a:lnTo>
                  <a:pt x="41548" y="107259"/>
                </a:lnTo>
                <a:lnTo>
                  <a:pt x="19118" y="148583"/>
                </a:lnTo>
                <a:lnTo>
                  <a:pt x="4942" y="194249"/>
                </a:lnTo>
                <a:lnTo>
                  <a:pt x="0" y="243278"/>
                </a:lnTo>
                <a:lnTo>
                  <a:pt x="4942" y="292308"/>
                </a:lnTo>
                <a:lnTo>
                  <a:pt x="19118" y="337974"/>
                </a:lnTo>
                <a:lnTo>
                  <a:pt x="41548" y="379298"/>
                </a:lnTo>
                <a:lnTo>
                  <a:pt x="71254" y="415303"/>
                </a:lnTo>
                <a:lnTo>
                  <a:pt x="107259" y="445010"/>
                </a:lnTo>
                <a:lnTo>
                  <a:pt x="148583" y="467440"/>
                </a:lnTo>
                <a:lnTo>
                  <a:pt x="194249" y="481616"/>
                </a:lnTo>
                <a:lnTo>
                  <a:pt x="243278" y="486558"/>
                </a:lnTo>
                <a:lnTo>
                  <a:pt x="292308" y="481616"/>
                </a:lnTo>
                <a:lnTo>
                  <a:pt x="337974" y="467440"/>
                </a:lnTo>
                <a:lnTo>
                  <a:pt x="379298" y="445010"/>
                </a:lnTo>
                <a:lnTo>
                  <a:pt x="415303" y="415303"/>
                </a:lnTo>
                <a:lnTo>
                  <a:pt x="445010" y="379298"/>
                </a:lnTo>
                <a:lnTo>
                  <a:pt x="467440" y="337974"/>
                </a:lnTo>
                <a:lnTo>
                  <a:pt x="481616" y="292308"/>
                </a:lnTo>
                <a:lnTo>
                  <a:pt x="486558" y="243278"/>
                </a:lnTo>
                <a:lnTo>
                  <a:pt x="481616" y="194249"/>
                </a:lnTo>
                <a:lnTo>
                  <a:pt x="467440" y="148583"/>
                </a:lnTo>
                <a:lnTo>
                  <a:pt x="445010" y="107259"/>
                </a:lnTo>
                <a:lnTo>
                  <a:pt x="415303" y="71254"/>
                </a:lnTo>
                <a:lnTo>
                  <a:pt x="379298" y="41548"/>
                </a:lnTo>
                <a:lnTo>
                  <a:pt x="337974" y="19118"/>
                </a:lnTo>
                <a:lnTo>
                  <a:pt x="292308" y="4942"/>
                </a:lnTo>
                <a:lnTo>
                  <a:pt x="243278" y="0"/>
                </a:lnTo>
                <a:close/>
              </a:path>
            </a:pathLst>
          </a:custGeom>
          <a:solidFill>
            <a:srgbClr val="2E3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191260" y="1897163"/>
            <a:ext cx="3071495" cy="5659755"/>
          </a:xfrm>
          <a:custGeom>
            <a:avLst/>
            <a:gdLst/>
            <a:ahLst/>
            <a:cxnLst/>
            <a:rect l="l" t="t" r="r" b="b"/>
            <a:pathLst>
              <a:path w="3071495" h="5659755">
                <a:moveTo>
                  <a:pt x="3071482" y="191655"/>
                </a:moveTo>
                <a:lnTo>
                  <a:pt x="656056" y="191655"/>
                </a:lnTo>
                <a:lnTo>
                  <a:pt x="642696" y="148577"/>
                </a:lnTo>
                <a:lnTo>
                  <a:pt x="620255" y="107251"/>
                </a:lnTo>
                <a:lnTo>
                  <a:pt x="590550" y="71247"/>
                </a:lnTo>
                <a:lnTo>
                  <a:pt x="554545" y="41541"/>
                </a:lnTo>
                <a:lnTo>
                  <a:pt x="513219" y="19113"/>
                </a:lnTo>
                <a:lnTo>
                  <a:pt x="467563" y="4940"/>
                </a:lnTo>
                <a:lnTo>
                  <a:pt x="418528" y="0"/>
                </a:lnTo>
                <a:lnTo>
                  <a:pt x="369506" y="4940"/>
                </a:lnTo>
                <a:lnTo>
                  <a:pt x="323837" y="19113"/>
                </a:lnTo>
                <a:lnTo>
                  <a:pt x="282511" y="41541"/>
                </a:lnTo>
                <a:lnTo>
                  <a:pt x="246507" y="71247"/>
                </a:lnTo>
                <a:lnTo>
                  <a:pt x="216801" y="107251"/>
                </a:lnTo>
                <a:lnTo>
                  <a:pt x="194373" y="148577"/>
                </a:lnTo>
                <a:lnTo>
                  <a:pt x="180987" y="191655"/>
                </a:lnTo>
                <a:lnTo>
                  <a:pt x="0" y="191655"/>
                </a:lnTo>
                <a:lnTo>
                  <a:pt x="0" y="5659336"/>
                </a:lnTo>
                <a:lnTo>
                  <a:pt x="3071482" y="5659336"/>
                </a:lnTo>
                <a:lnTo>
                  <a:pt x="3071482" y="191655"/>
                </a:lnTo>
                <a:close/>
              </a:path>
            </a:pathLst>
          </a:custGeom>
          <a:solidFill>
            <a:srgbClr val="EAE7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263134" y="2088818"/>
            <a:ext cx="2891155" cy="5467985"/>
          </a:xfrm>
          <a:custGeom>
            <a:avLst/>
            <a:gdLst/>
            <a:ahLst/>
            <a:cxnLst/>
            <a:rect l="l" t="t" r="r" b="b"/>
            <a:pathLst>
              <a:path w="2891154" h="5467984">
                <a:moveTo>
                  <a:pt x="2890739" y="0"/>
                </a:moveTo>
                <a:lnTo>
                  <a:pt x="0" y="0"/>
                </a:lnTo>
                <a:lnTo>
                  <a:pt x="0" y="5467681"/>
                </a:lnTo>
                <a:lnTo>
                  <a:pt x="2890739" y="5467681"/>
                </a:lnTo>
                <a:lnTo>
                  <a:pt x="2890739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7153873" y="2088818"/>
            <a:ext cx="3538220" cy="5467985"/>
          </a:xfrm>
          <a:custGeom>
            <a:avLst/>
            <a:gdLst/>
            <a:ahLst/>
            <a:cxnLst/>
            <a:rect l="l" t="t" r="r" b="b"/>
            <a:pathLst>
              <a:path w="3538220" h="5467984">
                <a:moveTo>
                  <a:pt x="3537940" y="0"/>
                </a:moveTo>
                <a:lnTo>
                  <a:pt x="0" y="0"/>
                </a:lnTo>
                <a:lnTo>
                  <a:pt x="0" y="5467681"/>
                </a:lnTo>
                <a:lnTo>
                  <a:pt x="3537940" y="5467681"/>
                </a:lnTo>
                <a:lnTo>
                  <a:pt x="3537940" y="0"/>
                </a:lnTo>
                <a:close/>
              </a:path>
            </a:pathLst>
          </a:custGeom>
          <a:solidFill>
            <a:srgbClr val="2E3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12559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9456" y="1054100"/>
            <a:ext cx="46815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35" dirty="0">
                <a:latin typeface="Montserrat Medium" pitchFamily="2" charset="0"/>
              </a:rPr>
              <a:t>Suggested</a:t>
            </a:r>
            <a:r>
              <a:rPr spc="-125" dirty="0">
                <a:latin typeface="Montserrat Medium" pitchFamily="2" charset="0"/>
              </a:rPr>
              <a:t> </a:t>
            </a:r>
            <a:r>
              <a:rPr spc="140" dirty="0">
                <a:latin typeface="Montserrat Medium" pitchFamily="2" charset="0"/>
              </a:rPr>
              <a:t>agenda</a:t>
            </a:r>
            <a:r>
              <a:rPr spc="-130" dirty="0">
                <a:latin typeface="Montserrat Medium" pitchFamily="2" charset="0"/>
              </a:rPr>
              <a:t> </a:t>
            </a:r>
            <a:r>
              <a:rPr spc="-20" dirty="0">
                <a:latin typeface="Montserrat Medium" pitchFamily="2" charset="0"/>
              </a:rPr>
              <a:t>for: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35124" y="2908300"/>
            <a:ext cx="1357630" cy="948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Check </a:t>
            </a:r>
            <a:r>
              <a:rPr sz="1000" spc="-25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in</a:t>
            </a:r>
            <a:endParaRPr sz="1000" dirty="0">
              <a:latin typeface="Montserrat" pitchFamily="2" charset="0"/>
              <a:cs typeface="Verdana"/>
            </a:endParaRPr>
          </a:p>
          <a:p>
            <a:pPr marL="12700" marR="5080">
              <a:lnSpc>
                <a:spcPts val="2070"/>
              </a:lnSpc>
              <a:spcBef>
                <a:spcPts val="145"/>
              </a:spcBef>
            </a:pPr>
            <a:r>
              <a:rPr sz="100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What’s</a:t>
            </a:r>
            <a:r>
              <a:rPr sz="1000" spc="-65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 </a:t>
            </a:r>
            <a:r>
              <a:rPr sz="100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on</a:t>
            </a:r>
            <a:r>
              <a:rPr sz="1000" spc="-6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1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your</a:t>
            </a:r>
            <a:r>
              <a:rPr sz="1000" spc="-6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2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mind </a:t>
            </a:r>
            <a:r>
              <a:rPr sz="100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Wheel </a:t>
            </a:r>
            <a:r>
              <a:rPr sz="1000" spc="-1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of </a:t>
            </a:r>
            <a:r>
              <a:rPr sz="1000" spc="-2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Life</a:t>
            </a:r>
            <a:endParaRPr sz="1000" dirty="0">
              <a:latin typeface="Montserrat" pitchFamily="2" charset="0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000" spc="-3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Ideal</a:t>
            </a:r>
            <a:r>
              <a:rPr sz="1000" spc="-4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2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Week</a:t>
            </a:r>
            <a:endParaRPr sz="1000" dirty="0">
              <a:latin typeface="Montserrat" pitchFamily="2" charset="0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21901" y="2849032"/>
            <a:ext cx="1814830" cy="1805238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Check</a:t>
            </a:r>
            <a:r>
              <a:rPr sz="1000" spc="-55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in</a:t>
            </a:r>
            <a:r>
              <a:rPr sz="1000" spc="-5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Top</a:t>
            </a:r>
            <a:r>
              <a:rPr sz="1000" spc="-55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of</a:t>
            </a:r>
            <a:r>
              <a:rPr sz="1000" spc="-45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2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Mind</a:t>
            </a:r>
            <a:endParaRPr sz="1000">
              <a:latin typeface="Montserrat" pitchFamily="2" charset="0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1000" spc="-2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Total</a:t>
            </a:r>
            <a:r>
              <a:rPr sz="1000" spc="-3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Balance</a:t>
            </a:r>
            <a:r>
              <a:rPr sz="1000" spc="-4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Sheet</a:t>
            </a:r>
            <a:r>
              <a:rPr sz="1000" spc="-45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Reports</a:t>
            </a:r>
            <a:endParaRPr sz="1000">
              <a:latin typeface="Montserrat" pitchFamily="2" charset="0"/>
              <a:cs typeface="Verdana"/>
            </a:endParaRPr>
          </a:p>
          <a:p>
            <a:pPr marL="12700" marR="26670">
              <a:lnSpc>
                <a:spcPct val="144400"/>
              </a:lnSpc>
              <a:spcBef>
                <a:spcPts val="70"/>
              </a:spcBef>
            </a:pPr>
            <a:r>
              <a:rPr sz="100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Business</a:t>
            </a:r>
            <a:r>
              <a:rPr sz="1000" spc="-8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Reports</a:t>
            </a:r>
            <a:r>
              <a:rPr sz="1000" spc="-8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Financials 90</a:t>
            </a:r>
            <a:r>
              <a:rPr sz="1000" spc="-85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Day</a:t>
            </a:r>
            <a:r>
              <a:rPr sz="1000" spc="-85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Rocks</a:t>
            </a:r>
            <a:endParaRPr sz="1000">
              <a:latin typeface="Montserrat" pitchFamily="2" charset="0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100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People</a:t>
            </a:r>
            <a:r>
              <a:rPr sz="1000" spc="65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issues</a:t>
            </a:r>
            <a:endParaRPr sz="1000">
              <a:latin typeface="Montserrat" pitchFamily="2" charset="0"/>
              <a:cs typeface="Verdana"/>
            </a:endParaRPr>
          </a:p>
          <a:p>
            <a:pPr marL="12700" marR="949325">
              <a:lnSpc>
                <a:spcPct val="144400"/>
              </a:lnSpc>
              <a:spcBef>
                <a:spcPts val="70"/>
              </a:spcBef>
            </a:pPr>
            <a:r>
              <a:rPr sz="100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Family</a:t>
            </a:r>
            <a:r>
              <a:rPr sz="1000" spc="-2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issues </a:t>
            </a: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Succession</a:t>
            </a:r>
            <a:endParaRPr sz="1000">
              <a:latin typeface="Montserrat" pitchFamily="2" charset="0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00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Financially</a:t>
            </a:r>
            <a:r>
              <a:rPr sz="1000" spc="-4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well</a:t>
            </a:r>
            <a:r>
              <a:rPr sz="1000" spc="-25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organised</a:t>
            </a:r>
            <a:endParaRPr sz="1000">
              <a:latin typeface="Montserrat" pitchFamily="2" charset="0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21901" y="2383367"/>
            <a:ext cx="15867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Montserrat" pitchFamily="2" charset="0"/>
                <a:cs typeface="Arial Black"/>
              </a:rPr>
              <a:t>FAMIL</a:t>
            </a:r>
            <a:r>
              <a:rPr lang="en-AU" sz="1200" spc="-10" dirty="0">
                <a:solidFill>
                  <a:srgbClr val="FFFFFF"/>
                </a:solidFill>
                <a:latin typeface="Montserrat" pitchFamily="2" charset="0"/>
                <a:cs typeface="Arial Black"/>
              </a:rPr>
              <a:t>Y </a:t>
            </a:r>
            <a:r>
              <a:rPr sz="1200" spc="-75" dirty="0">
                <a:solidFill>
                  <a:srgbClr val="FFFFFF"/>
                </a:solidFill>
                <a:latin typeface="Montserrat" pitchFamily="2" charset="0"/>
                <a:cs typeface="Arial Black"/>
              </a:rPr>
              <a:t> </a:t>
            </a:r>
            <a:r>
              <a:rPr sz="1200" b="1" spc="240" dirty="0">
                <a:solidFill>
                  <a:srgbClr val="FFFFFF"/>
                </a:solidFill>
                <a:latin typeface="Montserrat" pitchFamily="2" charset="0"/>
                <a:cs typeface="Calibri"/>
              </a:rPr>
              <a:t>BOARD</a:t>
            </a:r>
            <a:endParaRPr sz="1200" b="1" dirty="0">
              <a:latin typeface="Montserrat" pitchFamily="2" charset="0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4738" y="2383367"/>
            <a:ext cx="1244874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E3841"/>
                </a:solidFill>
                <a:latin typeface="Montserrat" pitchFamily="2" charset="0"/>
                <a:cs typeface="Arial Black"/>
              </a:rPr>
              <a:t>INDIVIDUAL</a:t>
            </a:r>
            <a:endParaRPr sz="1200">
              <a:latin typeface="Montserrat" pitchFamily="2" charset="0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53166" y="2383367"/>
            <a:ext cx="1838503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Montserrat" pitchFamily="2" charset="0"/>
                <a:cs typeface="Arial Black"/>
              </a:rPr>
              <a:t>BUSINESS</a:t>
            </a:r>
            <a:r>
              <a:rPr lang="en-AU" sz="1200" spc="-55" dirty="0">
                <a:solidFill>
                  <a:srgbClr val="FFFFFF"/>
                </a:solidFill>
                <a:latin typeface="Montserrat" pitchFamily="2" charset="0"/>
                <a:cs typeface="Arial Black"/>
              </a:rPr>
              <a:t> </a:t>
            </a:r>
            <a:r>
              <a:rPr sz="1200" b="1" spc="240" dirty="0">
                <a:solidFill>
                  <a:srgbClr val="FFFFFF"/>
                </a:solidFill>
                <a:latin typeface="Montserrat" pitchFamily="2" charset="0"/>
                <a:cs typeface="Calibri"/>
              </a:rPr>
              <a:t>BOARD</a:t>
            </a:r>
            <a:endParaRPr sz="1200" b="1" dirty="0">
              <a:latin typeface="Montserrat" pitchFamily="2" charset="0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441088" y="2700416"/>
            <a:ext cx="9254490" cy="2788285"/>
            <a:chOff x="1441088" y="2700416"/>
            <a:chExt cx="9254490" cy="2788285"/>
          </a:xfrm>
        </p:grpSpPr>
        <p:sp>
          <p:nvSpPr>
            <p:cNvPr id="9" name="object 9"/>
            <p:cNvSpPr/>
            <p:nvPr/>
          </p:nvSpPr>
          <p:spPr>
            <a:xfrm>
              <a:off x="1447824" y="2703591"/>
              <a:ext cx="9244330" cy="0"/>
            </a:xfrm>
            <a:custGeom>
              <a:avLst/>
              <a:gdLst/>
              <a:ahLst/>
              <a:cxnLst/>
              <a:rect l="l" t="t" r="r" b="b"/>
              <a:pathLst>
                <a:path w="9244330">
                  <a:moveTo>
                    <a:pt x="0" y="0"/>
                  </a:moveTo>
                  <a:lnTo>
                    <a:pt x="9243989" y="1"/>
                  </a:lnTo>
                </a:path>
              </a:pathLst>
            </a:custGeom>
            <a:ln w="6350">
              <a:solidFill>
                <a:srgbClr val="D6D1CA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Montserrat" pitchFamily="2" charset="0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1447438" y="4090587"/>
              <a:ext cx="2532380" cy="1391285"/>
            </a:xfrm>
            <a:custGeom>
              <a:avLst/>
              <a:gdLst/>
              <a:ahLst/>
              <a:cxnLst/>
              <a:rect l="l" t="t" r="r" b="b"/>
              <a:pathLst>
                <a:path w="2532379" h="1391285">
                  <a:moveTo>
                    <a:pt x="0" y="0"/>
                  </a:moveTo>
                  <a:lnTo>
                    <a:pt x="2531851" y="0"/>
                  </a:lnTo>
                  <a:lnTo>
                    <a:pt x="2531851" y="1391223"/>
                  </a:lnTo>
                  <a:lnTo>
                    <a:pt x="0" y="1391223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Montserrat" pitchFamily="2" charset="0"/>
              </a:endParaRPr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614737" y="4339166"/>
            <a:ext cx="546735" cy="9174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EOS</a:t>
            </a:r>
            <a:endParaRPr sz="1000">
              <a:latin typeface="Montserrat" pitchFamily="2" charset="0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000" spc="-1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Vision</a:t>
            </a:r>
            <a:endParaRPr sz="1000">
              <a:latin typeface="Montserrat" pitchFamily="2" charset="0"/>
              <a:cs typeface="Verdana"/>
            </a:endParaRPr>
          </a:p>
          <a:p>
            <a:pPr marL="12700" marR="5080">
              <a:lnSpc>
                <a:spcPct val="166700"/>
              </a:lnSpc>
              <a:spcBef>
                <a:spcPts val="130"/>
              </a:spcBef>
            </a:pPr>
            <a:r>
              <a:rPr sz="1000" spc="-1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Issues Traction</a:t>
            </a:r>
            <a:endParaRPr sz="1000">
              <a:latin typeface="Montserrat" pitchFamily="2" charset="0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48542" y="4339166"/>
            <a:ext cx="944880" cy="9569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People</a:t>
            </a:r>
            <a:endParaRPr sz="1000" dirty="0">
              <a:latin typeface="Montserrat" pitchFamily="2" charset="0"/>
              <a:cs typeface="Verdana"/>
            </a:endParaRPr>
          </a:p>
          <a:p>
            <a:pPr marL="12700" marR="431800">
              <a:lnSpc>
                <a:spcPts val="2130"/>
              </a:lnSpc>
              <a:spcBef>
                <a:spcPts val="95"/>
              </a:spcBef>
            </a:pPr>
            <a:r>
              <a:rPr sz="1000" spc="-2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Data </a:t>
            </a:r>
            <a:r>
              <a:rPr sz="1000" spc="-1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Process</a:t>
            </a:r>
            <a:endParaRPr sz="1000" dirty="0">
              <a:latin typeface="Montserrat" pitchFamily="2" charset="0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000" spc="-1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90</a:t>
            </a:r>
            <a:r>
              <a:rPr sz="1000" spc="-7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25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Days</a:t>
            </a:r>
            <a:r>
              <a:rPr sz="1000" spc="-7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1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Rocks</a:t>
            </a:r>
            <a:endParaRPr sz="1000" dirty="0">
              <a:latin typeface="Montserrat" pitchFamily="2" charset="0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24842" y="3992266"/>
            <a:ext cx="782955" cy="215900"/>
          </a:xfrm>
          <a:custGeom>
            <a:avLst/>
            <a:gdLst/>
            <a:ahLst/>
            <a:cxnLst/>
            <a:rect l="l" t="t" r="r" b="b"/>
            <a:pathLst>
              <a:path w="782955" h="215900">
                <a:moveTo>
                  <a:pt x="782373" y="0"/>
                </a:moveTo>
                <a:lnTo>
                  <a:pt x="0" y="0"/>
                </a:lnTo>
                <a:lnTo>
                  <a:pt x="0" y="215442"/>
                </a:lnTo>
                <a:lnTo>
                  <a:pt x="782373" y="215442"/>
                </a:lnTo>
                <a:lnTo>
                  <a:pt x="782373" y="0"/>
                </a:lnTo>
                <a:close/>
              </a:path>
            </a:pathLst>
          </a:custGeom>
          <a:solidFill>
            <a:srgbClr val="EAE7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409642" y="4025900"/>
            <a:ext cx="60642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7F7F7F"/>
                </a:solidFill>
                <a:latin typeface="Montserrat" pitchFamily="2" charset="0"/>
                <a:cs typeface="Arial Black"/>
              </a:rPr>
              <a:t>BUSINESS</a:t>
            </a:r>
            <a:endParaRPr sz="800" b="1" dirty="0">
              <a:latin typeface="Montserrat" pitchFamily="2" charset="0"/>
              <a:cs typeface="Arial Black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447438" y="5673474"/>
            <a:ext cx="2532380" cy="1129665"/>
          </a:xfrm>
          <a:custGeom>
            <a:avLst/>
            <a:gdLst/>
            <a:ahLst/>
            <a:cxnLst/>
            <a:rect l="l" t="t" r="r" b="b"/>
            <a:pathLst>
              <a:path w="2532379" h="1129665">
                <a:moveTo>
                  <a:pt x="0" y="0"/>
                </a:moveTo>
                <a:lnTo>
                  <a:pt x="2531851" y="0"/>
                </a:lnTo>
                <a:lnTo>
                  <a:pt x="2531851" y="1129613"/>
                </a:lnTo>
                <a:lnTo>
                  <a:pt x="0" y="1129613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848542" y="5922433"/>
            <a:ext cx="894080" cy="43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Estates</a:t>
            </a:r>
            <a:endParaRPr sz="1000">
              <a:latin typeface="Montserrat" pitchFamily="2" charset="0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00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Next</a:t>
            </a:r>
            <a:r>
              <a:rPr sz="1000" spc="-9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75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2</a:t>
            </a:r>
            <a:r>
              <a:rPr sz="1000" spc="-9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1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Weeks</a:t>
            </a:r>
            <a:endParaRPr sz="1000">
              <a:latin typeface="Montserrat" pitchFamily="2" charset="0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14737" y="5922433"/>
            <a:ext cx="665480" cy="6696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Wills</a:t>
            </a:r>
            <a:endParaRPr sz="1000">
              <a:latin typeface="Montserrat" pitchFamily="2" charset="0"/>
              <a:cs typeface="Verdana"/>
            </a:endParaRPr>
          </a:p>
          <a:p>
            <a:pPr marL="12700" marR="5080">
              <a:lnSpc>
                <a:spcPts val="2130"/>
              </a:lnSpc>
            </a:pPr>
            <a:r>
              <a:rPr sz="1000" spc="-10" dirty="0">
                <a:solidFill>
                  <a:srgbClr val="7F7F7F"/>
                </a:solidFill>
                <a:latin typeface="Montserrat" pitchFamily="2" charset="0"/>
                <a:cs typeface="Verdana"/>
              </a:rPr>
              <a:t>Financials Priorities</a:t>
            </a:r>
            <a:endParaRPr sz="1000">
              <a:latin typeface="Montserrat" pitchFamily="2" charset="0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83711" y="5575153"/>
            <a:ext cx="887094" cy="215900"/>
          </a:xfrm>
          <a:custGeom>
            <a:avLst/>
            <a:gdLst/>
            <a:ahLst/>
            <a:cxnLst/>
            <a:rect l="l" t="t" r="r" b="b"/>
            <a:pathLst>
              <a:path w="887094" h="215900">
                <a:moveTo>
                  <a:pt x="886587" y="0"/>
                </a:moveTo>
                <a:lnTo>
                  <a:pt x="0" y="0"/>
                </a:lnTo>
                <a:lnTo>
                  <a:pt x="0" y="215444"/>
                </a:lnTo>
                <a:lnTo>
                  <a:pt x="886587" y="215444"/>
                </a:lnTo>
                <a:lnTo>
                  <a:pt x="886587" y="0"/>
                </a:lnTo>
                <a:close/>
              </a:path>
            </a:pathLst>
          </a:custGeom>
          <a:solidFill>
            <a:srgbClr val="EAE7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393628" y="5609166"/>
            <a:ext cx="65976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7F7F7F"/>
                </a:solidFill>
                <a:latin typeface="Montserrat" pitchFamily="2" charset="0"/>
                <a:cs typeface="Arial Black"/>
              </a:rPr>
              <a:t>PERSONAL</a:t>
            </a:r>
            <a:endParaRPr sz="800" b="1" dirty="0">
              <a:latin typeface="Montserrat" pitchFamily="2" charset="0"/>
              <a:cs typeface="Arial Blac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453360" y="2908300"/>
            <a:ext cx="74803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Set</a:t>
            </a:r>
            <a:r>
              <a:rPr sz="1000" spc="-7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agenda</a:t>
            </a:r>
            <a:endParaRPr sz="1000">
              <a:latin typeface="Montserrat" pitchFamily="2" charset="0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453360" y="3043767"/>
            <a:ext cx="1782445" cy="24638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184150" algn="l"/>
              </a:tabLst>
            </a:pP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Minutes</a:t>
            </a:r>
            <a:endParaRPr sz="1000" dirty="0">
              <a:latin typeface="Montserrat" pitchFamily="2" charset="0"/>
              <a:cs typeface="Verdana"/>
            </a:endParaRPr>
          </a:p>
          <a:p>
            <a:pPr marL="184150" indent="-17145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4150" algn="l"/>
              </a:tabLst>
            </a:pP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Traction</a:t>
            </a:r>
            <a:endParaRPr sz="1000" dirty="0">
              <a:latin typeface="Montserrat" pitchFamily="2" charset="0"/>
              <a:cs typeface="Verdana"/>
            </a:endParaRPr>
          </a:p>
          <a:p>
            <a:pPr marL="184150" indent="-17145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184150" algn="l"/>
              </a:tabLst>
            </a:pP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People</a:t>
            </a:r>
            <a:endParaRPr sz="1000" dirty="0">
              <a:latin typeface="Montserrat" pitchFamily="2" charset="0"/>
              <a:cs typeface="Verdana"/>
            </a:endParaRPr>
          </a:p>
          <a:p>
            <a:pPr marL="184150" indent="-17145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184150" algn="l"/>
              </a:tabLst>
            </a:pP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Processes</a:t>
            </a:r>
            <a:endParaRPr sz="1000" dirty="0">
              <a:latin typeface="Montserrat" pitchFamily="2" charset="0"/>
              <a:cs typeface="Verdana"/>
            </a:endParaRPr>
          </a:p>
          <a:p>
            <a:pPr marL="184150" indent="-17145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4150" algn="l"/>
              </a:tabLst>
            </a:pP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Taxation</a:t>
            </a:r>
            <a:endParaRPr sz="1000" dirty="0">
              <a:latin typeface="Montserrat" pitchFamily="2" charset="0"/>
              <a:cs typeface="Verdana"/>
            </a:endParaRPr>
          </a:p>
          <a:p>
            <a:pPr marL="184150" indent="-17145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184150" algn="l"/>
              </a:tabLst>
            </a:pP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Financials</a:t>
            </a:r>
            <a:endParaRPr sz="1000" dirty="0">
              <a:latin typeface="Montserrat" pitchFamily="2" charset="0"/>
              <a:cs typeface="Verdana"/>
            </a:endParaRPr>
          </a:p>
          <a:p>
            <a:pPr marL="184150" indent="-17145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4150" algn="l"/>
              </a:tabLst>
            </a:pP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90</a:t>
            </a:r>
            <a:r>
              <a:rPr sz="1000" spc="-85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2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Days</a:t>
            </a:r>
            <a:endParaRPr sz="1000" dirty="0">
              <a:latin typeface="Montserrat" pitchFamily="2" charset="0"/>
              <a:cs typeface="Verdana"/>
            </a:endParaRPr>
          </a:p>
          <a:p>
            <a:pPr marL="184150" indent="-17145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184150" algn="l"/>
              </a:tabLst>
            </a:pP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Overall</a:t>
            </a:r>
            <a:r>
              <a:rPr sz="1000" spc="-35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2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Strategy</a:t>
            </a:r>
            <a:r>
              <a:rPr sz="1000" spc="-4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check</a:t>
            </a:r>
            <a:r>
              <a:rPr sz="1000" spc="-4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in</a:t>
            </a:r>
            <a:endParaRPr sz="1000" dirty="0">
              <a:latin typeface="Montserrat" pitchFamily="2" charset="0"/>
              <a:cs typeface="Verdana"/>
            </a:endParaRPr>
          </a:p>
          <a:p>
            <a:pPr marL="184150" indent="-17145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184150" algn="l"/>
              </a:tabLst>
            </a:pP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Risk</a:t>
            </a:r>
            <a:r>
              <a:rPr sz="1000" spc="65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Management</a:t>
            </a:r>
            <a:r>
              <a:rPr sz="1000" spc="65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2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lens</a:t>
            </a:r>
            <a:endParaRPr sz="1000" dirty="0">
              <a:latin typeface="Montserrat" pitchFamily="2" charset="0"/>
              <a:cs typeface="Verdana"/>
            </a:endParaRPr>
          </a:p>
          <a:p>
            <a:pPr marL="184150" indent="-17145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4150" algn="l"/>
              </a:tabLst>
            </a:pPr>
            <a:r>
              <a:rPr sz="100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Build</a:t>
            </a:r>
            <a:r>
              <a:rPr sz="1000" spc="5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capability</a:t>
            </a:r>
            <a:endParaRPr sz="1000" dirty="0">
              <a:latin typeface="Montserrat" pitchFamily="2" charset="0"/>
              <a:cs typeface="Verdana"/>
            </a:endParaRPr>
          </a:p>
          <a:p>
            <a:pPr marL="184150" indent="-17145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184150" algn="l"/>
              </a:tabLst>
            </a:pPr>
            <a:r>
              <a:rPr sz="100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Build</a:t>
            </a:r>
            <a:r>
              <a:rPr sz="1000" spc="45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accountability</a:t>
            </a:r>
            <a:endParaRPr sz="1000" dirty="0">
              <a:latin typeface="Montserrat" pitchFamily="2" charset="0"/>
              <a:cs typeface="Verdana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1466922" y="1996800"/>
            <a:ext cx="6210935" cy="3423920"/>
            <a:chOff x="1466922" y="1996800"/>
            <a:chExt cx="6210935" cy="3423920"/>
          </a:xfrm>
        </p:grpSpPr>
        <p:sp>
          <p:nvSpPr>
            <p:cNvPr id="23" name="object 23"/>
            <p:cNvSpPr/>
            <p:nvPr/>
          </p:nvSpPr>
          <p:spPr>
            <a:xfrm>
              <a:off x="7488185" y="3197415"/>
              <a:ext cx="0" cy="2223135"/>
            </a:xfrm>
            <a:custGeom>
              <a:avLst/>
              <a:gdLst/>
              <a:ahLst/>
              <a:cxnLst/>
              <a:rect l="l" t="t" r="r" b="b"/>
              <a:pathLst>
                <a:path h="2223135">
                  <a:moveTo>
                    <a:pt x="0" y="0"/>
                  </a:moveTo>
                  <a:lnTo>
                    <a:pt x="1" y="2222723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50892" y="1996807"/>
              <a:ext cx="3126740" cy="274320"/>
            </a:xfrm>
            <a:custGeom>
              <a:avLst/>
              <a:gdLst/>
              <a:ahLst/>
              <a:cxnLst/>
              <a:rect l="l" t="t" r="r" b="b"/>
              <a:pathLst>
                <a:path w="3126740" h="274319">
                  <a:moveTo>
                    <a:pt x="185737" y="42862"/>
                  </a:moveTo>
                  <a:lnTo>
                    <a:pt x="184785" y="40957"/>
                  </a:lnTo>
                  <a:lnTo>
                    <a:pt x="179070" y="35242"/>
                  </a:lnTo>
                  <a:lnTo>
                    <a:pt x="173355" y="35242"/>
                  </a:lnTo>
                  <a:lnTo>
                    <a:pt x="167640" y="40957"/>
                  </a:lnTo>
                  <a:lnTo>
                    <a:pt x="166687" y="43815"/>
                  </a:lnTo>
                  <a:lnTo>
                    <a:pt x="166687" y="48577"/>
                  </a:lnTo>
                  <a:lnTo>
                    <a:pt x="167640" y="50482"/>
                  </a:lnTo>
                  <a:lnTo>
                    <a:pt x="171450" y="54292"/>
                  </a:lnTo>
                  <a:lnTo>
                    <a:pt x="173355" y="55245"/>
                  </a:lnTo>
                  <a:lnTo>
                    <a:pt x="176212" y="55245"/>
                  </a:lnTo>
                  <a:lnTo>
                    <a:pt x="179070" y="55245"/>
                  </a:lnTo>
                  <a:lnTo>
                    <a:pt x="180975" y="54292"/>
                  </a:lnTo>
                  <a:lnTo>
                    <a:pt x="184785" y="50482"/>
                  </a:lnTo>
                  <a:lnTo>
                    <a:pt x="185737" y="48577"/>
                  </a:lnTo>
                  <a:lnTo>
                    <a:pt x="185737" y="42862"/>
                  </a:lnTo>
                  <a:close/>
                </a:path>
                <a:path w="3126740" h="274319">
                  <a:moveTo>
                    <a:pt x="248602" y="62865"/>
                  </a:moveTo>
                  <a:lnTo>
                    <a:pt x="244792" y="59055"/>
                  </a:lnTo>
                  <a:lnTo>
                    <a:pt x="240030" y="58102"/>
                  </a:lnTo>
                  <a:lnTo>
                    <a:pt x="228561" y="55930"/>
                  </a:lnTo>
                  <a:lnTo>
                    <a:pt x="218236" y="53581"/>
                  </a:lnTo>
                  <a:lnTo>
                    <a:pt x="208826" y="50863"/>
                  </a:lnTo>
                  <a:lnTo>
                    <a:pt x="200025" y="47625"/>
                  </a:lnTo>
                  <a:lnTo>
                    <a:pt x="195262" y="45720"/>
                  </a:lnTo>
                  <a:lnTo>
                    <a:pt x="189547" y="47625"/>
                  </a:lnTo>
                  <a:lnTo>
                    <a:pt x="185737" y="57150"/>
                  </a:lnTo>
                  <a:lnTo>
                    <a:pt x="187642" y="62865"/>
                  </a:lnTo>
                  <a:lnTo>
                    <a:pt x="192405" y="64770"/>
                  </a:lnTo>
                  <a:lnTo>
                    <a:pt x="200469" y="68148"/>
                  </a:lnTo>
                  <a:lnTo>
                    <a:pt x="209080" y="71081"/>
                  </a:lnTo>
                  <a:lnTo>
                    <a:pt x="218389" y="73469"/>
                  </a:lnTo>
                  <a:lnTo>
                    <a:pt x="228600" y="75247"/>
                  </a:lnTo>
                  <a:lnTo>
                    <a:pt x="228600" y="145732"/>
                  </a:lnTo>
                  <a:lnTo>
                    <a:pt x="225742" y="154305"/>
                  </a:lnTo>
                  <a:lnTo>
                    <a:pt x="220980" y="163830"/>
                  </a:lnTo>
                  <a:lnTo>
                    <a:pt x="219075" y="154940"/>
                  </a:lnTo>
                  <a:lnTo>
                    <a:pt x="216306" y="149542"/>
                  </a:lnTo>
                  <a:lnTo>
                    <a:pt x="202882" y="135940"/>
                  </a:lnTo>
                  <a:lnTo>
                    <a:pt x="202882" y="159067"/>
                  </a:lnTo>
                  <a:lnTo>
                    <a:pt x="202882" y="192405"/>
                  </a:lnTo>
                  <a:lnTo>
                    <a:pt x="199072" y="199072"/>
                  </a:lnTo>
                  <a:lnTo>
                    <a:pt x="194310" y="203835"/>
                  </a:lnTo>
                  <a:lnTo>
                    <a:pt x="190500" y="208597"/>
                  </a:lnTo>
                  <a:lnTo>
                    <a:pt x="184772" y="214845"/>
                  </a:lnTo>
                  <a:lnTo>
                    <a:pt x="178955" y="220738"/>
                  </a:lnTo>
                  <a:lnTo>
                    <a:pt x="172948" y="226275"/>
                  </a:lnTo>
                  <a:lnTo>
                    <a:pt x="166687" y="231457"/>
                  </a:lnTo>
                  <a:lnTo>
                    <a:pt x="166687" y="218122"/>
                  </a:lnTo>
                  <a:lnTo>
                    <a:pt x="165671" y="210489"/>
                  </a:lnTo>
                  <a:lnTo>
                    <a:pt x="164922" y="208597"/>
                  </a:lnTo>
                  <a:lnTo>
                    <a:pt x="162877" y="203479"/>
                  </a:lnTo>
                  <a:lnTo>
                    <a:pt x="158648" y="197358"/>
                  </a:lnTo>
                  <a:lnTo>
                    <a:pt x="154368" y="193357"/>
                  </a:lnTo>
                  <a:lnTo>
                    <a:pt x="153352" y="192405"/>
                  </a:lnTo>
                  <a:lnTo>
                    <a:pt x="154305" y="188595"/>
                  </a:lnTo>
                  <a:lnTo>
                    <a:pt x="155257" y="185737"/>
                  </a:lnTo>
                  <a:lnTo>
                    <a:pt x="155257" y="180975"/>
                  </a:lnTo>
                  <a:lnTo>
                    <a:pt x="154063" y="172783"/>
                  </a:lnTo>
                  <a:lnTo>
                    <a:pt x="153022" y="170497"/>
                  </a:lnTo>
                  <a:lnTo>
                    <a:pt x="150736" y="165493"/>
                  </a:lnTo>
                  <a:lnTo>
                    <a:pt x="147637" y="161734"/>
                  </a:lnTo>
                  <a:lnTo>
                    <a:pt x="147637" y="214312"/>
                  </a:lnTo>
                  <a:lnTo>
                    <a:pt x="147637" y="246697"/>
                  </a:lnTo>
                  <a:lnTo>
                    <a:pt x="139065" y="252412"/>
                  </a:lnTo>
                  <a:lnTo>
                    <a:pt x="130492" y="255270"/>
                  </a:lnTo>
                  <a:lnTo>
                    <a:pt x="123825" y="255270"/>
                  </a:lnTo>
                  <a:lnTo>
                    <a:pt x="118110" y="254317"/>
                  </a:lnTo>
                  <a:lnTo>
                    <a:pt x="110490" y="251460"/>
                  </a:lnTo>
                  <a:lnTo>
                    <a:pt x="101917" y="246697"/>
                  </a:lnTo>
                  <a:lnTo>
                    <a:pt x="101917" y="232410"/>
                  </a:lnTo>
                  <a:lnTo>
                    <a:pt x="101917" y="214312"/>
                  </a:lnTo>
                  <a:lnTo>
                    <a:pt x="104775" y="210502"/>
                  </a:lnTo>
                  <a:lnTo>
                    <a:pt x="109537" y="208597"/>
                  </a:lnTo>
                  <a:lnTo>
                    <a:pt x="114300" y="211455"/>
                  </a:lnTo>
                  <a:lnTo>
                    <a:pt x="119062" y="213360"/>
                  </a:lnTo>
                  <a:lnTo>
                    <a:pt x="130492" y="213360"/>
                  </a:lnTo>
                  <a:lnTo>
                    <a:pt x="136207" y="211455"/>
                  </a:lnTo>
                  <a:lnTo>
                    <a:pt x="140017" y="208597"/>
                  </a:lnTo>
                  <a:lnTo>
                    <a:pt x="143827" y="210502"/>
                  </a:lnTo>
                  <a:lnTo>
                    <a:pt x="147637" y="214312"/>
                  </a:lnTo>
                  <a:lnTo>
                    <a:pt x="147637" y="161734"/>
                  </a:lnTo>
                  <a:lnTo>
                    <a:pt x="145618" y="159270"/>
                  </a:lnTo>
                  <a:lnTo>
                    <a:pt x="139065" y="154305"/>
                  </a:lnTo>
                  <a:lnTo>
                    <a:pt x="140970" y="152400"/>
                  </a:lnTo>
                  <a:lnTo>
                    <a:pt x="143827" y="150495"/>
                  </a:lnTo>
                  <a:lnTo>
                    <a:pt x="147637" y="149542"/>
                  </a:lnTo>
                  <a:lnTo>
                    <a:pt x="153352" y="153352"/>
                  </a:lnTo>
                  <a:lnTo>
                    <a:pt x="160972" y="156210"/>
                  </a:lnTo>
                  <a:lnTo>
                    <a:pt x="176212" y="156210"/>
                  </a:lnTo>
                  <a:lnTo>
                    <a:pt x="183832" y="154305"/>
                  </a:lnTo>
                  <a:lnTo>
                    <a:pt x="189547" y="149542"/>
                  </a:lnTo>
                  <a:lnTo>
                    <a:pt x="197167" y="151447"/>
                  </a:lnTo>
                  <a:lnTo>
                    <a:pt x="202882" y="159067"/>
                  </a:lnTo>
                  <a:lnTo>
                    <a:pt x="202882" y="135940"/>
                  </a:lnTo>
                  <a:lnTo>
                    <a:pt x="201930" y="135255"/>
                  </a:lnTo>
                  <a:lnTo>
                    <a:pt x="203835" y="130492"/>
                  </a:lnTo>
                  <a:lnTo>
                    <a:pt x="205740" y="124777"/>
                  </a:lnTo>
                  <a:lnTo>
                    <a:pt x="205740" y="119062"/>
                  </a:lnTo>
                  <a:lnTo>
                    <a:pt x="202742" y="104419"/>
                  </a:lnTo>
                  <a:lnTo>
                    <a:pt x="200380" y="100965"/>
                  </a:lnTo>
                  <a:lnTo>
                    <a:pt x="194665" y="92633"/>
                  </a:lnTo>
                  <a:lnTo>
                    <a:pt x="186690" y="87337"/>
                  </a:lnTo>
                  <a:lnTo>
                    <a:pt x="186690" y="119062"/>
                  </a:lnTo>
                  <a:lnTo>
                    <a:pt x="185204" y="125907"/>
                  </a:lnTo>
                  <a:lnTo>
                    <a:pt x="181216" y="131686"/>
                  </a:lnTo>
                  <a:lnTo>
                    <a:pt x="175437" y="135674"/>
                  </a:lnTo>
                  <a:lnTo>
                    <a:pt x="168592" y="137160"/>
                  </a:lnTo>
                  <a:lnTo>
                    <a:pt x="161747" y="135674"/>
                  </a:lnTo>
                  <a:lnTo>
                    <a:pt x="155968" y="131686"/>
                  </a:lnTo>
                  <a:lnTo>
                    <a:pt x="151980" y="125907"/>
                  </a:lnTo>
                  <a:lnTo>
                    <a:pt x="150495" y="119062"/>
                  </a:lnTo>
                  <a:lnTo>
                    <a:pt x="151853" y="112217"/>
                  </a:lnTo>
                  <a:lnTo>
                    <a:pt x="155613" y="106438"/>
                  </a:lnTo>
                  <a:lnTo>
                    <a:pt x="161340" y="102450"/>
                  </a:lnTo>
                  <a:lnTo>
                    <a:pt x="168592" y="100965"/>
                  </a:lnTo>
                  <a:lnTo>
                    <a:pt x="175844" y="102450"/>
                  </a:lnTo>
                  <a:lnTo>
                    <a:pt x="181571" y="106438"/>
                  </a:lnTo>
                  <a:lnTo>
                    <a:pt x="185331" y="112217"/>
                  </a:lnTo>
                  <a:lnTo>
                    <a:pt x="186690" y="119062"/>
                  </a:lnTo>
                  <a:lnTo>
                    <a:pt x="186690" y="87337"/>
                  </a:lnTo>
                  <a:lnTo>
                    <a:pt x="182841" y="84772"/>
                  </a:lnTo>
                  <a:lnTo>
                    <a:pt x="168592" y="81915"/>
                  </a:lnTo>
                  <a:lnTo>
                    <a:pt x="154330" y="84924"/>
                  </a:lnTo>
                  <a:lnTo>
                    <a:pt x="142519" y="92989"/>
                  </a:lnTo>
                  <a:lnTo>
                    <a:pt x="136207" y="102235"/>
                  </a:lnTo>
                  <a:lnTo>
                    <a:pt x="136207" y="175260"/>
                  </a:lnTo>
                  <a:lnTo>
                    <a:pt x="136207" y="188595"/>
                  </a:lnTo>
                  <a:lnTo>
                    <a:pt x="131445" y="193357"/>
                  </a:lnTo>
                  <a:lnTo>
                    <a:pt x="118110" y="193357"/>
                  </a:lnTo>
                  <a:lnTo>
                    <a:pt x="113347" y="188595"/>
                  </a:lnTo>
                  <a:lnTo>
                    <a:pt x="113347" y="175260"/>
                  </a:lnTo>
                  <a:lnTo>
                    <a:pt x="118110" y="170497"/>
                  </a:lnTo>
                  <a:lnTo>
                    <a:pt x="131445" y="170497"/>
                  </a:lnTo>
                  <a:lnTo>
                    <a:pt x="136207" y="175260"/>
                  </a:lnTo>
                  <a:lnTo>
                    <a:pt x="136207" y="102235"/>
                  </a:lnTo>
                  <a:lnTo>
                    <a:pt x="134442" y="104813"/>
                  </a:lnTo>
                  <a:lnTo>
                    <a:pt x="131445" y="119062"/>
                  </a:lnTo>
                  <a:lnTo>
                    <a:pt x="131445" y="124777"/>
                  </a:lnTo>
                  <a:lnTo>
                    <a:pt x="132397" y="130492"/>
                  </a:lnTo>
                  <a:lnTo>
                    <a:pt x="135255" y="135255"/>
                  </a:lnTo>
                  <a:lnTo>
                    <a:pt x="131445" y="137160"/>
                  </a:lnTo>
                  <a:lnTo>
                    <a:pt x="127635" y="140017"/>
                  </a:lnTo>
                  <a:lnTo>
                    <a:pt x="124777" y="142875"/>
                  </a:lnTo>
                  <a:lnTo>
                    <a:pt x="119062" y="137160"/>
                  </a:lnTo>
                  <a:lnTo>
                    <a:pt x="115252" y="135255"/>
                  </a:lnTo>
                  <a:lnTo>
                    <a:pt x="117157" y="130492"/>
                  </a:lnTo>
                  <a:lnTo>
                    <a:pt x="119062" y="124777"/>
                  </a:lnTo>
                  <a:lnTo>
                    <a:pt x="119062" y="119062"/>
                  </a:lnTo>
                  <a:lnTo>
                    <a:pt x="116065" y="104419"/>
                  </a:lnTo>
                  <a:lnTo>
                    <a:pt x="113703" y="100965"/>
                  </a:lnTo>
                  <a:lnTo>
                    <a:pt x="110490" y="96291"/>
                  </a:lnTo>
                  <a:lnTo>
                    <a:pt x="110490" y="155257"/>
                  </a:lnTo>
                  <a:lnTo>
                    <a:pt x="104089" y="159829"/>
                  </a:lnTo>
                  <a:lnTo>
                    <a:pt x="99301" y="166090"/>
                  </a:lnTo>
                  <a:lnTo>
                    <a:pt x="96291" y="173609"/>
                  </a:lnTo>
                  <a:lnTo>
                    <a:pt x="95364" y="180975"/>
                  </a:lnTo>
                  <a:lnTo>
                    <a:pt x="95250" y="185737"/>
                  </a:lnTo>
                  <a:lnTo>
                    <a:pt x="96202" y="189547"/>
                  </a:lnTo>
                  <a:lnTo>
                    <a:pt x="97155" y="192405"/>
                  </a:lnTo>
                  <a:lnTo>
                    <a:pt x="91313" y="197358"/>
                  </a:lnTo>
                  <a:lnTo>
                    <a:pt x="86791" y="203479"/>
                  </a:lnTo>
                  <a:lnTo>
                    <a:pt x="83896" y="210502"/>
                  </a:lnTo>
                  <a:lnTo>
                    <a:pt x="82867" y="218122"/>
                  </a:lnTo>
                  <a:lnTo>
                    <a:pt x="82867" y="232410"/>
                  </a:lnTo>
                  <a:lnTo>
                    <a:pt x="76593" y="227622"/>
                  </a:lnTo>
                  <a:lnTo>
                    <a:pt x="70485" y="221932"/>
                  </a:lnTo>
                  <a:lnTo>
                    <a:pt x="64389" y="215531"/>
                  </a:lnTo>
                  <a:lnTo>
                    <a:pt x="58102" y="208597"/>
                  </a:lnTo>
                  <a:lnTo>
                    <a:pt x="46672" y="194310"/>
                  </a:lnTo>
                  <a:lnTo>
                    <a:pt x="46672" y="166687"/>
                  </a:lnTo>
                  <a:lnTo>
                    <a:pt x="46672" y="160020"/>
                  </a:lnTo>
                  <a:lnTo>
                    <a:pt x="52387" y="153352"/>
                  </a:lnTo>
                  <a:lnTo>
                    <a:pt x="60007" y="150495"/>
                  </a:lnTo>
                  <a:lnTo>
                    <a:pt x="65722" y="154305"/>
                  </a:lnTo>
                  <a:lnTo>
                    <a:pt x="73342" y="157162"/>
                  </a:lnTo>
                  <a:lnTo>
                    <a:pt x="88582" y="157162"/>
                  </a:lnTo>
                  <a:lnTo>
                    <a:pt x="96202" y="155257"/>
                  </a:lnTo>
                  <a:lnTo>
                    <a:pt x="101917" y="150495"/>
                  </a:lnTo>
                  <a:lnTo>
                    <a:pt x="104775" y="151447"/>
                  </a:lnTo>
                  <a:lnTo>
                    <a:pt x="110490" y="155257"/>
                  </a:lnTo>
                  <a:lnTo>
                    <a:pt x="110490" y="96291"/>
                  </a:lnTo>
                  <a:lnTo>
                    <a:pt x="107988" y="92633"/>
                  </a:lnTo>
                  <a:lnTo>
                    <a:pt x="99060" y="86702"/>
                  </a:lnTo>
                  <a:lnTo>
                    <a:pt x="99060" y="119062"/>
                  </a:lnTo>
                  <a:lnTo>
                    <a:pt x="97574" y="125907"/>
                  </a:lnTo>
                  <a:lnTo>
                    <a:pt x="93586" y="131686"/>
                  </a:lnTo>
                  <a:lnTo>
                    <a:pt x="87807" y="135674"/>
                  </a:lnTo>
                  <a:lnTo>
                    <a:pt x="80962" y="137160"/>
                  </a:lnTo>
                  <a:lnTo>
                    <a:pt x="73710" y="135674"/>
                  </a:lnTo>
                  <a:lnTo>
                    <a:pt x="67983" y="131686"/>
                  </a:lnTo>
                  <a:lnTo>
                    <a:pt x="64223" y="125907"/>
                  </a:lnTo>
                  <a:lnTo>
                    <a:pt x="62865" y="119062"/>
                  </a:lnTo>
                  <a:lnTo>
                    <a:pt x="64223" y="112217"/>
                  </a:lnTo>
                  <a:lnTo>
                    <a:pt x="67983" y="106438"/>
                  </a:lnTo>
                  <a:lnTo>
                    <a:pt x="73710" y="102450"/>
                  </a:lnTo>
                  <a:lnTo>
                    <a:pt x="80962" y="100965"/>
                  </a:lnTo>
                  <a:lnTo>
                    <a:pt x="88214" y="102450"/>
                  </a:lnTo>
                  <a:lnTo>
                    <a:pt x="93941" y="106438"/>
                  </a:lnTo>
                  <a:lnTo>
                    <a:pt x="97701" y="112217"/>
                  </a:lnTo>
                  <a:lnTo>
                    <a:pt x="99060" y="119062"/>
                  </a:lnTo>
                  <a:lnTo>
                    <a:pt x="99060" y="86702"/>
                  </a:lnTo>
                  <a:lnTo>
                    <a:pt x="96164" y="84772"/>
                  </a:lnTo>
                  <a:lnTo>
                    <a:pt x="81915" y="81915"/>
                  </a:lnTo>
                  <a:lnTo>
                    <a:pt x="67525" y="84924"/>
                  </a:lnTo>
                  <a:lnTo>
                    <a:pt x="55359" y="93103"/>
                  </a:lnTo>
                  <a:lnTo>
                    <a:pt x="46951" y="105219"/>
                  </a:lnTo>
                  <a:lnTo>
                    <a:pt x="43815" y="120015"/>
                  </a:lnTo>
                  <a:lnTo>
                    <a:pt x="43840" y="125907"/>
                  </a:lnTo>
                  <a:lnTo>
                    <a:pt x="44767" y="131445"/>
                  </a:lnTo>
                  <a:lnTo>
                    <a:pt x="47625" y="136207"/>
                  </a:lnTo>
                  <a:lnTo>
                    <a:pt x="39954" y="141503"/>
                  </a:lnTo>
                  <a:lnTo>
                    <a:pt x="34175" y="148590"/>
                  </a:lnTo>
                  <a:lnTo>
                    <a:pt x="30340" y="157099"/>
                  </a:lnTo>
                  <a:lnTo>
                    <a:pt x="28575" y="166687"/>
                  </a:lnTo>
                  <a:lnTo>
                    <a:pt x="24777" y="159067"/>
                  </a:lnTo>
                  <a:lnTo>
                    <a:pt x="22148" y="152400"/>
                  </a:lnTo>
                  <a:lnTo>
                    <a:pt x="20535" y="146329"/>
                  </a:lnTo>
                  <a:lnTo>
                    <a:pt x="20053" y="141503"/>
                  </a:lnTo>
                  <a:lnTo>
                    <a:pt x="20002" y="75247"/>
                  </a:lnTo>
                  <a:lnTo>
                    <a:pt x="55270" y="64376"/>
                  </a:lnTo>
                  <a:lnTo>
                    <a:pt x="85725" y="49771"/>
                  </a:lnTo>
                  <a:lnTo>
                    <a:pt x="109740" y="34798"/>
                  </a:lnTo>
                  <a:lnTo>
                    <a:pt x="125730" y="22860"/>
                  </a:lnTo>
                  <a:lnTo>
                    <a:pt x="130721" y="26771"/>
                  </a:lnTo>
                  <a:lnTo>
                    <a:pt x="137045" y="31305"/>
                  </a:lnTo>
                  <a:lnTo>
                    <a:pt x="144614" y="36385"/>
                  </a:lnTo>
                  <a:lnTo>
                    <a:pt x="153352" y="41910"/>
                  </a:lnTo>
                  <a:lnTo>
                    <a:pt x="158115" y="44767"/>
                  </a:lnTo>
                  <a:lnTo>
                    <a:pt x="163830" y="43815"/>
                  </a:lnTo>
                  <a:lnTo>
                    <a:pt x="169545" y="34290"/>
                  </a:lnTo>
                  <a:lnTo>
                    <a:pt x="168592" y="28575"/>
                  </a:lnTo>
                  <a:lnTo>
                    <a:pt x="163830" y="25717"/>
                  </a:lnTo>
                  <a:lnTo>
                    <a:pt x="159626" y="22860"/>
                  </a:lnTo>
                  <a:lnTo>
                    <a:pt x="150876" y="16916"/>
                  </a:lnTo>
                  <a:lnTo>
                    <a:pt x="140970" y="9639"/>
                  </a:lnTo>
                  <a:lnTo>
                    <a:pt x="134632" y="4686"/>
                  </a:lnTo>
                  <a:lnTo>
                    <a:pt x="132397" y="2857"/>
                  </a:lnTo>
                  <a:lnTo>
                    <a:pt x="128587" y="0"/>
                  </a:lnTo>
                  <a:lnTo>
                    <a:pt x="122872" y="0"/>
                  </a:lnTo>
                  <a:lnTo>
                    <a:pt x="120015" y="2857"/>
                  </a:lnTo>
                  <a:lnTo>
                    <a:pt x="109689" y="10553"/>
                  </a:lnTo>
                  <a:lnTo>
                    <a:pt x="85255" y="27266"/>
                  </a:lnTo>
                  <a:lnTo>
                    <a:pt x="50101" y="45580"/>
                  </a:lnTo>
                  <a:lnTo>
                    <a:pt x="7620" y="58102"/>
                  </a:lnTo>
                  <a:lnTo>
                    <a:pt x="2857" y="59055"/>
                  </a:lnTo>
                  <a:lnTo>
                    <a:pt x="0" y="62865"/>
                  </a:lnTo>
                  <a:lnTo>
                    <a:pt x="0" y="140970"/>
                  </a:lnTo>
                  <a:lnTo>
                    <a:pt x="12522" y="178282"/>
                  </a:lnTo>
                  <a:lnTo>
                    <a:pt x="43700" y="222288"/>
                  </a:lnTo>
                  <a:lnTo>
                    <a:pt x="83985" y="258978"/>
                  </a:lnTo>
                  <a:lnTo>
                    <a:pt x="123825" y="274320"/>
                  </a:lnTo>
                  <a:lnTo>
                    <a:pt x="164071" y="258978"/>
                  </a:lnTo>
                  <a:lnTo>
                    <a:pt x="168135" y="255270"/>
                  </a:lnTo>
                  <a:lnTo>
                    <a:pt x="194259" y="231457"/>
                  </a:lnTo>
                  <a:lnTo>
                    <a:pt x="204317" y="222288"/>
                  </a:lnTo>
                  <a:lnTo>
                    <a:pt x="235267" y="178282"/>
                  </a:lnTo>
                  <a:lnTo>
                    <a:pt x="240068" y="163830"/>
                  </a:lnTo>
                  <a:lnTo>
                    <a:pt x="247650" y="140970"/>
                  </a:lnTo>
                  <a:lnTo>
                    <a:pt x="247650" y="67627"/>
                  </a:lnTo>
                  <a:lnTo>
                    <a:pt x="248602" y="62865"/>
                  </a:lnTo>
                  <a:close/>
                </a:path>
                <a:path w="3126740" h="274319">
                  <a:moveTo>
                    <a:pt x="2982442" y="211302"/>
                  </a:moveTo>
                  <a:lnTo>
                    <a:pt x="2946438" y="211302"/>
                  </a:lnTo>
                  <a:lnTo>
                    <a:pt x="2946438" y="229298"/>
                  </a:lnTo>
                  <a:lnTo>
                    <a:pt x="2982442" y="229298"/>
                  </a:lnTo>
                  <a:lnTo>
                    <a:pt x="2982442" y="211302"/>
                  </a:lnTo>
                  <a:close/>
                </a:path>
                <a:path w="3126740" h="274319">
                  <a:moveTo>
                    <a:pt x="2982442" y="175298"/>
                  </a:moveTo>
                  <a:lnTo>
                    <a:pt x="2946438" y="175298"/>
                  </a:lnTo>
                  <a:lnTo>
                    <a:pt x="2946438" y="193294"/>
                  </a:lnTo>
                  <a:lnTo>
                    <a:pt x="2982442" y="193294"/>
                  </a:lnTo>
                  <a:lnTo>
                    <a:pt x="2982442" y="175298"/>
                  </a:lnTo>
                  <a:close/>
                </a:path>
                <a:path w="3126740" h="274319">
                  <a:moveTo>
                    <a:pt x="2982442" y="139293"/>
                  </a:moveTo>
                  <a:lnTo>
                    <a:pt x="2946438" y="139293"/>
                  </a:lnTo>
                  <a:lnTo>
                    <a:pt x="2946438" y="157302"/>
                  </a:lnTo>
                  <a:lnTo>
                    <a:pt x="2982442" y="157302"/>
                  </a:lnTo>
                  <a:lnTo>
                    <a:pt x="2982442" y="139293"/>
                  </a:lnTo>
                  <a:close/>
                </a:path>
                <a:path w="3126740" h="274319">
                  <a:moveTo>
                    <a:pt x="2982442" y="103301"/>
                  </a:moveTo>
                  <a:lnTo>
                    <a:pt x="2946438" y="103301"/>
                  </a:lnTo>
                  <a:lnTo>
                    <a:pt x="2946438" y="121297"/>
                  </a:lnTo>
                  <a:lnTo>
                    <a:pt x="2982442" y="121297"/>
                  </a:lnTo>
                  <a:lnTo>
                    <a:pt x="2982442" y="103301"/>
                  </a:lnTo>
                  <a:close/>
                </a:path>
                <a:path w="3126740" h="274319">
                  <a:moveTo>
                    <a:pt x="2982442" y="67297"/>
                  </a:moveTo>
                  <a:lnTo>
                    <a:pt x="2946438" y="67297"/>
                  </a:lnTo>
                  <a:lnTo>
                    <a:pt x="2946438" y="85293"/>
                  </a:lnTo>
                  <a:lnTo>
                    <a:pt x="2982442" y="85293"/>
                  </a:lnTo>
                  <a:lnTo>
                    <a:pt x="2982442" y="67297"/>
                  </a:lnTo>
                  <a:close/>
                </a:path>
                <a:path w="3126740" h="274319">
                  <a:moveTo>
                    <a:pt x="3036443" y="175298"/>
                  </a:moveTo>
                  <a:lnTo>
                    <a:pt x="3000438" y="175298"/>
                  </a:lnTo>
                  <a:lnTo>
                    <a:pt x="3000438" y="193294"/>
                  </a:lnTo>
                  <a:lnTo>
                    <a:pt x="3036443" y="193294"/>
                  </a:lnTo>
                  <a:lnTo>
                    <a:pt x="3036443" y="175298"/>
                  </a:lnTo>
                  <a:close/>
                </a:path>
                <a:path w="3126740" h="274319">
                  <a:moveTo>
                    <a:pt x="3036443" y="139293"/>
                  </a:moveTo>
                  <a:lnTo>
                    <a:pt x="3000438" y="139293"/>
                  </a:lnTo>
                  <a:lnTo>
                    <a:pt x="3000438" y="157302"/>
                  </a:lnTo>
                  <a:lnTo>
                    <a:pt x="3036443" y="157302"/>
                  </a:lnTo>
                  <a:lnTo>
                    <a:pt x="3036443" y="139293"/>
                  </a:lnTo>
                  <a:close/>
                </a:path>
                <a:path w="3126740" h="274319">
                  <a:moveTo>
                    <a:pt x="3036443" y="103301"/>
                  </a:moveTo>
                  <a:lnTo>
                    <a:pt x="3000438" y="103301"/>
                  </a:lnTo>
                  <a:lnTo>
                    <a:pt x="3000438" y="121297"/>
                  </a:lnTo>
                  <a:lnTo>
                    <a:pt x="3036443" y="121297"/>
                  </a:lnTo>
                  <a:lnTo>
                    <a:pt x="3036443" y="103301"/>
                  </a:lnTo>
                  <a:close/>
                </a:path>
                <a:path w="3126740" h="274319">
                  <a:moveTo>
                    <a:pt x="3036443" y="67297"/>
                  </a:moveTo>
                  <a:lnTo>
                    <a:pt x="3000438" y="67297"/>
                  </a:lnTo>
                  <a:lnTo>
                    <a:pt x="3000438" y="85293"/>
                  </a:lnTo>
                  <a:lnTo>
                    <a:pt x="3036443" y="85293"/>
                  </a:lnTo>
                  <a:lnTo>
                    <a:pt x="3036443" y="67297"/>
                  </a:lnTo>
                  <a:close/>
                </a:path>
                <a:path w="3126740" h="274319">
                  <a:moveTo>
                    <a:pt x="3090443" y="211302"/>
                  </a:moveTo>
                  <a:lnTo>
                    <a:pt x="3054439" y="211302"/>
                  </a:lnTo>
                  <a:lnTo>
                    <a:pt x="3054439" y="229298"/>
                  </a:lnTo>
                  <a:lnTo>
                    <a:pt x="3090443" y="229298"/>
                  </a:lnTo>
                  <a:lnTo>
                    <a:pt x="3090443" y="211302"/>
                  </a:lnTo>
                  <a:close/>
                </a:path>
                <a:path w="3126740" h="274319">
                  <a:moveTo>
                    <a:pt x="3090443" y="175298"/>
                  </a:moveTo>
                  <a:lnTo>
                    <a:pt x="3054439" y="175298"/>
                  </a:lnTo>
                  <a:lnTo>
                    <a:pt x="3054439" y="193294"/>
                  </a:lnTo>
                  <a:lnTo>
                    <a:pt x="3090443" y="193294"/>
                  </a:lnTo>
                  <a:lnTo>
                    <a:pt x="3090443" y="175298"/>
                  </a:lnTo>
                  <a:close/>
                </a:path>
                <a:path w="3126740" h="274319">
                  <a:moveTo>
                    <a:pt x="3090443" y="139293"/>
                  </a:moveTo>
                  <a:lnTo>
                    <a:pt x="3054439" y="139293"/>
                  </a:lnTo>
                  <a:lnTo>
                    <a:pt x="3054439" y="157302"/>
                  </a:lnTo>
                  <a:lnTo>
                    <a:pt x="3090443" y="157302"/>
                  </a:lnTo>
                  <a:lnTo>
                    <a:pt x="3090443" y="139293"/>
                  </a:lnTo>
                  <a:close/>
                </a:path>
                <a:path w="3126740" h="274319">
                  <a:moveTo>
                    <a:pt x="3090443" y="103301"/>
                  </a:moveTo>
                  <a:lnTo>
                    <a:pt x="3054439" y="103301"/>
                  </a:lnTo>
                  <a:lnTo>
                    <a:pt x="3054439" y="121297"/>
                  </a:lnTo>
                  <a:lnTo>
                    <a:pt x="3090443" y="121297"/>
                  </a:lnTo>
                  <a:lnTo>
                    <a:pt x="3090443" y="103301"/>
                  </a:lnTo>
                  <a:close/>
                </a:path>
                <a:path w="3126740" h="274319">
                  <a:moveTo>
                    <a:pt x="3090443" y="67297"/>
                  </a:moveTo>
                  <a:lnTo>
                    <a:pt x="3054439" y="67297"/>
                  </a:lnTo>
                  <a:lnTo>
                    <a:pt x="3054439" y="85293"/>
                  </a:lnTo>
                  <a:lnTo>
                    <a:pt x="3090443" y="85293"/>
                  </a:lnTo>
                  <a:lnTo>
                    <a:pt x="3090443" y="67297"/>
                  </a:lnTo>
                  <a:close/>
                </a:path>
                <a:path w="3126740" h="274319">
                  <a:moveTo>
                    <a:pt x="3126448" y="31381"/>
                  </a:moveTo>
                  <a:lnTo>
                    <a:pt x="2910446" y="31381"/>
                  </a:lnTo>
                  <a:lnTo>
                    <a:pt x="2910446" y="49161"/>
                  </a:lnTo>
                  <a:lnTo>
                    <a:pt x="2910446" y="247281"/>
                  </a:lnTo>
                  <a:lnTo>
                    <a:pt x="2910446" y="265061"/>
                  </a:lnTo>
                  <a:lnTo>
                    <a:pt x="3009442" y="265061"/>
                  </a:lnTo>
                  <a:lnTo>
                    <a:pt x="3009442" y="247281"/>
                  </a:lnTo>
                  <a:lnTo>
                    <a:pt x="3009442" y="229501"/>
                  </a:lnTo>
                  <a:lnTo>
                    <a:pt x="3027438" y="229501"/>
                  </a:lnTo>
                  <a:lnTo>
                    <a:pt x="3027438" y="247281"/>
                  </a:lnTo>
                  <a:lnTo>
                    <a:pt x="3027438" y="265061"/>
                  </a:lnTo>
                  <a:lnTo>
                    <a:pt x="3126448" y="265061"/>
                  </a:lnTo>
                  <a:lnTo>
                    <a:pt x="3126448" y="247294"/>
                  </a:lnTo>
                  <a:lnTo>
                    <a:pt x="3126448" y="49301"/>
                  </a:lnTo>
                  <a:lnTo>
                    <a:pt x="3108439" y="49301"/>
                  </a:lnTo>
                  <a:lnTo>
                    <a:pt x="3108439" y="247281"/>
                  </a:lnTo>
                  <a:lnTo>
                    <a:pt x="3045447" y="247281"/>
                  </a:lnTo>
                  <a:lnTo>
                    <a:pt x="3045447" y="229501"/>
                  </a:lnTo>
                  <a:lnTo>
                    <a:pt x="3045447" y="211721"/>
                  </a:lnTo>
                  <a:lnTo>
                    <a:pt x="2991447" y="211721"/>
                  </a:lnTo>
                  <a:lnTo>
                    <a:pt x="2991447" y="229501"/>
                  </a:lnTo>
                  <a:lnTo>
                    <a:pt x="2991447" y="247281"/>
                  </a:lnTo>
                  <a:lnTo>
                    <a:pt x="2928442" y="247281"/>
                  </a:lnTo>
                  <a:lnTo>
                    <a:pt x="2928442" y="49161"/>
                  </a:lnTo>
                  <a:lnTo>
                    <a:pt x="3126448" y="49161"/>
                  </a:lnTo>
                  <a:lnTo>
                    <a:pt x="3126448" y="3138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466922" y="2015478"/>
              <a:ext cx="285750" cy="171450"/>
            </a:xfrm>
            <a:custGeom>
              <a:avLst/>
              <a:gdLst/>
              <a:ahLst/>
              <a:cxnLst/>
              <a:rect l="l" t="t" r="r" b="b"/>
              <a:pathLst>
                <a:path w="285750" h="171450">
                  <a:moveTo>
                    <a:pt x="76200" y="0"/>
                  </a:moveTo>
                  <a:lnTo>
                    <a:pt x="54006" y="4508"/>
                  </a:lnTo>
                  <a:lnTo>
                    <a:pt x="35834" y="16785"/>
                  </a:lnTo>
                  <a:lnTo>
                    <a:pt x="23558" y="34957"/>
                  </a:lnTo>
                  <a:lnTo>
                    <a:pt x="19050" y="57150"/>
                  </a:lnTo>
                  <a:lnTo>
                    <a:pt x="20725" y="70868"/>
                  </a:lnTo>
                  <a:lnTo>
                    <a:pt x="25477" y="83400"/>
                  </a:lnTo>
                  <a:lnTo>
                    <a:pt x="32894" y="94341"/>
                  </a:lnTo>
                  <a:lnTo>
                    <a:pt x="42564" y="103287"/>
                  </a:lnTo>
                  <a:lnTo>
                    <a:pt x="25318" y="114994"/>
                  </a:lnTo>
                  <a:lnTo>
                    <a:pt x="11864" y="130839"/>
                  </a:lnTo>
                  <a:lnTo>
                    <a:pt x="3118" y="149948"/>
                  </a:lnTo>
                  <a:lnTo>
                    <a:pt x="0" y="171450"/>
                  </a:lnTo>
                  <a:lnTo>
                    <a:pt x="19050" y="171450"/>
                  </a:lnTo>
                  <a:lnTo>
                    <a:pt x="23526" y="149162"/>
                  </a:lnTo>
                  <a:lnTo>
                    <a:pt x="35751" y="131001"/>
                  </a:lnTo>
                  <a:lnTo>
                    <a:pt x="53912" y="118777"/>
                  </a:lnTo>
                  <a:lnTo>
                    <a:pt x="76200" y="114300"/>
                  </a:lnTo>
                  <a:lnTo>
                    <a:pt x="126114" y="114300"/>
                  </a:lnTo>
                  <a:lnTo>
                    <a:pt x="119795" y="109175"/>
                  </a:lnTo>
                  <a:lnTo>
                    <a:pt x="109834" y="103287"/>
                  </a:lnTo>
                  <a:lnTo>
                    <a:pt x="118523" y="95250"/>
                  </a:lnTo>
                  <a:lnTo>
                    <a:pt x="76200" y="95250"/>
                  </a:lnTo>
                  <a:lnTo>
                    <a:pt x="61315" y="92274"/>
                  </a:lnTo>
                  <a:lnTo>
                    <a:pt x="49210" y="84139"/>
                  </a:lnTo>
                  <a:lnTo>
                    <a:pt x="41075" y="72035"/>
                  </a:lnTo>
                  <a:lnTo>
                    <a:pt x="38100" y="57150"/>
                  </a:lnTo>
                  <a:lnTo>
                    <a:pt x="41075" y="42265"/>
                  </a:lnTo>
                  <a:lnTo>
                    <a:pt x="49210" y="30160"/>
                  </a:lnTo>
                  <a:lnTo>
                    <a:pt x="61315" y="22025"/>
                  </a:lnTo>
                  <a:lnTo>
                    <a:pt x="76200" y="19050"/>
                  </a:lnTo>
                  <a:lnTo>
                    <a:pt x="118094" y="19050"/>
                  </a:lnTo>
                  <a:lnTo>
                    <a:pt x="116565" y="16785"/>
                  </a:lnTo>
                  <a:lnTo>
                    <a:pt x="98393" y="4508"/>
                  </a:lnTo>
                  <a:lnTo>
                    <a:pt x="76200" y="0"/>
                  </a:lnTo>
                  <a:close/>
                </a:path>
                <a:path w="285750" h="171450">
                  <a:moveTo>
                    <a:pt x="126114" y="114300"/>
                  </a:moveTo>
                  <a:lnTo>
                    <a:pt x="76200" y="114300"/>
                  </a:lnTo>
                  <a:lnTo>
                    <a:pt x="98487" y="118777"/>
                  </a:lnTo>
                  <a:lnTo>
                    <a:pt x="116648" y="131001"/>
                  </a:lnTo>
                  <a:lnTo>
                    <a:pt x="128872" y="149162"/>
                  </a:lnTo>
                  <a:lnTo>
                    <a:pt x="133350" y="171450"/>
                  </a:lnTo>
                  <a:lnTo>
                    <a:pt x="152400" y="171450"/>
                  </a:lnTo>
                  <a:lnTo>
                    <a:pt x="156876" y="149162"/>
                  </a:lnTo>
                  <a:lnTo>
                    <a:pt x="166718" y="134541"/>
                  </a:lnTo>
                  <a:lnTo>
                    <a:pt x="142875" y="134541"/>
                  </a:lnTo>
                  <a:lnTo>
                    <a:pt x="136493" y="124927"/>
                  </a:lnTo>
                  <a:lnTo>
                    <a:pt x="128740" y="116430"/>
                  </a:lnTo>
                  <a:lnTo>
                    <a:pt x="126114" y="114300"/>
                  </a:lnTo>
                  <a:close/>
                </a:path>
                <a:path w="285750" h="171450">
                  <a:moveTo>
                    <a:pt x="259407" y="114300"/>
                  </a:moveTo>
                  <a:lnTo>
                    <a:pt x="209549" y="114300"/>
                  </a:lnTo>
                  <a:lnTo>
                    <a:pt x="231837" y="118777"/>
                  </a:lnTo>
                  <a:lnTo>
                    <a:pt x="249998" y="131001"/>
                  </a:lnTo>
                  <a:lnTo>
                    <a:pt x="262222" y="149162"/>
                  </a:lnTo>
                  <a:lnTo>
                    <a:pt x="266699" y="171450"/>
                  </a:lnTo>
                  <a:lnTo>
                    <a:pt x="285749" y="171450"/>
                  </a:lnTo>
                  <a:lnTo>
                    <a:pt x="282631" y="149948"/>
                  </a:lnTo>
                  <a:lnTo>
                    <a:pt x="273885" y="130839"/>
                  </a:lnTo>
                  <a:lnTo>
                    <a:pt x="260431" y="114994"/>
                  </a:lnTo>
                  <a:lnTo>
                    <a:pt x="259407" y="114300"/>
                  </a:lnTo>
                  <a:close/>
                </a:path>
                <a:path w="285750" h="171450">
                  <a:moveTo>
                    <a:pt x="209549" y="0"/>
                  </a:moveTo>
                  <a:lnTo>
                    <a:pt x="187356" y="4508"/>
                  </a:lnTo>
                  <a:lnTo>
                    <a:pt x="169184" y="16785"/>
                  </a:lnTo>
                  <a:lnTo>
                    <a:pt x="156908" y="34957"/>
                  </a:lnTo>
                  <a:lnTo>
                    <a:pt x="152400" y="57150"/>
                  </a:lnTo>
                  <a:lnTo>
                    <a:pt x="154075" y="70868"/>
                  </a:lnTo>
                  <a:lnTo>
                    <a:pt x="158827" y="83400"/>
                  </a:lnTo>
                  <a:lnTo>
                    <a:pt x="166244" y="94341"/>
                  </a:lnTo>
                  <a:lnTo>
                    <a:pt x="175914" y="103287"/>
                  </a:lnTo>
                  <a:lnTo>
                    <a:pt x="165953" y="109175"/>
                  </a:lnTo>
                  <a:lnTo>
                    <a:pt x="157008" y="116430"/>
                  </a:lnTo>
                  <a:lnTo>
                    <a:pt x="149256" y="124927"/>
                  </a:lnTo>
                  <a:lnTo>
                    <a:pt x="142875" y="134541"/>
                  </a:lnTo>
                  <a:lnTo>
                    <a:pt x="166718" y="134541"/>
                  </a:lnTo>
                  <a:lnTo>
                    <a:pt x="169101" y="131001"/>
                  </a:lnTo>
                  <a:lnTo>
                    <a:pt x="187262" y="118777"/>
                  </a:lnTo>
                  <a:lnTo>
                    <a:pt x="209549" y="114300"/>
                  </a:lnTo>
                  <a:lnTo>
                    <a:pt x="259407" y="114300"/>
                  </a:lnTo>
                  <a:lnTo>
                    <a:pt x="243184" y="103287"/>
                  </a:lnTo>
                  <a:lnTo>
                    <a:pt x="251873" y="95250"/>
                  </a:lnTo>
                  <a:lnTo>
                    <a:pt x="209549" y="95250"/>
                  </a:lnTo>
                  <a:lnTo>
                    <a:pt x="194665" y="92274"/>
                  </a:lnTo>
                  <a:lnTo>
                    <a:pt x="182560" y="84139"/>
                  </a:lnTo>
                  <a:lnTo>
                    <a:pt x="174425" y="72035"/>
                  </a:lnTo>
                  <a:lnTo>
                    <a:pt x="171449" y="57150"/>
                  </a:lnTo>
                  <a:lnTo>
                    <a:pt x="174425" y="42265"/>
                  </a:lnTo>
                  <a:lnTo>
                    <a:pt x="182560" y="30160"/>
                  </a:lnTo>
                  <a:lnTo>
                    <a:pt x="194665" y="22025"/>
                  </a:lnTo>
                  <a:lnTo>
                    <a:pt x="209549" y="19050"/>
                  </a:lnTo>
                  <a:lnTo>
                    <a:pt x="251444" y="19050"/>
                  </a:lnTo>
                  <a:lnTo>
                    <a:pt x="249915" y="16785"/>
                  </a:lnTo>
                  <a:lnTo>
                    <a:pt x="231743" y="4508"/>
                  </a:lnTo>
                  <a:lnTo>
                    <a:pt x="209549" y="0"/>
                  </a:lnTo>
                  <a:close/>
                </a:path>
                <a:path w="285750" h="171450">
                  <a:moveTo>
                    <a:pt x="118094" y="19050"/>
                  </a:moveTo>
                  <a:lnTo>
                    <a:pt x="76200" y="19050"/>
                  </a:lnTo>
                  <a:lnTo>
                    <a:pt x="91084" y="22025"/>
                  </a:lnTo>
                  <a:lnTo>
                    <a:pt x="103189" y="30160"/>
                  </a:lnTo>
                  <a:lnTo>
                    <a:pt x="111324" y="42265"/>
                  </a:lnTo>
                  <a:lnTo>
                    <a:pt x="114300" y="57150"/>
                  </a:lnTo>
                  <a:lnTo>
                    <a:pt x="111324" y="72035"/>
                  </a:lnTo>
                  <a:lnTo>
                    <a:pt x="103189" y="84139"/>
                  </a:lnTo>
                  <a:lnTo>
                    <a:pt x="91084" y="92274"/>
                  </a:lnTo>
                  <a:lnTo>
                    <a:pt x="76200" y="95250"/>
                  </a:lnTo>
                  <a:lnTo>
                    <a:pt x="118523" y="95250"/>
                  </a:lnTo>
                  <a:lnTo>
                    <a:pt x="119504" y="94341"/>
                  </a:lnTo>
                  <a:lnTo>
                    <a:pt x="126922" y="83400"/>
                  </a:lnTo>
                  <a:lnTo>
                    <a:pt x="131674" y="70868"/>
                  </a:lnTo>
                  <a:lnTo>
                    <a:pt x="133350" y="57150"/>
                  </a:lnTo>
                  <a:lnTo>
                    <a:pt x="128841" y="34957"/>
                  </a:lnTo>
                  <a:lnTo>
                    <a:pt x="118094" y="19050"/>
                  </a:lnTo>
                  <a:close/>
                </a:path>
                <a:path w="285750" h="171450">
                  <a:moveTo>
                    <a:pt x="251444" y="19050"/>
                  </a:moveTo>
                  <a:lnTo>
                    <a:pt x="209549" y="19050"/>
                  </a:lnTo>
                  <a:lnTo>
                    <a:pt x="224434" y="22025"/>
                  </a:lnTo>
                  <a:lnTo>
                    <a:pt x="236539" y="30160"/>
                  </a:lnTo>
                  <a:lnTo>
                    <a:pt x="244674" y="42265"/>
                  </a:lnTo>
                  <a:lnTo>
                    <a:pt x="247649" y="57150"/>
                  </a:lnTo>
                  <a:lnTo>
                    <a:pt x="244674" y="72035"/>
                  </a:lnTo>
                  <a:lnTo>
                    <a:pt x="236539" y="84139"/>
                  </a:lnTo>
                  <a:lnTo>
                    <a:pt x="224434" y="92274"/>
                  </a:lnTo>
                  <a:lnTo>
                    <a:pt x="209549" y="95250"/>
                  </a:lnTo>
                  <a:lnTo>
                    <a:pt x="251873" y="95250"/>
                  </a:lnTo>
                  <a:lnTo>
                    <a:pt x="252854" y="94341"/>
                  </a:lnTo>
                  <a:lnTo>
                    <a:pt x="260272" y="83400"/>
                  </a:lnTo>
                  <a:lnTo>
                    <a:pt x="265024" y="70868"/>
                  </a:lnTo>
                  <a:lnTo>
                    <a:pt x="266699" y="57150"/>
                  </a:lnTo>
                  <a:lnTo>
                    <a:pt x="262191" y="34957"/>
                  </a:lnTo>
                  <a:lnTo>
                    <a:pt x="251444" y="19050"/>
                  </a:lnTo>
                  <a:close/>
                </a:path>
              </a:pathLst>
            </a:custGeom>
            <a:solidFill>
              <a:srgbClr val="2E3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B2C55D-1F71-4187-81F4-2600FFADAD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AF1A1E-10EE-460D-ACE8-8E9B5FCB99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84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Lucida Sans</vt:lpstr>
      <vt:lpstr>Montserrat</vt:lpstr>
      <vt:lpstr>Montserrat Medium</vt:lpstr>
      <vt:lpstr>Office Theme</vt:lpstr>
      <vt:lpstr>Suggested agenda for: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Suggested agenda for:</dc:title>
  <cp:lastModifiedBy>Leanne Manning</cp:lastModifiedBy>
  <cp:revision>1</cp:revision>
  <dcterms:created xsi:type="dcterms:W3CDTF">2022-11-03T23:34:00Z</dcterms:created>
  <dcterms:modified xsi:type="dcterms:W3CDTF">2022-11-09T03:52:39Z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</Properties>
</file>