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56643-CCA4-49D8-91CB-0AE6B78375FB}" v="2" dt="2022-11-10T05:26:34.40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593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332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1331" y="854964"/>
            <a:ext cx="140207" cy="14020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1436" y="999750"/>
            <a:ext cx="0" cy="6556375"/>
          </a:xfrm>
          <a:custGeom>
            <a:avLst/>
            <a:gdLst/>
            <a:ahLst/>
            <a:cxnLst/>
            <a:rect l="l" t="t" r="r" b="b"/>
            <a:pathLst>
              <a:path h="6556375">
                <a:moveTo>
                  <a:pt x="0" y="6556006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184"/>
            <a:ext cx="9302750" cy="0"/>
          </a:xfrm>
          <a:custGeom>
            <a:avLst/>
            <a:gdLst/>
            <a:ahLst/>
            <a:cxnLst/>
            <a:rect l="l" t="t" r="r" b="b"/>
            <a:pathLst>
              <a:path w="9302750">
                <a:moveTo>
                  <a:pt x="0" y="0"/>
                </a:moveTo>
                <a:lnTo>
                  <a:pt x="9302191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7959" y="71018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617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89947" y="627888"/>
            <a:ext cx="134111" cy="16610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071" y="630936"/>
            <a:ext cx="181355" cy="16001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631" y="630936"/>
            <a:ext cx="147826" cy="16001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895" y="1077468"/>
            <a:ext cx="374650" cy="341630"/>
          </a:xfrm>
          <a:custGeom>
            <a:avLst/>
            <a:gdLst/>
            <a:ahLst/>
            <a:cxnLst/>
            <a:rect l="l" t="t" r="r" b="b"/>
            <a:pathLst>
              <a:path w="374650" h="341630">
                <a:moveTo>
                  <a:pt x="166573" y="0"/>
                </a:moveTo>
                <a:lnTo>
                  <a:pt x="121856" y="0"/>
                </a:lnTo>
                <a:lnTo>
                  <a:pt x="78841" y="13690"/>
                </a:lnTo>
                <a:lnTo>
                  <a:pt x="40982" y="41071"/>
                </a:lnTo>
                <a:lnTo>
                  <a:pt x="13652" y="79006"/>
                </a:lnTo>
                <a:lnTo>
                  <a:pt x="0" y="122085"/>
                </a:lnTo>
                <a:lnTo>
                  <a:pt x="0" y="166890"/>
                </a:lnTo>
                <a:lnTo>
                  <a:pt x="13652" y="209981"/>
                </a:lnTo>
                <a:lnTo>
                  <a:pt x="40982" y="247916"/>
                </a:lnTo>
                <a:lnTo>
                  <a:pt x="116801" y="323875"/>
                </a:lnTo>
                <a:lnTo>
                  <a:pt x="158546" y="341210"/>
                </a:lnTo>
                <a:lnTo>
                  <a:pt x="170154" y="340067"/>
                </a:lnTo>
                <a:lnTo>
                  <a:pt x="207708" y="314845"/>
                </a:lnTo>
                <a:lnTo>
                  <a:pt x="217589" y="282054"/>
                </a:lnTo>
                <a:lnTo>
                  <a:pt x="216458" y="270421"/>
                </a:lnTo>
                <a:lnTo>
                  <a:pt x="183375" y="223265"/>
                </a:lnTo>
                <a:lnTo>
                  <a:pt x="180060" y="260502"/>
                </a:lnTo>
                <a:lnTo>
                  <a:pt x="186728" y="270573"/>
                </a:lnTo>
                <a:lnTo>
                  <a:pt x="174320" y="309359"/>
                </a:lnTo>
                <a:lnTo>
                  <a:pt x="166674" y="312521"/>
                </a:lnTo>
                <a:lnTo>
                  <a:pt x="150418" y="312521"/>
                </a:lnTo>
                <a:lnTo>
                  <a:pt x="142773" y="309359"/>
                </a:lnTo>
                <a:lnTo>
                  <a:pt x="61214" y="227647"/>
                </a:lnTo>
                <a:lnTo>
                  <a:pt x="35471" y="188760"/>
                </a:lnTo>
                <a:lnTo>
                  <a:pt x="26898" y="144487"/>
                </a:lnTo>
                <a:lnTo>
                  <a:pt x="35471" y="100215"/>
                </a:lnTo>
                <a:lnTo>
                  <a:pt x="61214" y="61341"/>
                </a:lnTo>
                <a:lnTo>
                  <a:pt x="100025" y="35547"/>
                </a:lnTo>
                <a:lnTo>
                  <a:pt x="144208" y="26962"/>
                </a:lnTo>
                <a:lnTo>
                  <a:pt x="188404" y="35547"/>
                </a:lnTo>
                <a:lnTo>
                  <a:pt x="227203" y="61341"/>
                </a:lnTo>
                <a:lnTo>
                  <a:pt x="336384" y="170726"/>
                </a:lnTo>
                <a:lnTo>
                  <a:pt x="343509" y="181470"/>
                </a:lnTo>
                <a:lnTo>
                  <a:pt x="345884" y="193725"/>
                </a:lnTo>
                <a:lnTo>
                  <a:pt x="343509" y="205968"/>
                </a:lnTo>
                <a:lnTo>
                  <a:pt x="336384" y="216712"/>
                </a:lnTo>
                <a:lnTo>
                  <a:pt x="330796" y="222326"/>
                </a:lnTo>
                <a:lnTo>
                  <a:pt x="330796" y="231394"/>
                </a:lnTo>
                <a:lnTo>
                  <a:pt x="341972" y="242595"/>
                </a:lnTo>
                <a:lnTo>
                  <a:pt x="351028" y="242595"/>
                </a:lnTo>
                <a:lnTo>
                  <a:pt x="373341" y="205752"/>
                </a:lnTo>
                <a:lnTo>
                  <a:pt x="374523" y="193713"/>
                </a:lnTo>
                <a:lnTo>
                  <a:pt x="373341" y="181686"/>
                </a:lnTo>
                <a:lnTo>
                  <a:pt x="247446" y="41071"/>
                </a:lnTo>
                <a:lnTo>
                  <a:pt x="209575" y="13690"/>
                </a:lnTo>
                <a:lnTo>
                  <a:pt x="16657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646" y="1159764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621" y="0"/>
                </a:moveTo>
                <a:lnTo>
                  <a:pt x="181800" y="17310"/>
                </a:lnTo>
                <a:lnTo>
                  <a:pt x="164477" y="59093"/>
                </a:lnTo>
                <a:lnTo>
                  <a:pt x="165608" y="70700"/>
                </a:lnTo>
                <a:lnTo>
                  <a:pt x="168948" y="81711"/>
                </a:lnTo>
                <a:lnTo>
                  <a:pt x="174383" y="91859"/>
                </a:lnTo>
                <a:lnTo>
                  <a:pt x="181800" y="100863"/>
                </a:lnTo>
                <a:lnTo>
                  <a:pt x="198755" y="117817"/>
                </a:lnTo>
                <a:lnTo>
                  <a:pt x="207822" y="117805"/>
                </a:lnTo>
                <a:lnTo>
                  <a:pt x="219024" y="106641"/>
                </a:lnTo>
                <a:lnTo>
                  <a:pt x="219024" y="97561"/>
                </a:lnTo>
                <a:lnTo>
                  <a:pt x="196303" y="74866"/>
                </a:lnTo>
                <a:lnTo>
                  <a:pt x="193141" y="67221"/>
                </a:lnTo>
                <a:lnTo>
                  <a:pt x="193141" y="50952"/>
                </a:lnTo>
                <a:lnTo>
                  <a:pt x="196303" y="43307"/>
                </a:lnTo>
                <a:lnTo>
                  <a:pt x="207810" y="31813"/>
                </a:lnTo>
                <a:lnTo>
                  <a:pt x="215468" y="28651"/>
                </a:lnTo>
                <a:lnTo>
                  <a:pt x="231749" y="28651"/>
                </a:lnTo>
                <a:lnTo>
                  <a:pt x="239407" y="31813"/>
                </a:lnTo>
                <a:lnTo>
                  <a:pt x="321106" y="113436"/>
                </a:lnTo>
                <a:lnTo>
                  <a:pt x="346887" y="152273"/>
                </a:lnTo>
                <a:lnTo>
                  <a:pt x="355485" y="196494"/>
                </a:lnTo>
                <a:lnTo>
                  <a:pt x="346887" y="240715"/>
                </a:lnTo>
                <a:lnTo>
                  <a:pt x="321106" y="279552"/>
                </a:lnTo>
                <a:lnTo>
                  <a:pt x="282232" y="305308"/>
                </a:lnTo>
                <a:lnTo>
                  <a:pt x="237972" y="313893"/>
                </a:lnTo>
                <a:lnTo>
                  <a:pt x="193700" y="305308"/>
                </a:lnTo>
                <a:lnTo>
                  <a:pt x="154825" y="279552"/>
                </a:lnTo>
                <a:lnTo>
                  <a:pt x="38188" y="163017"/>
                </a:lnTo>
                <a:lnTo>
                  <a:pt x="31064" y="152273"/>
                </a:lnTo>
                <a:lnTo>
                  <a:pt x="28689" y="140042"/>
                </a:lnTo>
                <a:lnTo>
                  <a:pt x="31064" y="127812"/>
                </a:lnTo>
                <a:lnTo>
                  <a:pt x="38188" y="117068"/>
                </a:lnTo>
                <a:lnTo>
                  <a:pt x="43789" y="111467"/>
                </a:lnTo>
                <a:lnTo>
                  <a:pt x="43789" y="102412"/>
                </a:lnTo>
                <a:lnTo>
                  <a:pt x="4622" y="116636"/>
                </a:lnTo>
                <a:lnTo>
                  <a:pt x="0" y="140042"/>
                </a:lnTo>
                <a:lnTo>
                  <a:pt x="1168" y="152069"/>
                </a:lnTo>
                <a:lnTo>
                  <a:pt x="134569" y="299796"/>
                </a:lnTo>
                <a:lnTo>
                  <a:pt x="182918" y="331851"/>
                </a:lnTo>
                <a:lnTo>
                  <a:pt x="237972" y="342531"/>
                </a:lnTo>
                <a:lnTo>
                  <a:pt x="265925" y="339852"/>
                </a:lnTo>
                <a:lnTo>
                  <a:pt x="318465" y="318490"/>
                </a:lnTo>
                <a:lnTo>
                  <a:pt x="368757" y="261912"/>
                </a:lnTo>
                <a:lnTo>
                  <a:pt x="382447" y="218871"/>
                </a:lnTo>
                <a:lnTo>
                  <a:pt x="382447" y="174117"/>
                </a:lnTo>
                <a:lnTo>
                  <a:pt x="368757" y="131076"/>
                </a:lnTo>
                <a:lnTo>
                  <a:pt x="341388" y="93179"/>
                </a:lnTo>
                <a:lnTo>
                  <a:pt x="265442" y="17310"/>
                </a:lnTo>
                <a:lnTo>
                  <a:pt x="235242" y="1130"/>
                </a:lnTo>
                <a:lnTo>
                  <a:pt x="223621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184148" y="2302764"/>
            <a:ext cx="8432165" cy="3727450"/>
          </a:xfrm>
          <a:custGeom>
            <a:avLst/>
            <a:gdLst/>
            <a:ahLst/>
            <a:cxnLst/>
            <a:rect l="l" t="t" r="r" b="b"/>
            <a:pathLst>
              <a:path w="8432165" h="3727450">
                <a:moveTo>
                  <a:pt x="8431860" y="0"/>
                </a:moveTo>
                <a:lnTo>
                  <a:pt x="0" y="0"/>
                </a:lnTo>
                <a:lnTo>
                  <a:pt x="0" y="3727348"/>
                </a:lnTo>
                <a:lnTo>
                  <a:pt x="8431860" y="3727348"/>
                </a:lnTo>
                <a:lnTo>
                  <a:pt x="8431860" y="0"/>
                </a:lnTo>
                <a:close/>
              </a:path>
            </a:pathLst>
          </a:custGeom>
          <a:solidFill>
            <a:srgbClr val="EAE7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84910" y="2303526"/>
            <a:ext cx="8432165" cy="3727450"/>
          </a:xfrm>
          <a:custGeom>
            <a:avLst/>
            <a:gdLst/>
            <a:ahLst/>
            <a:cxnLst/>
            <a:rect l="l" t="t" r="r" b="b"/>
            <a:pathLst>
              <a:path w="8432165" h="3727450">
                <a:moveTo>
                  <a:pt x="0" y="0"/>
                </a:moveTo>
                <a:lnTo>
                  <a:pt x="8431860" y="0"/>
                </a:lnTo>
                <a:lnTo>
                  <a:pt x="8431860" y="3727348"/>
                </a:lnTo>
                <a:lnTo>
                  <a:pt x="0" y="3727348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995166" y="2647950"/>
            <a:ext cx="0" cy="3162300"/>
          </a:xfrm>
          <a:custGeom>
            <a:avLst/>
            <a:gdLst/>
            <a:ahLst/>
            <a:cxnLst/>
            <a:rect l="l" t="t" r="r" b="b"/>
            <a:pathLst>
              <a:path h="3162300">
                <a:moveTo>
                  <a:pt x="0" y="0"/>
                </a:moveTo>
                <a:lnTo>
                  <a:pt x="0" y="3162058"/>
                </a:lnTo>
              </a:path>
            </a:pathLst>
          </a:custGeom>
          <a:ln w="381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6806376" y="2647950"/>
            <a:ext cx="0" cy="3162300"/>
          </a:xfrm>
          <a:custGeom>
            <a:avLst/>
            <a:gdLst/>
            <a:ahLst/>
            <a:cxnLst/>
            <a:rect l="l" t="t" r="r" b="b"/>
            <a:pathLst>
              <a:path h="3162300">
                <a:moveTo>
                  <a:pt x="0" y="0"/>
                </a:moveTo>
                <a:lnTo>
                  <a:pt x="0" y="3162058"/>
                </a:lnTo>
              </a:path>
            </a:pathLst>
          </a:custGeom>
          <a:ln w="381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947" y="1037337"/>
            <a:ext cx="303720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7995"/>
            <a:ext cx="9629775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Swimming</a:t>
            </a:r>
            <a:r>
              <a:rPr spc="-190" dirty="0"/>
              <a:t> </a:t>
            </a:r>
            <a:r>
              <a:rPr spc="-10" dirty="0"/>
              <a:t>lanes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56343" y="3084883"/>
            <a:ext cx="884555" cy="2169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554" marR="250190" indent="-5080" algn="ctr">
              <a:lnSpc>
                <a:spcPct val="144500"/>
              </a:lnSpc>
              <a:spcBef>
                <a:spcPts val="100"/>
              </a:spcBef>
            </a:pP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Tax </a:t>
            </a:r>
            <a:r>
              <a:rPr sz="1100" b="0" spc="-30" dirty="0">
                <a:solidFill>
                  <a:srgbClr val="2D3841"/>
                </a:solidFill>
                <a:latin typeface="Montserrat Medium"/>
                <a:cs typeface="Montserrat Medium"/>
              </a:rPr>
              <a:t>Legal</a:t>
            </a:r>
            <a:endParaRPr sz="1100">
              <a:latin typeface="Montserrat Medium"/>
              <a:cs typeface="Montserrat Medium"/>
            </a:endParaRPr>
          </a:p>
          <a:p>
            <a:pPr marR="5080" indent="1270" algn="ctr">
              <a:lnSpc>
                <a:spcPct val="164900"/>
              </a:lnSpc>
              <a:spcBef>
                <a:spcPts val="5"/>
              </a:spcBef>
            </a:pP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Accounting Wealth </a:t>
            </a: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Investments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Content Solutions Advising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1059" y="2669727"/>
            <a:ext cx="959485" cy="3000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364" marR="132080" algn="ctr">
              <a:lnSpc>
                <a:spcPct val="144500"/>
              </a:lnSpc>
              <a:spcBef>
                <a:spcPts val="100"/>
              </a:spcBef>
            </a:pP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Individual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Health</a:t>
            </a:r>
            <a:endParaRPr sz="1100">
              <a:latin typeface="Montserrat Medium"/>
              <a:cs typeface="Montserrat Medium"/>
            </a:endParaRPr>
          </a:p>
          <a:p>
            <a:pPr marR="5080" algn="ctr">
              <a:lnSpc>
                <a:spcPct val="165000"/>
              </a:lnSpc>
              <a:spcBef>
                <a:spcPts val="5"/>
              </a:spcBef>
            </a:pP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Relationships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Frameworks Business Emotional Intelligence Context Mentoring Coaching Advising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00339" y="3218080"/>
            <a:ext cx="1240155" cy="1904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1270" algn="ctr">
              <a:lnSpc>
                <a:spcPct val="145400"/>
              </a:lnSpc>
              <a:spcBef>
                <a:spcPts val="100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Family</a:t>
            </a: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boards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Individual</a:t>
            </a:r>
            <a:r>
              <a:rPr sz="1100" b="0" spc="-25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boards</a:t>
            </a:r>
            <a:endParaRPr sz="1100">
              <a:latin typeface="Montserrat Medium"/>
              <a:cs typeface="Montserrat Medium"/>
            </a:endParaRPr>
          </a:p>
          <a:p>
            <a:pPr marL="37465" marR="41275" algn="ctr">
              <a:lnSpc>
                <a:spcPct val="165900"/>
              </a:lnSpc>
              <a:spcBef>
                <a:spcPts val="5"/>
              </a:spcBef>
            </a:pP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Business</a:t>
            </a:r>
            <a:r>
              <a:rPr sz="1100" b="0" spc="-3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boards </a:t>
            </a:r>
            <a:r>
              <a:rPr sz="1100" b="0" dirty="0">
                <a:solidFill>
                  <a:srgbClr val="2D3841"/>
                </a:solidFill>
                <a:latin typeface="Montserrat Medium"/>
                <a:cs typeface="Montserrat Medium"/>
              </a:rPr>
              <a:t>Lead</a:t>
            </a:r>
            <a:r>
              <a:rPr sz="1100" b="0" spc="-20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2D3841"/>
                </a:solidFill>
                <a:latin typeface="Montserrat Medium"/>
                <a:cs typeface="Montserrat Medium"/>
              </a:rPr>
              <a:t>adviser Mentoring Coaching Advising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37608" y="1426464"/>
            <a:ext cx="2878455" cy="727075"/>
          </a:xfrm>
          <a:custGeom>
            <a:avLst/>
            <a:gdLst/>
            <a:ahLst/>
            <a:cxnLst/>
            <a:rect l="l" t="t" r="r" b="b"/>
            <a:pathLst>
              <a:path w="2878454" h="727075">
                <a:moveTo>
                  <a:pt x="2757157" y="0"/>
                </a:moveTo>
                <a:lnTo>
                  <a:pt x="121170" y="0"/>
                </a:lnTo>
                <a:lnTo>
                  <a:pt x="74002" y="9512"/>
                </a:lnTo>
                <a:lnTo>
                  <a:pt x="35483" y="35483"/>
                </a:lnTo>
                <a:lnTo>
                  <a:pt x="9512" y="73977"/>
                </a:lnTo>
                <a:lnTo>
                  <a:pt x="0" y="121132"/>
                </a:lnTo>
                <a:lnTo>
                  <a:pt x="0" y="605650"/>
                </a:lnTo>
                <a:lnTo>
                  <a:pt x="9512" y="652805"/>
                </a:lnTo>
                <a:lnTo>
                  <a:pt x="35483" y="691311"/>
                </a:lnTo>
                <a:lnTo>
                  <a:pt x="74002" y="717270"/>
                </a:lnTo>
                <a:lnTo>
                  <a:pt x="121170" y="726782"/>
                </a:lnTo>
                <a:lnTo>
                  <a:pt x="2757157" y="726782"/>
                </a:lnTo>
                <a:lnTo>
                  <a:pt x="2804325" y="717270"/>
                </a:lnTo>
                <a:lnTo>
                  <a:pt x="2842844" y="691311"/>
                </a:lnTo>
                <a:lnTo>
                  <a:pt x="2868802" y="652805"/>
                </a:lnTo>
                <a:lnTo>
                  <a:pt x="2878327" y="605650"/>
                </a:lnTo>
                <a:lnTo>
                  <a:pt x="2878327" y="121132"/>
                </a:lnTo>
                <a:lnTo>
                  <a:pt x="2868802" y="73977"/>
                </a:lnTo>
                <a:lnTo>
                  <a:pt x="2842844" y="35483"/>
                </a:lnTo>
                <a:lnTo>
                  <a:pt x="2804325" y="9512"/>
                </a:lnTo>
                <a:lnTo>
                  <a:pt x="275715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39960" y="1545124"/>
            <a:ext cx="2275205" cy="4559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5"/>
              </a:spcBef>
            </a:pP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Need</a:t>
            </a:r>
            <a:r>
              <a:rPr sz="1400" i="1" spc="-7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400" i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develop</a:t>
            </a:r>
            <a:r>
              <a:rPr sz="1400" i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skills</a:t>
            </a:r>
            <a:r>
              <a:rPr sz="1400" i="1" spc="-25" dirty="0">
                <a:solidFill>
                  <a:srgbClr val="FFFFFF"/>
                </a:solidFill>
                <a:latin typeface="Montserrat"/>
                <a:cs typeface="Montserrat"/>
              </a:rPr>
              <a:t> to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‘help’</a:t>
            </a:r>
            <a:r>
              <a:rPr sz="1400" i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swim</a:t>
            </a:r>
            <a:r>
              <a:rPr sz="1400" i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in</a:t>
            </a:r>
            <a:r>
              <a:rPr sz="1400" i="1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other</a:t>
            </a:r>
            <a:r>
              <a:rPr sz="1400" i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Montserrat"/>
                <a:cs typeface="Montserrat"/>
              </a:rPr>
              <a:t>lanes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50960" y="2145792"/>
            <a:ext cx="172085" cy="88265"/>
          </a:xfrm>
          <a:custGeom>
            <a:avLst/>
            <a:gdLst/>
            <a:ahLst/>
            <a:cxnLst/>
            <a:rect l="l" t="t" r="r" b="b"/>
            <a:pathLst>
              <a:path w="172084" h="88264">
                <a:moveTo>
                  <a:pt x="171653" y="0"/>
                </a:moveTo>
                <a:lnTo>
                  <a:pt x="0" y="0"/>
                </a:lnTo>
                <a:lnTo>
                  <a:pt x="85826" y="87934"/>
                </a:lnTo>
                <a:lnTo>
                  <a:pt x="171653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56305" y="6288024"/>
            <a:ext cx="5660390" cy="690880"/>
          </a:xfrm>
          <a:custGeom>
            <a:avLst/>
            <a:gdLst/>
            <a:ahLst/>
            <a:cxnLst/>
            <a:rect l="l" t="t" r="r" b="b"/>
            <a:pathLst>
              <a:path w="5660390" h="690879">
                <a:moveTo>
                  <a:pt x="5544896" y="0"/>
                </a:moveTo>
                <a:lnTo>
                  <a:pt x="115138" y="0"/>
                </a:lnTo>
                <a:lnTo>
                  <a:pt x="70319" y="9042"/>
                </a:lnTo>
                <a:lnTo>
                  <a:pt x="33718" y="33693"/>
                </a:lnTo>
                <a:lnTo>
                  <a:pt x="9042" y="70269"/>
                </a:lnTo>
                <a:lnTo>
                  <a:pt x="0" y="115049"/>
                </a:lnTo>
                <a:lnTo>
                  <a:pt x="0" y="575233"/>
                </a:lnTo>
                <a:lnTo>
                  <a:pt x="9042" y="620014"/>
                </a:lnTo>
                <a:lnTo>
                  <a:pt x="33718" y="656577"/>
                </a:lnTo>
                <a:lnTo>
                  <a:pt x="70319" y="681240"/>
                </a:lnTo>
                <a:lnTo>
                  <a:pt x="115138" y="690283"/>
                </a:lnTo>
                <a:lnTo>
                  <a:pt x="5544896" y="690283"/>
                </a:lnTo>
                <a:lnTo>
                  <a:pt x="5589714" y="681240"/>
                </a:lnTo>
                <a:lnTo>
                  <a:pt x="5626315" y="656577"/>
                </a:lnTo>
                <a:lnTo>
                  <a:pt x="5650992" y="620014"/>
                </a:lnTo>
                <a:lnTo>
                  <a:pt x="5660034" y="575233"/>
                </a:lnTo>
                <a:lnTo>
                  <a:pt x="5660034" y="115049"/>
                </a:lnTo>
                <a:lnTo>
                  <a:pt x="5650992" y="70269"/>
                </a:lnTo>
                <a:lnTo>
                  <a:pt x="5626315" y="33693"/>
                </a:lnTo>
                <a:lnTo>
                  <a:pt x="5589714" y="9042"/>
                </a:lnTo>
                <a:lnTo>
                  <a:pt x="5544896" y="0"/>
                </a:lnTo>
                <a:close/>
              </a:path>
            </a:pathLst>
          </a:custGeom>
          <a:solidFill>
            <a:srgbClr val="2D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156495" y="6388056"/>
            <a:ext cx="5090795" cy="4559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-635">
              <a:lnSpc>
                <a:spcPct val="101499"/>
              </a:lnSpc>
              <a:spcBef>
                <a:spcPts val="75"/>
              </a:spcBef>
            </a:pP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Not</a:t>
            </a:r>
            <a:r>
              <a:rPr sz="1400" i="1" spc="-8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expected</a:t>
            </a:r>
            <a:r>
              <a:rPr sz="1400" i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400" i="1" spc="-6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know</a:t>
            </a:r>
            <a:r>
              <a:rPr sz="1400" i="1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everything,</a:t>
            </a:r>
            <a:r>
              <a:rPr sz="1400" i="1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expected</a:t>
            </a:r>
            <a:r>
              <a:rPr sz="1400" i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400" i="1" spc="-6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know</a:t>
            </a:r>
            <a:r>
              <a:rPr sz="1400" i="1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spc="-25" dirty="0">
                <a:solidFill>
                  <a:srgbClr val="FFFFFF"/>
                </a:solidFill>
                <a:latin typeface="Montserrat"/>
                <a:cs typeface="Montserrat"/>
              </a:rPr>
              <a:t>how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400" i="1" spc="-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“think”</a:t>
            </a:r>
            <a:r>
              <a:rPr sz="1400" i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dirty="0">
                <a:solidFill>
                  <a:srgbClr val="FFFFFF"/>
                </a:solidFill>
                <a:latin typeface="Montserrat"/>
                <a:cs typeface="Montserrat"/>
              </a:rPr>
              <a:t>about</a:t>
            </a:r>
            <a:r>
              <a:rPr sz="1400" i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00" i="1" spc="-10" dirty="0">
                <a:solidFill>
                  <a:srgbClr val="FFFFFF"/>
                </a:solidFill>
                <a:latin typeface="Montserrat"/>
                <a:cs typeface="Montserrat"/>
              </a:rPr>
              <a:t>issues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69661" y="6201156"/>
            <a:ext cx="172085" cy="86995"/>
          </a:xfrm>
          <a:custGeom>
            <a:avLst/>
            <a:gdLst/>
            <a:ahLst/>
            <a:cxnLst/>
            <a:rect l="l" t="t" r="r" b="b"/>
            <a:pathLst>
              <a:path w="172085" h="86995">
                <a:moveTo>
                  <a:pt x="85826" y="0"/>
                </a:moveTo>
                <a:lnTo>
                  <a:pt x="0" y="86423"/>
                </a:lnTo>
                <a:lnTo>
                  <a:pt x="171653" y="86423"/>
                </a:lnTo>
                <a:lnTo>
                  <a:pt x="85826" y="0"/>
                </a:lnTo>
                <a:close/>
              </a:path>
            </a:pathLst>
          </a:custGeom>
          <a:solidFill>
            <a:srgbClr val="2D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3811525" y="2468880"/>
            <a:ext cx="3161030" cy="358140"/>
            <a:chOff x="3811525" y="2468880"/>
            <a:chExt cx="3161030" cy="358140"/>
          </a:xfrm>
        </p:grpSpPr>
        <p:sp>
          <p:nvSpPr>
            <p:cNvPr id="13" name="object 13"/>
            <p:cNvSpPr/>
            <p:nvPr/>
          </p:nvSpPr>
          <p:spPr>
            <a:xfrm>
              <a:off x="6614159" y="2468880"/>
              <a:ext cx="358140" cy="358140"/>
            </a:xfrm>
            <a:custGeom>
              <a:avLst/>
              <a:gdLst/>
              <a:ahLst/>
              <a:cxnLst/>
              <a:rect l="l" t="t" r="r" b="b"/>
              <a:pathLst>
                <a:path w="358140" h="358139">
                  <a:moveTo>
                    <a:pt x="179070" y="0"/>
                  </a:moveTo>
                  <a:lnTo>
                    <a:pt x="131470" y="6400"/>
                  </a:lnTo>
                  <a:lnTo>
                    <a:pt x="88684" y="24447"/>
                  </a:lnTo>
                  <a:lnTo>
                    <a:pt x="52451" y="52451"/>
                  </a:lnTo>
                  <a:lnTo>
                    <a:pt x="24447" y="88684"/>
                  </a:lnTo>
                  <a:lnTo>
                    <a:pt x="6400" y="131470"/>
                  </a:lnTo>
                  <a:lnTo>
                    <a:pt x="0" y="179070"/>
                  </a:lnTo>
                  <a:lnTo>
                    <a:pt x="6400" y="226669"/>
                  </a:lnTo>
                  <a:lnTo>
                    <a:pt x="24447" y="269455"/>
                  </a:lnTo>
                  <a:lnTo>
                    <a:pt x="52451" y="305689"/>
                  </a:lnTo>
                  <a:lnTo>
                    <a:pt x="88684" y="333692"/>
                  </a:lnTo>
                  <a:lnTo>
                    <a:pt x="131470" y="351739"/>
                  </a:lnTo>
                  <a:lnTo>
                    <a:pt x="179070" y="358140"/>
                  </a:lnTo>
                  <a:lnTo>
                    <a:pt x="226669" y="351739"/>
                  </a:lnTo>
                  <a:lnTo>
                    <a:pt x="269455" y="333692"/>
                  </a:lnTo>
                  <a:lnTo>
                    <a:pt x="305689" y="305689"/>
                  </a:lnTo>
                  <a:lnTo>
                    <a:pt x="333692" y="269455"/>
                  </a:lnTo>
                  <a:lnTo>
                    <a:pt x="351739" y="226669"/>
                  </a:lnTo>
                  <a:lnTo>
                    <a:pt x="358140" y="179070"/>
                  </a:lnTo>
                  <a:lnTo>
                    <a:pt x="351739" y="131470"/>
                  </a:lnTo>
                  <a:lnTo>
                    <a:pt x="333692" y="88684"/>
                  </a:lnTo>
                  <a:lnTo>
                    <a:pt x="305689" y="52451"/>
                  </a:lnTo>
                  <a:lnTo>
                    <a:pt x="269455" y="24447"/>
                  </a:lnTo>
                  <a:lnTo>
                    <a:pt x="226669" y="6400"/>
                  </a:lnTo>
                  <a:lnTo>
                    <a:pt x="179070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93407" y="2554224"/>
              <a:ext cx="208787" cy="19964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811525" y="2468880"/>
              <a:ext cx="358140" cy="358140"/>
            </a:xfrm>
            <a:custGeom>
              <a:avLst/>
              <a:gdLst/>
              <a:ahLst/>
              <a:cxnLst/>
              <a:rect l="l" t="t" r="r" b="b"/>
              <a:pathLst>
                <a:path w="358139" h="358139">
                  <a:moveTo>
                    <a:pt x="179070" y="0"/>
                  </a:moveTo>
                  <a:lnTo>
                    <a:pt x="131470" y="6400"/>
                  </a:lnTo>
                  <a:lnTo>
                    <a:pt x="88684" y="24447"/>
                  </a:lnTo>
                  <a:lnTo>
                    <a:pt x="52451" y="52451"/>
                  </a:lnTo>
                  <a:lnTo>
                    <a:pt x="24447" y="88684"/>
                  </a:lnTo>
                  <a:lnTo>
                    <a:pt x="6400" y="131470"/>
                  </a:lnTo>
                  <a:lnTo>
                    <a:pt x="0" y="179070"/>
                  </a:lnTo>
                  <a:lnTo>
                    <a:pt x="6400" y="226669"/>
                  </a:lnTo>
                  <a:lnTo>
                    <a:pt x="24447" y="269455"/>
                  </a:lnTo>
                  <a:lnTo>
                    <a:pt x="52451" y="305689"/>
                  </a:lnTo>
                  <a:lnTo>
                    <a:pt x="88684" y="333692"/>
                  </a:lnTo>
                  <a:lnTo>
                    <a:pt x="131470" y="351739"/>
                  </a:lnTo>
                  <a:lnTo>
                    <a:pt x="179070" y="358140"/>
                  </a:lnTo>
                  <a:lnTo>
                    <a:pt x="226669" y="351739"/>
                  </a:lnTo>
                  <a:lnTo>
                    <a:pt x="269455" y="333692"/>
                  </a:lnTo>
                  <a:lnTo>
                    <a:pt x="305689" y="305689"/>
                  </a:lnTo>
                  <a:lnTo>
                    <a:pt x="333692" y="269455"/>
                  </a:lnTo>
                  <a:lnTo>
                    <a:pt x="351739" y="226669"/>
                  </a:lnTo>
                  <a:lnTo>
                    <a:pt x="358140" y="179070"/>
                  </a:lnTo>
                  <a:lnTo>
                    <a:pt x="351739" y="131470"/>
                  </a:lnTo>
                  <a:lnTo>
                    <a:pt x="333692" y="88684"/>
                  </a:lnTo>
                  <a:lnTo>
                    <a:pt x="305689" y="52451"/>
                  </a:lnTo>
                  <a:lnTo>
                    <a:pt x="269455" y="24447"/>
                  </a:lnTo>
                  <a:lnTo>
                    <a:pt x="226669" y="6400"/>
                  </a:lnTo>
                  <a:lnTo>
                    <a:pt x="179070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7723" y="2537460"/>
              <a:ext cx="205739" cy="225551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1310618" y="6313297"/>
            <a:ext cx="1824355" cy="5791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60"/>
              </a:spcBef>
            </a:pPr>
            <a:r>
              <a:rPr sz="1800" i="1" dirty="0">
                <a:solidFill>
                  <a:srgbClr val="2D3841"/>
                </a:solidFill>
                <a:latin typeface="Georgia"/>
                <a:cs typeface="Georgia"/>
              </a:rPr>
              <a:t>Different</a:t>
            </a:r>
            <a:r>
              <a:rPr sz="1800" i="1" spc="-25" dirty="0">
                <a:solidFill>
                  <a:srgbClr val="2D3841"/>
                </a:solidFill>
                <a:latin typeface="Georgia"/>
                <a:cs typeface="Georgia"/>
              </a:rPr>
              <a:t> </a:t>
            </a:r>
            <a:r>
              <a:rPr sz="1800" i="1" dirty="0">
                <a:solidFill>
                  <a:srgbClr val="2D3841"/>
                </a:solidFill>
                <a:latin typeface="Georgia"/>
                <a:cs typeface="Georgia"/>
              </a:rPr>
              <a:t>is</a:t>
            </a:r>
            <a:r>
              <a:rPr sz="1800" i="1" spc="-20" dirty="0">
                <a:solidFill>
                  <a:srgbClr val="2D3841"/>
                </a:solidFill>
                <a:latin typeface="Georgia"/>
                <a:cs typeface="Georgia"/>
              </a:rPr>
              <a:t> better </a:t>
            </a:r>
            <a:r>
              <a:rPr sz="1800" i="1" dirty="0">
                <a:solidFill>
                  <a:srgbClr val="2D3841"/>
                </a:solidFill>
                <a:latin typeface="Georgia"/>
                <a:cs typeface="Georgia"/>
              </a:rPr>
              <a:t>than</a:t>
            </a:r>
            <a:r>
              <a:rPr sz="1800" i="1" spc="-20" dirty="0">
                <a:solidFill>
                  <a:srgbClr val="2D3841"/>
                </a:solidFill>
                <a:latin typeface="Georgia"/>
                <a:cs typeface="Georgia"/>
              </a:rPr>
              <a:t> </a:t>
            </a:r>
            <a:r>
              <a:rPr sz="1800" i="1" spc="-10" dirty="0">
                <a:solidFill>
                  <a:srgbClr val="2D3841"/>
                </a:solidFill>
                <a:latin typeface="Georgia"/>
                <a:cs typeface="Georgia"/>
              </a:rPr>
              <a:t>better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FA3A69-689D-4015-89FD-448F08D83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203C19-DB47-4C57-99B1-140B0A4314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Montserrat</vt:lpstr>
      <vt:lpstr>Montserrat Medium</vt:lpstr>
      <vt:lpstr>Office Theme</vt:lpstr>
      <vt:lpstr>Swimming lanes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Swimming lanes</dc:title>
  <cp:lastModifiedBy>Leanne Manning</cp:lastModifiedBy>
  <cp:revision>1</cp:revision>
  <dcterms:created xsi:type="dcterms:W3CDTF">2022-11-10T05:26:31Z</dcterms:created>
  <dcterms:modified xsi:type="dcterms:W3CDTF">2022-11-10T05:26:42Z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2022-08-22T00:00:00Z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2022-11-10T00:00:00Z</vt:filetime>
  </property>
  <property fmtid="{D5CDD505-2E9C-101B-9397-08002B2CF9AE}" pid="5" name="Producer">
    <vt:lpwstr>macOS Version 10.15.7 (Build 19H1824) Quartz PDFContext</vt:lpwstr>
  </property>
</Properties>
</file>