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56500"/>
  <p:notesSz cx="10693400" cy="7556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542"/>
            <a:ext cx="7191375" cy="7556500"/>
          </a:xfrm>
          <a:custGeom>
            <a:avLst/>
            <a:gdLst/>
            <a:ahLst/>
            <a:cxnLst/>
            <a:rect l="l" t="t" r="r" b="b"/>
            <a:pathLst>
              <a:path w="7191375" h="7556500">
                <a:moveTo>
                  <a:pt x="0" y="7555957"/>
                </a:moveTo>
                <a:lnTo>
                  <a:pt x="0" y="0"/>
                </a:lnTo>
                <a:lnTo>
                  <a:pt x="7190916" y="0"/>
                </a:lnTo>
                <a:lnTo>
                  <a:pt x="7190916" y="7555957"/>
                </a:lnTo>
                <a:lnTo>
                  <a:pt x="0" y="7555957"/>
                </a:lnTo>
                <a:close/>
              </a:path>
            </a:pathLst>
          </a:custGeom>
          <a:solidFill>
            <a:srgbClr val="D6D1CA">
              <a:alpha val="6548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182896" y="0"/>
            <a:ext cx="0" cy="7556500"/>
          </a:xfrm>
          <a:custGeom>
            <a:avLst/>
            <a:gdLst/>
            <a:ahLst/>
            <a:cxnLst/>
            <a:rect l="l" t="t" r="r" b="b"/>
            <a:pathLst>
              <a:path w="0" h="7556500">
                <a:moveTo>
                  <a:pt x="0" y="7556499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2605581" y="267952"/>
            <a:ext cx="1334770" cy="1322705"/>
          </a:xfrm>
          <a:custGeom>
            <a:avLst/>
            <a:gdLst/>
            <a:ahLst/>
            <a:cxnLst/>
            <a:rect l="l" t="t" r="r" b="b"/>
            <a:pathLst>
              <a:path w="1334770" h="1322705">
                <a:moveTo>
                  <a:pt x="667358" y="0"/>
                </a:moveTo>
                <a:lnTo>
                  <a:pt x="615260" y="1730"/>
                </a:lnTo>
                <a:lnTo>
                  <a:pt x="564249" y="6837"/>
                </a:lnTo>
                <a:lnTo>
                  <a:pt x="514474" y="15192"/>
                </a:lnTo>
                <a:lnTo>
                  <a:pt x="466085" y="26668"/>
                </a:lnTo>
                <a:lnTo>
                  <a:pt x="419230" y="41138"/>
                </a:lnTo>
                <a:lnTo>
                  <a:pt x="374059" y="58473"/>
                </a:lnTo>
                <a:lnTo>
                  <a:pt x="330721" y="78546"/>
                </a:lnTo>
                <a:lnTo>
                  <a:pt x="289365" y="101230"/>
                </a:lnTo>
                <a:lnTo>
                  <a:pt x="250140" y="126396"/>
                </a:lnTo>
                <a:lnTo>
                  <a:pt x="213196" y="153918"/>
                </a:lnTo>
                <a:lnTo>
                  <a:pt x="178682" y="183667"/>
                </a:lnTo>
                <a:lnTo>
                  <a:pt x="146746" y="215517"/>
                </a:lnTo>
                <a:lnTo>
                  <a:pt x="117539" y="249338"/>
                </a:lnTo>
                <a:lnTo>
                  <a:pt x="91209" y="285005"/>
                </a:lnTo>
                <a:lnTo>
                  <a:pt x="67906" y="322388"/>
                </a:lnTo>
                <a:lnTo>
                  <a:pt x="47778" y="361362"/>
                </a:lnTo>
                <a:lnTo>
                  <a:pt x="30976" y="401797"/>
                </a:lnTo>
                <a:lnTo>
                  <a:pt x="17648" y="443566"/>
                </a:lnTo>
                <a:lnTo>
                  <a:pt x="7943" y="486542"/>
                </a:lnTo>
                <a:lnTo>
                  <a:pt x="2010" y="530597"/>
                </a:lnTo>
                <a:lnTo>
                  <a:pt x="0" y="575604"/>
                </a:lnTo>
                <a:lnTo>
                  <a:pt x="2388" y="624611"/>
                </a:lnTo>
                <a:lnTo>
                  <a:pt x="9423" y="672472"/>
                </a:lnTo>
                <a:lnTo>
                  <a:pt x="20912" y="719022"/>
                </a:lnTo>
                <a:lnTo>
                  <a:pt x="36661" y="764096"/>
                </a:lnTo>
                <a:lnTo>
                  <a:pt x="56477" y="807529"/>
                </a:lnTo>
                <a:lnTo>
                  <a:pt x="80165" y="849155"/>
                </a:lnTo>
                <a:lnTo>
                  <a:pt x="107533" y="888810"/>
                </a:lnTo>
                <a:lnTo>
                  <a:pt x="138385" y="926329"/>
                </a:lnTo>
                <a:lnTo>
                  <a:pt x="172530" y="961547"/>
                </a:lnTo>
                <a:lnTo>
                  <a:pt x="209773" y="994298"/>
                </a:lnTo>
                <a:lnTo>
                  <a:pt x="180959" y="1322621"/>
                </a:lnTo>
                <a:lnTo>
                  <a:pt x="418049" y="1108843"/>
                </a:lnTo>
                <a:lnTo>
                  <a:pt x="466569" y="1123726"/>
                </a:lnTo>
                <a:lnTo>
                  <a:pt x="515892" y="1135327"/>
                </a:lnTo>
                <a:lnTo>
                  <a:pt x="565850" y="1143620"/>
                </a:lnTo>
                <a:lnTo>
                  <a:pt x="616279" y="1148577"/>
                </a:lnTo>
                <a:lnTo>
                  <a:pt x="667012" y="1150171"/>
                </a:lnTo>
                <a:lnTo>
                  <a:pt x="719199" y="1148441"/>
                </a:lnTo>
                <a:lnTo>
                  <a:pt x="770280" y="1143334"/>
                </a:lnTo>
                <a:lnTo>
                  <a:pt x="820107" y="1134979"/>
                </a:lnTo>
                <a:lnTo>
                  <a:pt x="868533" y="1123502"/>
                </a:lnTo>
                <a:lnTo>
                  <a:pt x="915411" y="1109033"/>
                </a:lnTo>
                <a:lnTo>
                  <a:pt x="960591" y="1091698"/>
                </a:lnTo>
                <a:lnTo>
                  <a:pt x="1003927" y="1071625"/>
                </a:lnTo>
                <a:lnTo>
                  <a:pt x="1045271" y="1048941"/>
                </a:lnTo>
                <a:lnTo>
                  <a:pt x="1084475" y="1023774"/>
                </a:lnTo>
                <a:lnTo>
                  <a:pt x="1121391" y="996253"/>
                </a:lnTo>
                <a:lnTo>
                  <a:pt x="1155873" y="966503"/>
                </a:lnTo>
                <a:lnTo>
                  <a:pt x="1187771" y="934654"/>
                </a:lnTo>
                <a:lnTo>
                  <a:pt x="1216939" y="900832"/>
                </a:lnTo>
                <a:lnTo>
                  <a:pt x="1243228" y="865166"/>
                </a:lnTo>
                <a:lnTo>
                  <a:pt x="1266492" y="827782"/>
                </a:lnTo>
                <a:lnTo>
                  <a:pt x="1286581" y="788809"/>
                </a:lnTo>
                <a:lnTo>
                  <a:pt x="1303350" y="748374"/>
                </a:lnTo>
                <a:lnTo>
                  <a:pt x="1316649" y="706605"/>
                </a:lnTo>
                <a:lnTo>
                  <a:pt x="1326331" y="663628"/>
                </a:lnTo>
                <a:lnTo>
                  <a:pt x="1332249" y="619573"/>
                </a:lnTo>
                <a:lnTo>
                  <a:pt x="1334254" y="574567"/>
                </a:lnTo>
                <a:lnTo>
                  <a:pt x="1332246" y="529567"/>
                </a:lnTo>
                <a:lnTo>
                  <a:pt x="1326323" y="485531"/>
                </a:lnTo>
                <a:lnTo>
                  <a:pt x="1316632" y="442586"/>
                </a:lnTo>
                <a:lnTo>
                  <a:pt x="1303322" y="400858"/>
                </a:lnTo>
                <a:lnTo>
                  <a:pt x="1286541" y="360473"/>
                </a:lnTo>
                <a:lnTo>
                  <a:pt x="1266439" y="321557"/>
                </a:lnTo>
                <a:lnTo>
                  <a:pt x="1243164" y="284237"/>
                </a:lnTo>
                <a:lnTo>
                  <a:pt x="1216865" y="248638"/>
                </a:lnTo>
                <a:lnTo>
                  <a:pt x="1187690" y="214888"/>
                </a:lnTo>
                <a:lnTo>
                  <a:pt x="1155787" y="183112"/>
                </a:lnTo>
                <a:lnTo>
                  <a:pt x="1121306" y="153437"/>
                </a:lnTo>
                <a:lnTo>
                  <a:pt x="1084394" y="125988"/>
                </a:lnTo>
                <a:lnTo>
                  <a:pt x="1045201" y="100893"/>
                </a:lnTo>
                <a:lnTo>
                  <a:pt x="1003876" y="78277"/>
                </a:lnTo>
                <a:lnTo>
                  <a:pt x="960566" y="58267"/>
                </a:lnTo>
                <a:lnTo>
                  <a:pt x="915420" y="40989"/>
                </a:lnTo>
                <a:lnTo>
                  <a:pt x="868587" y="26570"/>
                </a:lnTo>
                <a:lnTo>
                  <a:pt x="820216" y="15135"/>
                </a:lnTo>
                <a:lnTo>
                  <a:pt x="770455" y="6810"/>
                </a:lnTo>
                <a:lnTo>
                  <a:pt x="719453" y="1723"/>
                </a:lnTo>
                <a:lnTo>
                  <a:pt x="6673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9" name="bg 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20950" y="928974"/>
            <a:ext cx="5737111" cy="444611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260"/>
            <a:ext cx="9624060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765559" y="529166"/>
            <a:ext cx="1014730" cy="558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81280" marR="73660" indent="-1270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solidFill>
                  <a:srgbClr val="B68150"/>
                </a:solidFill>
                <a:latin typeface="Montserrat"/>
                <a:cs typeface="Montserrat"/>
              </a:rPr>
              <a:t>FAMILY SUCCESSION</a:t>
            </a:r>
            <a:endParaRPr sz="1000">
              <a:latin typeface="Montserrat"/>
              <a:cs typeface="Montserrat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dirty="0" sz="1000">
                <a:solidFill>
                  <a:srgbClr val="B68150"/>
                </a:solidFill>
                <a:latin typeface="Montserrat"/>
                <a:cs typeface="Montserrat"/>
              </a:rPr>
              <a:t>100 YEAR </a:t>
            </a:r>
            <a:r>
              <a:rPr dirty="0" sz="1000" spc="-20">
                <a:solidFill>
                  <a:srgbClr val="B68150"/>
                </a:solidFill>
                <a:latin typeface="Montserrat"/>
                <a:cs typeface="Montserrat"/>
              </a:rPr>
              <a:t>PLAN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462317" y="1087966"/>
            <a:ext cx="92773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4950" marR="5080" indent="-222250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solidFill>
                  <a:srgbClr val="B68150"/>
                </a:solidFill>
                <a:latin typeface="Montserrat"/>
                <a:cs typeface="Montserrat"/>
              </a:rPr>
              <a:t>INTEGRATION ISSUES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592535" y="2078567"/>
            <a:ext cx="107124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48285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solidFill>
                  <a:srgbClr val="B68150"/>
                </a:solidFill>
                <a:latin typeface="Montserrat"/>
                <a:cs typeface="Montserrat"/>
              </a:rPr>
              <a:t>LEGACY, PHILANTHROPY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188550" y="1214967"/>
            <a:ext cx="82423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5730" marR="5080" indent="-113664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solidFill>
                  <a:srgbClr val="B68150"/>
                </a:solidFill>
                <a:latin typeface="Montserrat"/>
                <a:cs typeface="Montserrat"/>
              </a:rPr>
              <a:t>CHILDREN’S </a:t>
            </a:r>
            <a:r>
              <a:rPr dirty="0" sz="1000">
                <a:solidFill>
                  <a:srgbClr val="B68150"/>
                </a:solidFill>
                <a:latin typeface="Montserrat"/>
                <a:cs typeface="Montserrat"/>
              </a:rPr>
              <a:t>PLANS</a:t>
            </a:r>
            <a:r>
              <a:rPr dirty="0" sz="1000" spc="-3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dirty="0" sz="1000" spc="-50">
                <a:solidFill>
                  <a:srgbClr val="B68150"/>
                </a:solidFill>
                <a:latin typeface="Montserrat"/>
                <a:cs typeface="Montserrat"/>
              </a:rPr>
              <a:t>&amp; </a:t>
            </a:r>
            <a:r>
              <a:rPr dirty="0" sz="1000" spc="-10">
                <a:solidFill>
                  <a:srgbClr val="B68150"/>
                </a:solidFill>
                <a:latin typeface="Montserrat"/>
                <a:cs typeface="Montserrat"/>
              </a:rPr>
              <a:t>DREAMS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912528" y="3797300"/>
            <a:ext cx="121793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18135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B68150"/>
                </a:solidFill>
                <a:latin typeface="Montserrat"/>
                <a:cs typeface="Montserrat"/>
              </a:rPr>
              <a:t>ROLES</a:t>
            </a:r>
            <a:r>
              <a:rPr dirty="0" sz="1000" spc="-2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dirty="0" sz="1000" spc="-60">
                <a:solidFill>
                  <a:srgbClr val="B68150"/>
                </a:solidFill>
                <a:latin typeface="Montserrat"/>
                <a:cs typeface="Montserrat"/>
              </a:rPr>
              <a:t>&amp; </a:t>
            </a:r>
            <a:r>
              <a:rPr dirty="0" sz="1000" spc="-10">
                <a:solidFill>
                  <a:srgbClr val="B68150"/>
                </a:solidFill>
                <a:latin typeface="Montserrat"/>
                <a:cs typeface="Montserrat"/>
              </a:rPr>
              <a:t>RESPONSIBILITIES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329931" y="1926167"/>
            <a:ext cx="80962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7305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B68150"/>
                </a:solidFill>
                <a:latin typeface="Montserrat"/>
                <a:cs typeface="Montserrat"/>
              </a:rPr>
              <a:t>NO</a:t>
            </a:r>
            <a:r>
              <a:rPr dirty="0" sz="1000" spc="-10">
                <a:solidFill>
                  <a:srgbClr val="B68150"/>
                </a:solidFill>
                <a:latin typeface="Montserrat"/>
                <a:cs typeface="Montserrat"/>
              </a:rPr>
              <a:t> FAMILY </a:t>
            </a:r>
            <a:r>
              <a:rPr dirty="0" sz="1000">
                <a:solidFill>
                  <a:srgbClr val="B68150"/>
                </a:solidFill>
                <a:latin typeface="Montserrat"/>
                <a:cs typeface="Montserrat"/>
              </a:rPr>
              <a:t>RULE</a:t>
            </a:r>
            <a:r>
              <a:rPr dirty="0" sz="1000" spc="-5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dirty="0" sz="1000" spc="-20">
                <a:solidFill>
                  <a:srgbClr val="B68150"/>
                </a:solidFill>
                <a:latin typeface="Montserrat"/>
                <a:cs typeface="Montserrat"/>
              </a:rPr>
              <a:t>BOOK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922348" y="2620433"/>
            <a:ext cx="106235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6050" marR="5080" indent="-13335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B68150"/>
                </a:solidFill>
                <a:latin typeface="Montserrat"/>
                <a:cs typeface="Montserrat"/>
              </a:rPr>
              <a:t>FAMILY</a:t>
            </a:r>
            <a:r>
              <a:rPr dirty="0" sz="1000" spc="-25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B68150"/>
                </a:solidFill>
                <a:latin typeface="Montserrat"/>
                <a:cs typeface="Montserrat"/>
              </a:rPr>
              <a:t>VALUES </a:t>
            </a:r>
            <a:r>
              <a:rPr dirty="0" sz="1000">
                <a:solidFill>
                  <a:srgbClr val="B68150"/>
                </a:solidFill>
                <a:latin typeface="Montserrat"/>
                <a:cs typeface="Montserrat"/>
              </a:rPr>
              <a:t>PASSED</a:t>
            </a:r>
            <a:r>
              <a:rPr dirty="0" sz="1000" spc="-20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dirty="0" sz="1000" spc="-25">
                <a:solidFill>
                  <a:srgbClr val="B68150"/>
                </a:solidFill>
                <a:latin typeface="Montserrat"/>
                <a:cs typeface="Montserrat"/>
              </a:rPr>
              <a:t>ON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476821" y="2840567"/>
            <a:ext cx="997585" cy="711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635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solidFill>
                  <a:srgbClr val="B68150"/>
                </a:solidFill>
                <a:latin typeface="Montserrat"/>
                <a:cs typeface="Montserrat"/>
              </a:rPr>
              <a:t>CAPITAL MANAGEMENT</a:t>
            </a:r>
            <a:endParaRPr sz="1000">
              <a:latin typeface="Montserrat"/>
              <a:cs typeface="Montserrat"/>
            </a:endParaRPr>
          </a:p>
          <a:p>
            <a:pPr algn="ctr" marL="73660" marR="66040">
              <a:lnSpc>
                <a:spcPct val="100000"/>
              </a:lnSpc>
              <a:spcBef>
                <a:spcPts val="600"/>
              </a:spcBef>
            </a:pPr>
            <a:r>
              <a:rPr dirty="0" sz="1000" spc="-10">
                <a:solidFill>
                  <a:srgbClr val="B68150"/>
                </a:solidFill>
                <a:latin typeface="Montserrat"/>
                <a:cs typeface="Montserrat"/>
              </a:rPr>
              <a:t>INVESTMENT SKILLS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3894732" y="3238500"/>
            <a:ext cx="87503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solidFill>
                  <a:srgbClr val="B68150"/>
                </a:solidFill>
                <a:latin typeface="Montserrat"/>
                <a:cs typeface="Montserrat"/>
              </a:rPr>
              <a:t>OUR </a:t>
            </a:r>
            <a:r>
              <a:rPr dirty="0" sz="1000" spc="-10">
                <a:solidFill>
                  <a:srgbClr val="B68150"/>
                </a:solidFill>
                <a:latin typeface="Montserrat"/>
                <a:cs typeface="Montserrat"/>
              </a:rPr>
              <a:t>RETIREMENT PLANS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710330" y="3924300"/>
            <a:ext cx="1082675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 indent="-635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B68150"/>
                </a:solidFill>
                <a:latin typeface="Montserrat"/>
                <a:cs typeface="Montserrat"/>
              </a:rPr>
              <a:t>TRAINING</a:t>
            </a:r>
            <a:r>
              <a:rPr dirty="0" sz="1000" spc="-25">
                <a:solidFill>
                  <a:srgbClr val="B68150"/>
                </a:solidFill>
                <a:latin typeface="Montserrat"/>
                <a:cs typeface="Montserrat"/>
              </a:rPr>
              <a:t> AND </a:t>
            </a:r>
            <a:r>
              <a:rPr dirty="0" sz="1000" spc="-10">
                <a:solidFill>
                  <a:srgbClr val="B68150"/>
                </a:solidFill>
                <a:latin typeface="Montserrat"/>
                <a:cs typeface="Montserrat"/>
              </a:rPr>
              <a:t>EDUCATION </a:t>
            </a:r>
            <a:r>
              <a:rPr dirty="0" sz="1000">
                <a:solidFill>
                  <a:srgbClr val="B68150"/>
                </a:solidFill>
                <a:latin typeface="Montserrat"/>
                <a:cs typeface="Montserrat"/>
              </a:rPr>
              <a:t>FOR</a:t>
            </a:r>
            <a:r>
              <a:rPr dirty="0" sz="1000" spc="-5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dirty="0" sz="1000" spc="-10">
                <a:solidFill>
                  <a:srgbClr val="B68150"/>
                </a:solidFill>
                <a:latin typeface="Montserrat"/>
                <a:cs typeface="Montserrat"/>
              </a:rPr>
              <a:t>FUTURE </a:t>
            </a:r>
            <a:r>
              <a:rPr dirty="0" sz="1000">
                <a:solidFill>
                  <a:srgbClr val="B68150"/>
                </a:solidFill>
                <a:latin typeface="Montserrat"/>
                <a:cs typeface="Montserrat"/>
              </a:rPr>
              <a:t>TRUSTEE </a:t>
            </a:r>
            <a:r>
              <a:rPr dirty="0" sz="1000" spc="-10">
                <a:solidFill>
                  <a:srgbClr val="B68150"/>
                </a:solidFill>
                <a:latin typeface="Montserrat"/>
                <a:cs typeface="Montserrat"/>
              </a:rPr>
              <a:t>ROLES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3405058" y="4296832"/>
            <a:ext cx="109220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B68150"/>
                </a:solidFill>
                <a:latin typeface="Montserrat"/>
                <a:cs typeface="Montserrat"/>
              </a:rPr>
              <a:t>EQUALITY</a:t>
            </a:r>
            <a:r>
              <a:rPr dirty="0" sz="1000" spc="-5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dirty="0" sz="1000">
                <a:solidFill>
                  <a:srgbClr val="B68150"/>
                </a:solidFill>
                <a:latin typeface="Montserrat"/>
                <a:cs typeface="Montserrat"/>
              </a:rPr>
              <a:t>-</a:t>
            </a:r>
            <a:r>
              <a:rPr dirty="0" sz="1000" spc="-5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dirty="0" sz="1000" spc="-20">
                <a:solidFill>
                  <a:srgbClr val="B68150"/>
                </a:solidFill>
                <a:latin typeface="Montserrat"/>
                <a:cs typeface="Montserrat"/>
              </a:rPr>
              <a:t>FAIR </a:t>
            </a:r>
            <a:r>
              <a:rPr dirty="0" sz="1000">
                <a:solidFill>
                  <a:srgbClr val="B68150"/>
                </a:solidFill>
                <a:latin typeface="Montserrat"/>
                <a:cs typeface="Montserrat"/>
              </a:rPr>
              <a:t>TREATMENT</a:t>
            </a:r>
            <a:r>
              <a:rPr dirty="0" sz="1000" spc="-5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dirty="0" sz="1000" spc="-25">
                <a:solidFill>
                  <a:srgbClr val="B68150"/>
                </a:solidFill>
                <a:latin typeface="Montserrat"/>
                <a:cs typeface="Montserrat"/>
              </a:rPr>
              <a:t>IS </a:t>
            </a:r>
            <a:r>
              <a:rPr dirty="0" sz="1000">
                <a:solidFill>
                  <a:srgbClr val="B68150"/>
                </a:solidFill>
                <a:latin typeface="Montserrat"/>
                <a:cs typeface="Montserrat"/>
              </a:rPr>
              <a:t>NOT</a:t>
            </a:r>
            <a:r>
              <a:rPr dirty="0" sz="1000" spc="-10">
                <a:solidFill>
                  <a:srgbClr val="B68150"/>
                </a:solidFill>
                <a:latin typeface="Montserrat"/>
                <a:cs typeface="Montserrat"/>
              </a:rPr>
              <a:t> EQUAL?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5459164" y="2154767"/>
            <a:ext cx="51054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670" marR="5080" indent="-14604">
              <a:lnSpc>
                <a:spcPct val="100000"/>
              </a:lnSpc>
              <a:spcBef>
                <a:spcPts val="100"/>
              </a:spcBef>
            </a:pPr>
            <a:r>
              <a:rPr dirty="0" sz="1000" spc="-10">
                <a:solidFill>
                  <a:srgbClr val="B68150"/>
                </a:solidFill>
                <a:latin typeface="Montserrat"/>
                <a:cs typeface="Montserrat"/>
              </a:rPr>
              <a:t>ESTATE ISSUES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201905" y="6451600"/>
            <a:ext cx="1122045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solidFill>
                  <a:srgbClr val="B68150"/>
                </a:solidFill>
                <a:latin typeface="Montserrat"/>
                <a:cs typeface="Montserrat"/>
              </a:rPr>
              <a:t>WEALTH</a:t>
            </a:r>
            <a:r>
              <a:rPr dirty="0" sz="700" spc="335" b="1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dirty="0" sz="700" spc="-10" b="1">
                <a:solidFill>
                  <a:srgbClr val="B68150"/>
                </a:solidFill>
                <a:latin typeface="Montserrat"/>
                <a:cs typeface="Montserrat"/>
              </a:rPr>
              <a:t>RECIPIENTS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5332102" y="6951133"/>
            <a:ext cx="1268730" cy="132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00" b="1">
                <a:solidFill>
                  <a:srgbClr val="B68150"/>
                </a:solidFill>
                <a:latin typeface="Montserrat"/>
                <a:cs typeface="Montserrat"/>
              </a:rPr>
              <a:t>FUTURE</a:t>
            </a:r>
            <a:r>
              <a:rPr dirty="0" sz="700" spc="335" b="1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dirty="0" sz="700" spc="35" b="1">
                <a:solidFill>
                  <a:srgbClr val="B68150"/>
                </a:solidFill>
                <a:latin typeface="Montserrat"/>
                <a:cs typeface="Montserrat"/>
              </a:rPr>
              <a:t>BENEFICIARIES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2858462" y="6165738"/>
            <a:ext cx="285750" cy="216535"/>
          </a:xfrm>
          <a:custGeom>
            <a:avLst/>
            <a:gdLst/>
            <a:ahLst/>
            <a:cxnLst/>
            <a:rect l="l" t="t" r="r" b="b"/>
            <a:pathLst>
              <a:path w="285750" h="216535">
                <a:moveTo>
                  <a:pt x="12236" y="95420"/>
                </a:moveTo>
                <a:lnTo>
                  <a:pt x="9119" y="97960"/>
                </a:lnTo>
                <a:lnTo>
                  <a:pt x="0" y="187403"/>
                </a:lnTo>
                <a:lnTo>
                  <a:pt x="85260" y="215934"/>
                </a:lnTo>
                <a:lnTo>
                  <a:pt x="88858" y="214140"/>
                </a:lnTo>
                <a:lnTo>
                  <a:pt x="91083" y="207488"/>
                </a:lnTo>
                <a:lnTo>
                  <a:pt x="89289" y="203890"/>
                </a:lnTo>
                <a:lnTo>
                  <a:pt x="42788" y="188329"/>
                </a:lnTo>
                <a:lnTo>
                  <a:pt x="10274" y="188329"/>
                </a:lnTo>
                <a:lnTo>
                  <a:pt x="3388" y="177658"/>
                </a:lnTo>
                <a:lnTo>
                  <a:pt x="14489" y="170494"/>
                </a:lnTo>
                <a:lnTo>
                  <a:pt x="21753" y="99247"/>
                </a:lnTo>
                <a:lnTo>
                  <a:pt x="19213" y="96131"/>
                </a:lnTo>
                <a:lnTo>
                  <a:pt x="12236" y="95420"/>
                </a:lnTo>
                <a:close/>
              </a:path>
              <a:path w="285750" h="216535">
                <a:moveTo>
                  <a:pt x="14489" y="170494"/>
                </a:moveTo>
                <a:lnTo>
                  <a:pt x="3388" y="177658"/>
                </a:lnTo>
                <a:lnTo>
                  <a:pt x="10274" y="188329"/>
                </a:lnTo>
                <a:lnTo>
                  <a:pt x="17543" y="183637"/>
                </a:lnTo>
                <a:lnTo>
                  <a:pt x="13149" y="183637"/>
                </a:lnTo>
                <a:lnTo>
                  <a:pt x="8848" y="176971"/>
                </a:lnTo>
                <a:lnTo>
                  <a:pt x="13829" y="176971"/>
                </a:lnTo>
                <a:lnTo>
                  <a:pt x="14489" y="170494"/>
                </a:lnTo>
                <a:close/>
              </a:path>
              <a:path w="285750" h="216535">
                <a:moveTo>
                  <a:pt x="21376" y="181164"/>
                </a:moveTo>
                <a:lnTo>
                  <a:pt x="10274" y="188329"/>
                </a:lnTo>
                <a:lnTo>
                  <a:pt x="42788" y="188329"/>
                </a:lnTo>
                <a:lnTo>
                  <a:pt x="21376" y="181164"/>
                </a:lnTo>
                <a:close/>
              </a:path>
              <a:path w="285750" h="216535">
                <a:moveTo>
                  <a:pt x="8848" y="176971"/>
                </a:moveTo>
                <a:lnTo>
                  <a:pt x="13149" y="183637"/>
                </a:lnTo>
                <a:lnTo>
                  <a:pt x="13664" y="178583"/>
                </a:lnTo>
                <a:lnTo>
                  <a:pt x="8848" y="176971"/>
                </a:lnTo>
                <a:close/>
              </a:path>
              <a:path w="285750" h="216535">
                <a:moveTo>
                  <a:pt x="13664" y="178583"/>
                </a:moveTo>
                <a:lnTo>
                  <a:pt x="13149" y="183637"/>
                </a:lnTo>
                <a:lnTo>
                  <a:pt x="17543" y="183637"/>
                </a:lnTo>
                <a:lnTo>
                  <a:pt x="21376" y="181164"/>
                </a:lnTo>
                <a:lnTo>
                  <a:pt x="13664" y="178583"/>
                </a:lnTo>
                <a:close/>
              </a:path>
              <a:path w="285750" h="216535">
                <a:moveTo>
                  <a:pt x="278659" y="0"/>
                </a:moveTo>
                <a:lnTo>
                  <a:pt x="14489" y="170494"/>
                </a:lnTo>
                <a:lnTo>
                  <a:pt x="13664" y="178583"/>
                </a:lnTo>
                <a:lnTo>
                  <a:pt x="21376" y="181164"/>
                </a:lnTo>
                <a:lnTo>
                  <a:pt x="285546" y="10671"/>
                </a:lnTo>
                <a:lnTo>
                  <a:pt x="278659" y="0"/>
                </a:lnTo>
                <a:close/>
              </a:path>
              <a:path w="285750" h="216535">
                <a:moveTo>
                  <a:pt x="13829" y="176971"/>
                </a:moveTo>
                <a:lnTo>
                  <a:pt x="8848" y="176971"/>
                </a:lnTo>
                <a:lnTo>
                  <a:pt x="13664" y="178583"/>
                </a:lnTo>
                <a:lnTo>
                  <a:pt x="13829" y="176971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3957875" y="6165738"/>
            <a:ext cx="271780" cy="207010"/>
          </a:xfrm>
          <a:custGeom>
            <a:avLst/>
            <a:gdLst/>
            <a:ahLst/>
            <a:cxnLst/>
            <a:rect l="l" t="t" r="r" b="b"/>
            <a:pathLst>
              <a:path w="271779" h="207010">
                <a:moveTo>
                  <a:pt x="249881" y="171942"/>
                </a:moveTo>
                <a:lnTo>
                  <a:pt x="181968" y="194668"/>
                </a:lnTo>
                <a:lnTo>
                  <a:pt x="180174" y="198267"/>
                </a:lnTo>
                <a:lnTo>
                  <a:pt x="182401" y="204918"/>
                </a:lnTo>
                <a:lnTo>
                  <a:pt x="185999" y="206712"/>
                </a:lnTo>
                <a:lnTo>
                  <a:pt x="268490" y="179107"/>
                </a:lnTo>
                <a:lnTo>
                  <a:pt x="260983" y="179107"/>
                </a:lnTo>
                <a:lnTo>
                  <a:pt x="249881" y="171942"/>
                </a:lnTo>
                <a:close/>
              </a:path>
              <a:path w="271779" h="207010">
                <a:moveTo>
                  <a:pt x="257593" y="169361"/>
                </a:moveTo>
                <a:lnTo>
                  <a:pt x="249881" y="171942"/>
                </a:lnTo>
                <a:lnTo>
                  <a:pt x="260983" y="179107"/>
                </a:lnTo>
                <a:lnTo>
                  <a:pt x="264011" y="174415"/>
                </a:lnTo>
                <a:lnTo>
                  <a:pt x="258108" y="174415"/>
                </a:lnTo>
                <a:lnTo>
                  <a:pt x="257593" y="169361"/>
                </a:lnTo>
                <a:close/>
              </a:path>
              <a:path w="271779" h="207010">
                <a:moveTo>
                  <a:pt x="259021" y="86198"/>
                </a:moveTo>
                <a:lnTo>
                  <a:pt x="252044" y="86909"/>
                </a:lnTo>
                <a:lnTo>
                  <a:pt x="249504" y="90026"/>
                </a:lnTo>
                <a:lnTo>
                  <a:pt x="256768" y="161271"/>
                </a:lnTo>
                <a:lnTo>
                  <a:pt x="267869" y="168436"/>
                </a:lnTo>
                <a:lnTo>
                  <a:pt x="260983" y="179107"/>
                </a:lnTo>
                <a:lnTo>
                  <a:pt x="268490" y="179107"/>
                </a:lnTo>
                <a:lnTo>
                  <a:pt x="271258" y="178181"/>
                </a:lnTo>
                <a:lnTo>
                  <a:pt x="262138" y="88738"/>
                </a:lnTo>
                <a:lnTo>
                  <a:pt x="259021" y="86198"/>
                </a:lnTo>
                <a:close/>
              </a:path>
              <a:path w="271779" h="207010">
                <a:moveTo>
                  <a:pt x="262411" y="167749"/>
                </a:moveTo>
                <a:lnTo>
                  <a:pt x="257593" y="169361"/>
                </a:lnTo>
                <a:lnTo>
                  <a:pt x="258108" y="174415"/>
                </a:lnTo>
                <a:lnTo>
                  <a:pt x="262411" y="167749"/>
                </a:lnTo>
                <a:close/>
              </a:path>
              <a:path w="271779" h="207010">
                <a:moveTo>
                  <a:pt x="266805" y="167749"/>
                </a:moveTo>
                <a:lnTo>
                  <a:pt x="262411" y="167749"/>
                </a:lnTo>
                <a:lnTo>
                  <a:pt x="258108" y="174415"/>
                </a:lnTo>
                <a:lnTo>
                  <a:pt x="264011" y="174415"/>
                </a:lnTo>
                <a:lnTo>
                  <a:pt x="267869" y="168436"/>
                </a:lnTo>
                <a:lnTo>
                  <a:pt x="266805" y="167749"/>
                </a:lnTo>
                <a:close/>
              </a:path>
              <a:path w="271779" h="207010">
                <a:moveTo>
                  <a:pt x="6885" y="0"/>
                </a:moveTo>
                <a:lnTo>
                  <a:pt x="0" y="10671"/>
                </a:lnTo>
                <a:lnTo>
                  <a:pt x="249881" y="171942"/>
                </a:lnTo>
                <a:lnTo>
                  <a:pt x="257593" y="169361"/>
                </a:lnTo>
                <a:lnTo>
                  <a:pt x="256768" y="161271"/>
                </a:lnTo>
                <a:lnTo>
                  <a:pt x="6885" y="0"/>
                </a:lnTo>
                <a:close/>
              </a:path>
              <a:path w="271779" h="207010">
                <a:moveTo>
                  <a:pt x="256768" y="161271"/>
                </a:moveTo>
                <a:lnTo>
                  <a:pt x="257593" y="169361"/>
                </a:lnTo>
                <a:lnTo>
                  <a:pt x="262411" y="167749"/>
                </a:lnTo>
                <a:lnTo>
                  <a:pt x="266805" y="167749"/>
                </a:lnTo>
                <a:lnTo>
                  <a:pt x="256768" y="161271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object 1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83908" y="6702366"/>
            <a:ext cx="141298" cy="222408"/>
          </a:xfrm>
          <a:prstGeom prst="rect">
            <a:avLst/>
          </a:prstGeom>
        </p:spPr>
      </p:pic>
      <p:sp>
        <p:nvSpPr>
          <p:cNvPr id="19" name="object 19" descr=""/>
          <p:cNvSpPr/>
          <p:nvPr/>
        </p:nvSpPr>
        <p:spPr>
          <a:xfrm>
            <a:off x="2527391" y="6425801"/>
            <a:ext cx="285750" cy="171450"/>
          </a:xfrm>
          <a:custGeom>
            <a:avLst/>
            <a:gdLst/>
            <a:ahLst/>
            <a:cxnLst/>
            <a:rect l="l" t="t" r="r" b="b"/>
            <a:pathLst>
              <a:path w="285750" h="171450">
                <a:moveTo>
                  <a:pt x="76200" y="0"/>
                </a:moveTo>
                <a:lnTo>
                  <a:pt x="54006" y="4508"/>
                </a:lnTo>
                <a:lnTo>
                  <a:pt x="35834" y="16785"/>
                </a:lnTo>
                <a:lnTo>
                  <a:pt x="23558" y="34956"/>
                </a:lnTo>
                <a:lnTo>
                  <a:pt x="19050" y="57150"/>
                </a:lnTo>
                <a:lnTo>
                  <a:pt x="20725" y="70867"/>
                </a:lnTo>
                <a:lnTo>
                  <a:pt x="25477" y="83399"/>
                </a:lnTo>
                <a:lnTo>
                  <a:pt x="32894" y="94340"/>
                </a:lnTo>
                <a:lnTo>
                  <a:pt x="42564" y="103287"/>
                </a:lnTo>
                <a:lnTo>
                  <a:pt x="25318" y="114994"/>
                </a:lnTo>
                <a:lnTo>
                  <a:pt x="11864" y="130838"/>
                </a:lnTo>
                <a:lnTo>
                  <a:pt x="3118" y="149947"/>
                </a:lnTo>
                <a:lnTo>
                  <a:pt x="0" y="171450"/>
                </a:lnTo>
                <a:lnTo>
                  <a:pt x="19050" y="171450"/>
                </a:lnTo>
                <a:lnTo>
                  <a:pt x="23526" y="149162"/>
                </a:lnTo>
                <a:lnTo>
                  <a:pt x="35751" y="131001"/>
                </a:lnTo>
                <a:lnTo>
                  <a:pt x="53912" y="118777"/>
                </a:lnTo>
                <a:lnTo>
                  <a:pt x="76200" y="114300"/>
                </a:lnTo>
                <a:lnTo>
                  <a:pt x="126114" y="114300"/>
                </a:lnTo>
                <a:lnTo>
                  <a:pt x="119795" y="109174"/>
                </a:lnTo>
                <a:lnTo>
                  <a:pt x="109834" y="103287"/>
                </a:lnTo>
                <a:lnTo>
                  <a:pt x="118522" y="95250"/>
                </a:lnTo>
                <a:lnTo>
                  <a:pt x="76200" y="95250"/>
                </a:lnTo>
                <a:lnTo>
                  <a:pt x="61315" y="92274"/>
                </a:lnTo>
                <a:lnTo>
                  <a:pt x="49210" y="84139"/>
                </a:lnTo>
                <a:lnTo>
                  <a:pt x="41075" y="72034"/>
                </a:lnTo>
                <a:lnTo>
                  <a:pt x="38100" y="57150"/>
                </a:lnTo>
                <a:lnTo>
                  <a:pt x="41075" y="42265"/>
                </a:lnTo>
                <a:lnTo>
                  <a:pt x="49210" y="30160"/>
                </a:lnTo>
                <a:lnTo>
                  <a:pt x="61315" y="22025"/>
                </a:lnTo>
                <a:lnTo>
                  <a:pt x="76200" y="19050"/>
                </a:lnTo>
                <a:lnTo>
                  <a:pt x="118095" y="19050"/>
                </a:lnTo>
                <a:lnTo>
                  <a:pt x="116565" y="16785"/>
                </a:lnTo>
                <a:lnTo>
                  <a:pt x="98393" y="4508"/>
                </a:lnTo>
                <a:lnTo>
                  <a:pt x="76200" y="0"/>
                </a:lnTo>
                <a:close/>
              </a:path>
              <a:path w="285750" h="171450">
                <a:moveTo>
                  <a:pt x="126114" y="114300"/>
                </a:moveTo>
                <a:lnTo>
                  <a:pt x="76200" y="114300"/>
                </a:lnTo>
                <a:lnTo>
                  <a:pt x="98487" y="118777"/>
                </a:lnTo>
                <a:lnTo>
                  <a:pt x="116648" y="131001"/>
                </a:lnTo>
                <a:lnTo>
                  <a:pt x="128872" y="149162"/>
                </a:lnTo>
                <a:lnTo>
                  <a:pt x="133350" y="171450"/>
                </a:lnTo>
                <a:lnTo>
                  <a:pt x="152400" y="171450"/>
                </a:lnTo>
                <a:lnTo>
                  <a:pt x="156876" y="149162"/>
                </a:lnTo>
                <a:lnTo>
                  <a:pt x="166718" y="134541"/>
                </a:lnTo>
                <a:lnTo>
                  <a:pt x="142875" y="134541"/>
                </a:lnTo>
                <a:lnTo>
                  <a:pt x="136493" y="124927"/>
                </a:lnTo>
                <a:lnTo>
                  <a:pt x="128740" y="116430"/>
                </a:lnTo>
                <a:lnTo>
                  <a:pt x="126114" y="114300"/>
                </a:lnTo>
                <a:close/>
              </a:path>
              <a:path w="285750" h="171450">
                <a:moveTo>
                  <a:pt x="259408" y="114300"/>
                </a:moveTo>
                <a:lnTo>
                  <a:pt x="209550" y="114300"/>
                </a:lnTo>
                <a:lnTo>
                  <a:pt x="231837" y="118777"/>
                </a:lnTo>
                <a:lnTo>
                  <a:pt x="249998" y="131001"/>
                </a:lnTo>
                <a:lnTo>
                  <a:pt x="262222" y="149162"/>
                </a:lnTo>
                <a:lnTo>
                  <a:pt x="266700" y="171450"/>
                </a:lnTo>
                <a:lnTo>
                  <a:pt x="285750" y="171450"/>
                </a:lnTo>
                <a:lnTo>
                  <a:pt x="282631" y="149947"/>
                </a:lnTo>
                <a:lnTo>
                  <a:pt x="273885" y="130838"/>
                </a:lnTo>
                <a:lnTo>
                  <a:pt x="260431" y="114994"/>
                </a:lnTo>
                <a:lnTo>
                  <a:pt x="259408" y="114300"/>
                </a:lnTo>
                <a:close/>
              </a:path>
              <a:path w="285750" h="171450">
                <a:moveTo>
                  <a:pt x="209550" y="0"/>
                </a:moveTo>
                <a:lnTo>
                  <a:pt x="187356" y="4508"/>
                </a:lnTo>
                <a:lnTo>
                  <a:pt x="169184" y="16785"/>
                </a:lnTo>
                <a:lnTo>
                  <a:pt x="156908" y="34956"/>
                </a:lnTo>
                <a:lnTo>
                  <a:pt x="152400" y="57150"/>
                </a:lnTo>
                <a:lnTo>
                  <a:pt x="154075" y="70867"/>
                </a:lnTo>
                <a:lnTo>
                  <a:pt x="158827" y="83399"/>
                </a:lnTo>
                <a:lnTo>
                  <a:pt x="166244" y="94340"/>
                </a:lnTo>
                <a:lnTo>
                  <a:pt x="175914" y="103287"/>
                </a:lnTo>
                <a:lnTo>
                  <a:pt x="165953" y="109174"/>
                </a:lnTo>
                <a:lnTo>
                  <a:pt x="157008" y="116430"/>
                </a:lnTo>
                <a:lnTo>
                  <a:pt x="149256" y="124927"/>
                </a:lnTo>
                <a:lnTo>
                  <a:pt x="142875" y="134541"/>
                </a:lnTo>
                <a:lnTo>
                  <a:pt x="166718" y="134541"/>
                </a:lnTo>
                <a:lnTo>
                  <a:pt x="169101" y="131001"/>
                </a:lnTo>
                <a:lnTo>
                  <a:pt x="187262" y="118777"/>
                </a:lnTo>
                <a:lnTo>
                  <a:pt x="209550" y="114300"/>
                </a:lnTo>
                <a:lnTo>
                  <a:pt x="259408" y="114300"/>
                </a:lnTo>
                <a:lnTo>
                  <a:pt x="243184" y="103287"/>
                </a:lnTo>
                <a:lnTo>
                  <a:pt x="251872" y="95250"/>
                </a:lnTo>
                <a:lnTo>
                  <a:pt x="209550" y="95250"/>
                </a:lnTo>
                <a:lnTo>
                  <a:pt x="194665" y="92274"/>
                </a:lnTo>
                <a:lnTo>
                  <a:pt x="182560" y="84139"/>
                </a:lnTo>
                <a:lnTo>
                  <a:pt x="174425" y="72034"/>
                </a:lnTo>
                <a:lnTo>
                  <a:pt x="171450" y="57150"/>
                </a:lnTo>
                <a:lnTo>
                  <a:pt x="174425" y="42265"/>
                </a:lnTo>
                <a:lnTo>
                  <a:pt x="182560" y="30160"/>
                </a:lnTo>
                <a:lnTo>
                  <a:pt x="194665" y="22025"/>
                </a:lnTo>
                <a:lnTo>
                  <a:pt x="209550" y="19050"/>
                </a:lnTo>
                <a:lnTo>
                  <a:pt x="251445" y="19050"/>
                </a:lnTo>
                <a:lnTo>
                  <a:pt x="249915" y="16785"/>
                </a:lnTo>
                <a:lnTo>
                  <a:pt x="231743" y="4508"/>
                </a:lnTo>
                <a:lnTo>
                  <a:pt x="209550" y="0"/>
                </a:lnTo>
                <a:close/>
              </a:path>
              <a:path w="285750" h="171450">
                <a:moveTo>
                  <a:pt x="118095" y="19050"/>
                </a:moveTo>
                <a:lnTo>
                  <a:pt x="76200" y="19050"/>
                </a:lnTo>
                <a:lnTo>
                  <a:pt x="91084" y="22025"/>
                </a:lnTo>
                <a:lnTo>
                  <a:pt x="103189" y="30160"/>
                </a:lnTo>
                <a:lnTo>
                  <a:pt x="111324" y="42265"/>
                </a:lnTo>
                <a:lnTo>
                  <a:pt x="114300" y="57150"/>
                </a:lnTo>
                <a:lnTo>
                  <a:pt x="111324" y="72034"/>
                </a:lnTo>
                <a:lnTo>
                  <a:pt x="103189" y="84139"/>
                </a:lnTo>
                <a:lnTo>
                  <a:pt x="91084" y="92274"/>
                </a:lnTo>
                <a:lnTo>
                  <a:pt x="76200" y="95250"/>
                </a:lnTo>
                <a:lnTo>
                  <a:pt x="118522" y="95250"/>
                </a:lnTo>
                <a:lnTo>
                  <a:pt x="119504" y="94340"/>
                </a:lnTo>
                <a:lnTo>
                  <a:pt x="126922" y="83399"/>
                </a:lnTo>
                <a:lnTo>
                  <a:pt x="131674" y="70867"/>
                </a:lnTo>
                <a:lnTo>
                  <a:pt x="133350" y="57150"/>
                </a:lnTo>
                <a:lnTo>
                  <a:pt x="128841" y="34956"/>
                </a:lnTo>
                <a:lnTo>
                  <a:pt x="118095" y="19050"/>
                </a:lnTo>
                <a:close/>
              </a:path>
              <a:path w="285750" h="171450">
                <a:moveTo>
                  <a:pt x="251445" y="19050"/>
                </a:moveTo>
                <a:lnTo>
                  <a:pt x="209550" y="19050"/>
                </a:lnTo>
                <a:lnTo>
                  <a:pt x="224434" y="22025"/>
                </a:lnTo>
                <a:lnTo>
                  <a:pt x="236539" y="30160"/>
                </a:lnTo>
                <a:lnTo>
                  <a:pt x="244674" y="42265"/>
                </a:lnTo>
                <a:lnTo>
                  <a:pt x="247650" y="57150"/>
                </a:lnTo>
                <a:lnTo>
                  <a:pt x="244674" y="72034"/>
                </a:lnTo>
                <a:lnTo>
                  <a:pt x="236539" y="84139"/>
                </a:lnTo>
                <a:lnTo>
                  <a:pt x="224434" y="92274"/>
                </a:lnTo>
                <a:lnTo>
                  <a:pt x="209550" y="95250"/>
                </a:lnTo>
                <a:lnTo>
                  <a:pt x="251872" y="95250"/>
                </a:lnTo>
                <a:lnTo>
                  <a:pt x="252854" y="94340"/>
                </a:lnTo>
                <a:lnTo>
                  <a:pt x="260272" y="83399"/>
                </a:lnTo>
                <a:lnTo>
                  <a:pt x="265024" y="70867"/>
                </a:lnTo>
                <a:lnTo>
                  <a:pt x="266700" y="57150"/>
                </a:lnTo>
                <a:lnTo>
                  <a:pt x="262191" y="34956"/>
                </a:lnTo>
                <a:lnTo>
                  <a:pt x="251445" y="1905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1903755" y="6656616"/>
            <a:ext cx="508634" cy="447675"/>
          </a:xfrm>
          <a:custGeom>
            <a:avLst/>
            <a:gdLst/>
            <a:ahLst/>
            <a:cxnLst/>
            <a:rect l="l" t="t" r="r" b="b"/>
            <a:pathLst>
              <a:path w="508635" h="447675">
                <a:moveTo>
                  <a:pt x="95250" y="418668"/>
                </a:moveTo>
                <a:lnTo>
                  <a:pt x="93738" y="406793"/>
                </a:lnTo>
                <a:lnTo>
                  <a:pt x="89446" y="395960"/>
                </a:lnTo>
                <a:lnTo>
                  <a:pt x="85267" y="390093"/>
                </a:lnTo>
                <a:lnTo>
                  <a:pt x="82778" y="386588"/>
                </a:lnTo>
                <a:lnTo>
                  <a:pt x="74117" y="379082"/>
                </a:lnTo>
                <a:lnTo>
                  <a:pt x="78917" y="373418"/>
                </a:lnTo>
                <a:lnTo>
                  <a:pt x="80251" y="371043"/>
                </a:lnTo>
                <a:lnTo>
                  <a:pt x="82575" y="366915"/>
                </a:lnTo>
                <a:lnTo>
                  <a:pt x="84912" y="359727"/>
                </a:lnTo>
                <a:lnTo>
                  <a:pt x="85725" y="351993"/>
                </a:lnTo>
                <a:lnTo>
                  <a:pt x="82715" y="337210"/>
                </a:lnTo>
                <a:lnTo>
                  <a:pt x="79844" y="332943"/>
                </a:lnTo>
                <a:lnTo>
                  <a:pt x="74536" y="325094"/>
                </a:lnTo>
                <a:lnTo>
                  <a:pt x="66675" y="319786"/>
                </a:lnTo>
                <a:lnTo>
                  <a:pt x="66675" y="351993"/>
                </a:lnTo>
                <a:lnTo>
                  <a:pt x="65201" y="359460"/>
                </a:lnTo>
                <a:lnTo>
                  <a:pt x="61137" y="365506"/>
                </a:lnTo>
                <a:lnTo>
                  <a:pt x="55092" y="369570"/>
                </a:lnTo>
                <a:lnTo>
                  <a:pt x="47625" y="371043"/>
                </a:lnTo>
                <a:lnTo>
                  <a:pt x="40157" y="369570"/>
                </a:lnTo>
                <a:lnTo>
                  <a:pt x="34112" y="365506"/>
                </a:lnTo>
                <a:lnTo>
                  <a:pt x="30060" y="359460"/>
                </a:lnTo>
                <a:lnTo>
                  <a:pt x="28575" y="351993"/>
                </a:lnTo>
                <a:lnTo>
                  <a:pt x="30060" y="344525"/>
                </a:lnTo>
                <a:lnTo>
                  <a:pt x="34112" y="338480"/>
                </a:lnTo>
                <a:lnTo>
                  <a:pt x="40157" y="334429"/>
                </a:lnTo>
                <a:lnTo>
                  <a:pt x="47625" y="332943"/>
                </a:lnTo>
                <a:lnTo>
                  <a:pt x="55092" y="334429"/>
                </a:lnTo>
                <a:lnTo>
                  <a:pt x="61137" y="338480"/>
                </a:lnTo>
                <a:lnTo>
                  <a:pt x="65201" y="344525"/>
                </a:lnTo>
                <a:lnTo>
                  <a:pt x="66675" y="351993"/>
                </a:lnTo>
                <a:lnTo>
                  <a:pt x="66675" y="319786"/>
                </a:lnTo>
                <a:lnTo>
                  <a:pt x="62420" y="316903"/>
                </a:lnTo>
                <a:lnTo>
                  <a:pt x="47625" y="313893"/>
                </a:lnTo>
                <a:lnTo>
                  <a:pt x="32842" y="316903"/>
                </a:lnTo>
                <a:lnTo>
                  <a:pt x="20726" y="325094"/>
                </a:lnTo>
                <a:lnTo>
                  <a:pt x="12534" y="337210"/>
                </a:lnTo>
                <a:lnTo>
                  <a:pt x="9525" y="351993"/>
                </a:lnTo>
                <a:lnTo>
                  <a:pt x="10350" y="359727"/>
                </a:lnTo>
                <a:lnTo>
                  <a:pt x="12674" y="366915"/>
                </a:lnTo>
                <a:lnTo>
                  <a:pt x="16344" y="373418"/>
                </a:lnTo>
                <a:lnTo>
                  <a:pt x="21132" y="379082"/>
                </a:lnTo>
                <a:lnTo>
                  <a:pt x="12484" y="386588"/>
                </a:lnTo>
                <a:lnTo>
                  <a:pt x="5803" y="395960"/>
                </a:lnTo>
                <a:lnTo>
                  <a:pt x="1524" y="406793"/>
                </a:lnTo>
                <a:lnTo>
                  <a:pt x="0" y="418668"/>
                </a:lnTo>
                <a:lnTo>
                  <a:pt x="19050" y="418668"/>
                </a:lnTo>
                <a:lnTo>
                  <a:pt x="21285" y="407504"/>
                </a:lnTo>
                <a:lnTo>
                  <a:pt x="27381" y="398424"/>
                </a:lnTo>
                <a:lnTo>
                  <a:pt x="36461" y="392328"/>
                </a:lnTo>
                <a:lnTo>
                  <a:pt x="47625" y="390093"/>
                </a:lnTo>
                <a:lnTo>
                  <a:pt x="58788" y="392328"/>
                </a:lnTo>
                <a:lnTo>
                  <a:pt x="67868" y="398424"/>
                </a:lnTo>
                <a:lnTo>
                  <a:pt x="73964" y="407504"/>
                </a:lnTo>
                <a:lnTo>
                  <a:pt x="76200" y="418668"/>
                </a:lnTo>
                <a:lnTo>
                  <a:pt x="95250" y="418668"/>
                </a:lnTo>
                <a:close/>
              </a:path>
              <a:path w="508635" h="447675">
                <a:moveTo>
                  <a:pt x="123825" y="290080"/>
                </a:moveTo>
                <a:lnTo>
                  <a:pt x="121196" y="277152"/>
                </a:lnTo>
                <a:lnTo>
                  <a:pt x="120269" y="275793"/>
                </a:lnTo>
                <a:lnTo>
                  <a:pt x="114020" y="266547"/>
                </a:lnTo>
                <a:lnTo>
                  <a:pt x="104775" y="260311"/>
                </a:lnTo>
                <a:lnTo>
                  <a:pt x="104775" y="282079"/>
                </a:lnTo>
                <a:lnTo>
                  <a:pt x="104775" y="298081"/>
                </a:lnTo>
                <a:lnTo>
                  <a:pt x="98488" y="304368"/>
                </a:lnTo>
                <a:lnTo>
                  <a:pt x="82486" y="304368"/>
                </a:lnTo>
                <a:lnTo>
                  <a:pt x="76200" y="298081"/>
                </a:lnTo>
                <a:lnTo>
                  <a:pt x="76200" y="282079"/>
                </a:lnTo>
                <a:lnTo>
                  <a:pt x="82486" y="275793"/>
                </a:lnTo>
                <a:lnTo>
                  <a:pt x="98488" y="275793"/>
                </a:lnTo>
                <a:lnTo>
                  <a:pt x="104775" y="282079"/>
                </a:lnTo>
                <a:lnTo>
                  <a:pt x="104775" y="260311"/>
                </a:lnTo>
                <a:lnTo>
                  <a:pt x="103416" y="259384"/>
                </a:lnTo>
                <a:lnTo>
                  <a:pt x="90487" y="256743"/>
                </a:lnTo>
                <a:lnTo>
                  <a:pt x="77558" y="259384"/>
                </a:lnTo>
                <a:lnTo>
                  <a:pt x="66954" y="266547"/>
                </a:lnTo>
                <a:lnTo>
                  <a:pt x="59791" y="277152"/>
                </a:lnTo>
                <a:lnTo>
                  <a:pt x="57150" y="290080"/>
                </a:lnTo>
                <a:lnTo>
                  <a:pt x="59791" y="303022"/>
                </a:lnTo>
                <a:lnTo>
                  <a:pt x="66954" y="313613"/>
                </a:lnTo>
                <a:lnTo>
                  <a:pt x="77558" y="320789"/>
                </a:lnTo>
                <a:lnTo>
                  <a:pt x="90487" y="323418"/>
                </a:lnTo>
                <a:lnTo>
                  <a:pt x="103416" y="320789"/>
                </a:lnTo>
                <a:lnTo>
                  <a:pt x="114020" y="313613"/>
                </a:lnTo>
                <a:lnTo>
                  <a:pt x="120269" y="304368"/>
                </a:lnTo>
                <a:lnTo>
                  <a:pt x="121196" y="303022"/>
                </a:lnTo>
                <a:lnTo>
                  <a:pt x="123825" y="290080"/>
                </a:lnTo>
                <a:close/>
              </a:path>
              <a:path w="508635" h="447675">
                <a:moveTo>
                  <a:pt x="180975" y="447243"/>
                </a:moveTo>
                <a:lnTo>
                  <a:pt x="164312" y="410667"/>
                </a:lnTo>
                <a:lnTo>
                  <a:pt x="159842" y="407657"/>
                </a:lnTo>
                <a:lnTo>
                  <a:pt x="164642" y="401993"/>
                </a:lnTo>
                <a:lnTo>
                  <a:pt x="165976" y="399618"/>
                </a:lnTo>
                <a:lnTo>
                  <a:pt x="168300" y="395490"/>
                </a:lnTo>
                <a:lnTo>
                  <a:pt x="170637" y="388302"/>
                </a:lnTo>
                <a:lnTo>
                  <a:pt x="152400" y="348361"/>
                </a:lnTo>
                <a:lnTo>
                  <a:pt x="152400" y="380568"/>
                </a:lnTo>
                <a:lnTo>
                  <a:pt x="150926" y="388035"/>
                </a:lnTo>
                <a:lnTo>
                  <a:pt x="146862" y="394081"/>
                </a:lnTo>
                <a:lnTo>
                  <a:pt x="140817" y="398145"/>
                </a:lnTo>
                <a:lnTo>
                  <a:pt x="133350" y="399618"/>
                </a:lnTo>
                <a:lnTo>
                  <a:pt x="125882" y="398145"/>
                </a:lnTo>
                <a:lnTo>
                  <a:pt x="119837" y="394081"/>
                </a:lnTo>
                <a:lnTo>
                  <a:pt x="115785" y="388035"/>
                </a:lnTo>
                <a:lnTo>
                  <a:pt x="114300" y="380568"/>
                </a:lnTo>
                <a:lnTo>
                  <a:pt x="115785" y="373100"/>
                </a:lnTo>
                <a:lnTo>
                  <a:pt x="119837" y="367055"/>
                </a:lnTo>
                <a:lnTo>
                  <a:pt x="125882" y="363004"/>
                </a:lnTo>
                <a:lnTo>
                  <a:pt x="133350" y="361518"/>
                </a:lnTo>
                <a:lnTo>
                  <a:pt x="140817" y="363004"/>
                </a:lnTo>
                <a:lnTo>
                  <a:pt x="146862" y="367055"/>
                </a:lnTo>
                <a:lnTo>
                  <a:pt x="150926" y="373100"/>
                </a:lnTo>
                <a:lnTo>
                  <a:pt x="152400" y="380568"/>
                </a:lnTo>
                <a:lnTo>
                  <a:pt x="152400" y="348361"/>
                </a:lnTo>
                <a:lnTo>
                  <a:pt x="148145" y="345478"/>
                </a:lnTo>
                <a:lnTo>
                  <a:pt x="133350" y="342468"/>
                </a:lnTo>
                <a:lnTo>
                  <a:pt x="118567" y="345478"/>
                </a:lnTo>
                <a:lnTo>
                  <a:pt x="106451" y="353669"/>
                </a:lnTo>
                <a:lnTo>
                  <a:pt x="98259" y="365785"/>
                </a:lnTo>
                <a:lnTo>
                  <a:pt x="95250" y="380568"/>
                </a:lnTo>
                <a:lnTo>
                  <a:pt x="96075" y="388302"/>
                </a:lnTo>
                <a:lnTo>
                  <a:pt x="98399" y="395490"/>
                </a:lnTo>
                <a:lnTo>
                  <a:pt x="102069" y="401993"/>
                </a:lnTo>
                <a:lnTo>
                  <a:pt x="106857" y="407657"/>
                </a:lnTo>
                <a:lnTo>
                  <a:pt x="102400" y="410667"/>
                </a:lnTo>
                <a:lnTo>
                  <a:pt x="85725" y="447243"/>
                </a:lnTo>
                <a:lnTo>
                  <a:pt x="104775" y="447243"/>
                </a:lnTo>
                <a:lnTo>
                  <a:pt x="107010" y="436079"/>
                </a:lnTo>
                <a:lnTo>
                  <a:pt x="113106" y="426999"/>
                </a:lnTo>
                <a:lnTo>
                  <a:pt x="122186" y="420903"/>
                </a:lnTo>
                <a:lnTo>
                  <a:pt x="133350" y="418668"/>
                </a:lnTo>
                <a:lnTo>
                  <a:pt x="144513" y="420903"/>
                </a:lnTo>
                <a:lnTo>
                  <a:pt x="153593" y="426999"/>
                </a:lnTo>
                <a:lnTo>
                  <a:pt x="159689" y="436079"/>
                </a:lnTo>
                <a:lnTo>
                  <a:pt x="161925" y="447243"/>
                </a:lnTo>
                <a:lnTo>
                  <a:pt x="180975" y="447243"/>
                </a:lnTo>
                <a:close/>
              </a:path>
              <a:path w="508635" h="447675">
                <a:moveTo>
                  <a:pt x="209550" y="290080"/>
                </a:moveTo>
                <a:lnTo>
                  <a:pt x="206921" y="277152"/>
                </a:lnTo>
                <a:lnTo>
                  <a:pt x="205994" y="275793"/>
                </a:lnTo>
                <a:lnTo>
                  <a:pt x="199745" y="266547"/>
                </a:lnTo>
                <a:lnTo>
                  <a:pt x="190500" y="260311"/>
                </a:lnTo>
                <a:lnTo>
                  <a:pt x="190500" y="282079"/>
                </a:lnTo>
                <a:lnTo>
                  <a:pt x="190500" y="298081"/>
                </a:lnTo>
                <a:lnTo>
                  <a:pt x="184213" y="304368"/>
                </a:lnTo>
                <a:lnTo>
                  <a:pt x="168211" y="304368"/>
                </a:lnTo>
                <a:lnTo>
                  <a:pt x="161925" y="298081"/>
                </a:lnTo>
                <a:lnTo>
                  <a:pt x="161925" y="282079"/>
                </a:lnTo>
                <a:lnTo>
                  <a:pt x="168211" y="275793"/>
                </a:lnTo>
                <a:lnTo>
                  <a:pt x="184213" y="275793"/>
                </a:lnTo>
                <a:lnTo>
                  <a:pt x="190500" y="282079"/>
                </a:lnTo>
                <a:lnTo>
                  <a:pt x="190500" y="260311"/>
                </a:lnTo>
                <a:lnTo>
                  <a:pt x="189141" y="259384"/>
                </a:lnTo>
                <a:lnTo>
                  <a:pt x="176212" y="256743"/>
                </a:lnTo>
                <a:lnTo>
                  <a:pt x="163283" y="259384"/>
                </a:lnTo>
                <a:lnTo>
                  <a:pt x="152679" y="266547"/>
                </a:lnTo>
                <a:lnTo>
                  <a:pt x="145516" y="277152"/>
                </a:lnTo>
                <a:lnTo>
                  <a:pt x="142875" y="290080"/>
                </a:lnTo>
                <a:lnTo>
                  <a:pt x="145516" y="303022"/>
                </a:lnTo>
                <a:lnTo>
                  <a:pt x="152679" y="313613"/>
                </a:lnTo>
                <a:lnTo>
                  <a:pt x="163283" y="320789"/>
                </a:lnTo>
                <a:lnTo>
                  <a:pt x="176212" y="323418"/>
                </a:lnTo>
                <a:lnTo>
                  <a:pt x="189141" y="320789"/>
                </a:lnTo>
                <a:lnTo>
                  <a:pt x="199745" y="313613"/>
                </a:lnTo>
                <a:lnTo>
                  <a:pt x="205994" y="304368"/>
                </a:lnTo>
                <a:lnTo>
                  <a:pt x="206921" y="303022"/>
                </a:lnTo>
                <a:lnTo>
                  <a:pt x="209550" y="290080"/>
                </a:lnTo>
                <a:close/>
              </a:path>
              <a:path w="508635" h="447675">
                <a:moveTo>
                  <a:pt x="266700" y="418668"/>
                </a:moveTo>
                <a:lnTo>
                  <a:pt x="265188" y="406793"/>
                </a:lnTo>
                <a:lnTo>
                  <a:pt x="260896" y="395960"/>
                </a:lnTo>
                <a:lnTo>
                  <a:pt x="256717" y="390093"/>
                </a:lnTo>
                <a:lnTo>
                  <a:pt x="254228" y="386588"/>
                </a:lnTo>
                <a:lnTo>
                  <a:pt x="245567" y="379082"/>
                </a:lnTo>
                <a:lnTo>
                  <a:pt x="250367" y="373418"/>
                </a:lnTo>
                <a:lnTo>
                  <a:pt x="251701" y="371043"/>
                </a:lnTo>
                <a:lnTo>
                  <a:pt x="254025" y="366915"/>
                </a:lnTo>
                <a:lnTo>
                  <a:pt x="256362" y="359727"/>
                </a:lnTo>
                <a:lnTo>
                  <a:pt x="257175" y="351993"/>
                </a:lnTo>
                <a:lnTo>
                  <a:pt x="254165" y="337210"/>
                </a:lnTo>
                <a:lnTo>
                  <a:pt x="251294" y="332943"/>
                </a:lnTo>
                <a:lnTo>
                  <a:pt x="245986" y="325094"/>
                </a:lnTo>
                <a:lnTo>
                  <a:pt x="238125" y="319786"/>
                </a:lnTo>
                <a:lnTo>
                  <a:pt x="238125" y="351993"/>
                </a:lnTo>
                <a:lnTo>
                  <a:pt x="236651" y="359460"/>
                </a:lnTo>
                <a:lnTo>
                  <a:pt x="232587" y="365506"/>
                </a:lnTo>
                <a:lnTo>
                  <a:pt x="226542" y="369570"/>
                </a:lnTo>
                <a:lnTo>
                  <a:pt x="219075" y="371043"/>
                </a:lnTo>
                <a:lnTo>
                  <a:pt x="211607" y="369570"/>
                </a:lnTo>
                <a:lnTo>
                  <a:pt x="205562" y="365506"/>
                </a:lnTo>
                <a:lnTo>
                  <a:pt x="201510" y="359460"/>
                </a:lnTo>
                <a:lnTo>
                  <a:pt x="200025" y="351993"/>
                </a:lnTo>
                <a:lnTo>
                  <a:pt x="201510" y="344525"/>
                </a:lnTo>
                <a:lnTo>
                  <a:pt x="205562" y="338480"/>
                </a:lnTo>
                <a:lnTo>
                  <a:pt x="211607" y="334429"/>
                </a:lnTo>
                <a:lnTo>
                  <a:pt x="219075" y="332943"/>
                </a:lnTo>
                <a:lnTo>
                  <a:pt x="226542" y="334429"/>
                </a:lnTo>
                <a:lnTo>
                  <a:pt x="232587" y="338480"/>
                </a:lnTo>
                <a:lnTo>
                  <a:pt x="236651" y="344525"/>
                </a:lnTo>
                <a:lnTo>
                  <a:pt x="238125" y="351993"/>
                </a:lnTo>
                <a:lnTo>
                  <a:pt x="238125" y="319786"/>
                </a:lnTo>
                <a:lnTo>
                  <a:pt x="233870" y="316903"/>
                </a:lnTo>
                <a:lnTo>
                  <a:pt x="219075" y="313893"/>
                </a:lnTo>
                <a:lnTo>
                  <a:pt x="204292" y="316903"/>
                </a:lnTo>
                <a:lnTo>
                  <a:pt x="192176" y="325094"/>
                </a:lnTo>
                <a:lnTo>
                  <a:pt x="183984" y="337210"/>
                </a:lnTo>
                <a:lnTo>
                  <a:pt x="180975" y="351993"/>
                </a:lnTo>
                <a:lnTo>
                  <a:pt x="181800" y="359727"/>
                </a:lnTo>
                <a:lnTo>
                  <a:pt x="184124" y="366915"/>
                </a:lnTo>
                <a:lnTo>
                  <a:pt x="187794" y="373418"/>
                </a:lnTo>
                <a:lnTo>
                  <a:pt x="192582" y="379082"/>
                </a:lnTo>
                <a:lnTo>
                  <a:pt x="183934" y="386588"/>
                </a:lnTo>
                <a:lnTo>
                  <a:pt x="177253" y="395960"/>
                </a:lnTo>
                <a:lnTo>
                  <a:pt x="172974" y="406793"/>
                </a:lnTo>
                <a:lnTo>
                  <a:pt x="171450" y="418668"/>
                </a:lnTo>
                <a:lnTo>
                  <a:pt x="190500" y="418668"/>
                </a:lnTo>
                <a:lnTo>
                  <a:pt x="192735" y="407504"/>
                </a:lnTo>
                <a:lnTo>
                  <a:pt x="198831" y="398424"/>
                </a:lnTo>
                <a:lnTo>
                  <a:pt x="207911" y="392328"/>
                </a:lnTo>
                <a:lnTo>
                  <a:pt x="219075" y="390093"/>
                </a:lnTo>
                <a:lnTo>
                  <a:pt x="230238" y="392328"/>
                </a:lnTo>
                <a:lnTo>
                  <a:pt x="239318" y="398424"/>
                </a:lnTo>
                <a:lnTo>
                  <a:pt x="245414" y="407504"/>
                </a:lnTo>
                <a:lnTo>
                  <a:pt x="247650" y="418668"/>
                </a:lnTo>
                <a:lnTo>
                  <a:pt x="266700" y="418668"/>
                </a:lnTo>
                <a:close/>
              </a:path>
              <a:path w="508635" h="447675">
                <a:moveTo>
                  <a:pt x="508609" y="10528"/>
                </a:moveTo>
                <a:lnTo>
                  <a:pt x="501497" y="0"/>
                </a:lnTo>
                <a:lnTo>
                  <a:pt x="237083" y="178600"/>
                </a:lnTo>
                <a:lnTo>
                  <a:pt x="242862" y="107226"/>
                </a:lnTo>
                <a:lnTo>
                  <a:pt x="240245" y="104165"/>
                </a:lnTo>
                <a:lnTo>
                  <a:pt x="233260" y="103593"/>
                </a:lnTo>
                <a:lnTo>
                  <a:pt x="230200" y="106197"/>
                </a:lnTo>
                <a:lnTo>
                  <a:pt x="222948" y="195808"/>
                </a:lnTo>
                <a:lnTo>
                  <a:pt x="308787" y="222554"/>
                </a:lnTo>
                <a:lnTo>
                  <a:pt x="312356" y="220687"/>
                </a:lnTo>
                <a:lnTo>
                  <a:pt x="314439" y="213995"/>
                </a:lnTo>
                <a:lnTo>
                  <a:pt x="312572" y="210426"/>
                </a:lnTo>
                <a:lnTo>
                  <a:pt x="267931" y="196519"/>
                </a:lnTo>
                <a:lnTo>
                  <a:pt x="244195" y="189128"/>
                </a:lnTo>
                <a:lnTo>
                  <a:pt x="508609" y="10528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3412630" y="6474700"/>
            <a:ext cx="285750" cy="171450"/>
          </a:xfrm>
          <a:custGeom>
            <a:avLst/>
            <a:gdLst/>
            <a:ahLst/>
            <a:cxnLst/>
            <a:rect l="l" t="t" r="r" b="b"/>
            <a:pathLst>
              <a:path w="285750" h="171450">
                <a:moveTo>
                  <a:pt x="76200" y="0"/>
                </a:moveTo>
                <a:lnTo>
                  <a:pt x="54006" y="4508"/>
                </a:lnTo>
                <a:lnTo>
                  <a:pt x="35834" y="16785"/>
                </a:lnTo>
                <a:lnTo>
                  <a:pt x="23558" y="34956"/>
                </a:lnTo>
                <a:lnTo>
                  <a:pt x="19050" y="57149"/>
                </a:lnTo>
                <a:lnTo>
                  <a:pt x="20725" y="70867"/>
                </a:lnTo>
                <a:lnTo>
                  <a:pt x="25477" y="83399"/>
                </a:lnTo>
                <a:lnTo>
                  <a:pt x="32894" y="94340"/>
                </a:lnTo>
                <a:lnTo>
                  <a:pt x="42565" y="103287"/>
                </a:lnTo>
                <a:lnTo>
                  <a:pt x="25318" y="114994"/>
                </a:lnTo>
                <a:lnTo>
                  <a:pt x="11864" y="130838"/>
                </a:lnTo>
                <a:lnTo>
                  <a:pt x="3118" y="149948"/>
                </a:lnTo>
                <a:lnTo>
                  <a:pt x="0" y="171450"/>
                </a:lnTo>
                <a:lnTo>
                  <a:pt x="19050" y="171450"/>
                </a:lnTo>
                <a:lnTo>
                  <a:pt x="23527" y="149162"/>
                </a:lnTo>
                <a:lnTo>
                  <a:pt x="35751" y="131001"/>
                </a:lnTo>
                <a:lnTo>
                  <a:pt x="53912" y="118777"/>
                </a:lnTo>
                <a:lnTo>
                  <a:pt x="76200" y="114300"/>
                </a:lnTo>
                <a:lnTo>
                  <a:pt x="126115" y="114300"/>
                </a:lnTo>
                <a:lnTo>
                  <a:pt x="119795" y="109174"/>
                </a:lnTo>
                <a:lnTo>
                  <a:pt x="109834" y="103287"/>
                </a:lnTo>
                <a:lnTo>
                  <a:pt x="118522" y="95250"/>
                </a:lnTo>
                <a:lnTo>
                  <a:pt x="76200" y="95250"/>
                </a:lnTo>
                <a:lnTo>
                  <a:pt x="61315" y="92274"/>
                </a:lnTo>
                <a:lnTo>
                  <a:pt x="49210" y="84139"/>
                </a:lnTo>
                <a:lnTo>
                  <a:pt x="41075" y="72034"/>
                </a:lnTo>
                <a:lnTo>
                  <a:pt x="38100" y="57149"/>
                </a:lnTo>
                <a:lnTo>
                  <a:pt x="41075" y="42265"/>
                </a:lnTo>
                <a:lnTo>
                  <a:pt x="49210" y="30160"/>
                </a:lnTo>
                <a:lnTo>
                  <a:pt x="61315" y="22025"/>
                </a:lnTo>
                <a:lnTo>
                  <a:pt x="76200" y="19049"/>
                </a:lnTo>
                <a:lnTo>
                  <a:pt x="118095" y="19049"/>
                </a:lnTo>
                <a:lnTo>
                  <a:pt x="116565" y="16785"/>
                </a:lnTo>
                <a:lnTo>
                  <a:pt x="98393" y="4508"/>
                </a:lnTo>
                <a:lnTo>
                  <a:pt x="76200" y="0"/>
                </a:lnTo>
                <a:close/>
              </a:path>
              <a:path w="285750" h="171450">
                <a:moveTo>
                  <a:pt x="126115" y="114300"/>
                </a:moveTo>
                <a:lnTo>
                  <a:pt x="76200" y="114300"/>
                </a:lnTo>
                <a:lnTo>
                  <a:pt x="98487" y="118777"/>
                </a:lnTo>
                <a:lnTo>
                  <a:pt x="116648" y="131001"/>
                </a:lnTo>
                <a:lnTo>
                  <a:pt x="128873" y="149162"/>
                </a:lnTo>
                <a:lnTo>
                  <a:pt x="133350" y="171450"/>
                </a:lnTo>
                <a:lnTo>
                  <a:pt x="152400" y="171450"/>
                </a:lnTo>
                <a:lnTo>
                  <a:pt x="156877" y="149162"/>
                </a:lnTo>
                <a:lnTo>
                  <a:pt x="166719" y="134541"/>
                </a:lnTo>
                <a:lnTo>
                  <a:pt x="142875" y="134541"/>
                </a:lnTo>
                <a:lnTo>
                  <a:pt x="136493" y="124927"/>
                </a:lnTo>
                <a:lnTo>
                  <a:pt x="128741" y="116430"/>
                </a:lnTo>
                <a:lnTo>
                  <a:pt x="126115" y="114300"/>
                </a:lnTo>
                <a:close/>
              </a:path>
              <a:path w="285750" h="171450">
                <a:moveTo>
                  <a:pt x="259408" y="114300"/>
                </a:moveTo>
                <a:lnTo>
                  <a:pt x="209550" y="114300"/>
                </a:lnTo>
                <a:lnTo>
                  <a:pt x="231837" y="118777"/>
                </a:lnTo>
                <a:lnTo>
                  <a:pt x="249998" y="131001"/>
                </a:lnTo>
                <a:lnTo>
                  <a:pt x="262223" y="149162"/>
                </a:lnTo>
                <a:lnTo>
                  <a:pt x="266700" y="171450"/>
                </a:lnTo>
                <a:lnTo>
                  <a:pt x="285750" y="171450"/>
                </a:lnTo>
                <a:lnTo>
                  <a:pt x="282631" y="149948"/>
                </a:lnTo>
                <a:lnTo>
                  <a:pt x="273885" y="130838"/>
                </a:lnTo>
                <a:lnTo>
                  <a:pt x="260431" y="114994"/>
                </a:lnTo>
                <a:lnTo>
                  <a:pt x="259408" y="114300"/>
                </a:lnTo>
                <a:close/>
              </a:path>
              <a:path w="285750" h="171450">
                <a:moveTo>
                  <a:pt x="209550" y="0"/>
                </a:moveTo>
                <a:lnTo>
                  <a:pt x="187356" y="4508"/>
                </a:lnTo>
                <a:lnTo>
                  <a:pt x="169184" y="16785"/>
                </a:lnTo>
                <a:lnTo>
                  <a:pt x="156908" y="34956"/>
                </a:lnTo>
                <a:lnTo>
                  <a:pt x="152400" y="57149"/>
                </a:lnTo>
                <a:lnTo>
                  <a:pt x="154075" y="70867"/>
                </a:lnTo>
                <a:lnTo>
                  <a:pt x="158827" y="83399"/>
                </a:lnTo>
                <a:lnTo>
                  <a:pt x="166244" y="94340"/>
                </a:lnTo>
                <a:lnTo>
                  <a:pt x="175915" y="103287"/>
                </a:lnTo>
                <a:lnTo>
                  <a:pt x="165954" y="109174"/>
                </a:lnTo>
                <a:lnTo>
                  <a:pt x="157008" y="116430"/>
                </a:lnTo>
                <a:lnTo>
                  <a:pt x="149256" y="124927"/>
                </a:lnTo>
                <a:lnTo>
                  <a:pt x="142875" y="134541"/>
                </a:lnTo>
                <a:lnTo>
                  <a:pt x="166719" y="134541"/>
                </a:lnTo>
                <a:lnTo>
                  <a:pt x="169101" y="131001"/>
                </a:lnTo>
                <a:lnTo>
                  <a:pt x="187262" y="118777"/>
                </a:lnTo>
                <a:lnTo>
                  <a:pt x="209550" y="114300"/>
                </a:lnTo>
                <a:lnTo>
                  <a:pt x="259408" y="114300"/>
                </a:lnTo>
                <a:lnTo>
                  <a:pt x="243184" y="103287"/>
                </a:lnTo>
                <a:lnTo>
                  <a:pt x="251872" y="95250"/>
                </a:lnTo>
                <a:lnTo>
                  <a:pt x="209550" y="95250"/>
                </a:lnTo>
                <a:lnTo>
                  <a:pt x="194665" y="92274"/>
                </a:lnTo>
                <a:lnTo>
                  <a:pt x="182560" y="84139"/>
                </a:lnTo>
                <a:lnTo>
                  <a:pt x="174425" y="72034"/>
                </a:lnTo>
                <a:lnTo>
                  <a:pt x="171450" y="57149"/>
                </a:lnTo>
                <a:lnTo>
                  <a:pt x="174425" y="42265"/>
                </a:lnTo>
                <a:lnTo>
                  <a:pt x="182560" y="30160"/>
                </a:lnTo>
                <a:lnTo>
                  <a:pt x="194665" y="22025"/>
                </a:lnTo>
                <a:lnTo>
                  <a:pt x="209550" y="19049"/>
                </a:lnTo>
                <a:lnTo>
                  <a:pt x="251445" y="19049"/>
                </a:lnTo>
                <a:lnTo>
                  <a:pt x="249915" y="16785"/>
                </a:lnTo>
                <a:lnTo>
                  <a:pt x="231743" y="4508"/>
                </a:lnTo>
                <a:lnTo>
                  <a:pt x="209550" y="0"/>
                </a:lnTo>
                <a:close/>
              </a:path>
              <a:path w="285750" h="171450">
                <a:moveTo>
                  <a:pt x="118095" y="19049"/>
                </a:moveTo>
                <a:lnTo>
                  <a:pt x="76200" y="19049"/>
                </a:lnTo>
                <a:lnTo>
                  <a:pt x="91084" y="22025"/>
                </a:lnTo>
                <a:lnTo>
                  <a:pt x="103189" y="30160"/>
                </a:lnTo>
                <a:lnTo>
                  <a:pt x="111324" y="42265"/>
                </a:lnTo>
                <a:lnTo>
                  <a:pt x="114300" y="57149"/>
                </a:lnTo>
                <a:lnTo>
                  <a:pt x="111324" y="72034"/>
                </a:lnTo>
                <a:lnTo>
                  <a:pt x="103189" y="84139"/>
                </a:lnTo>
                <a:lnTo>
                  <a:pt x="91084" y="92274"/>
                </a:lnTo>
                <a:lnTo>
                  <a:pt x="76200" y="95250"/>
                </a:lnTo>
                <a:lnTo>
                  <a:pt x="118522" y="95250"/>
                </a:lnTo>
                <a:lnTo>
                  <a:pt x="119505" y="94340"/>
                </a:lnTo>
                <a:lnTo>
                  <a:pt x="126922" y="83399"/>
                </a:lnTo>
                <a:lnTo>
                  <a:pt x="131674" y="70867"/>
                </a:lnTo>
                <a:lnTo>
                  <a:pt x="133350" y="57149"/>
                </a:lnTo>
                <a:lnTo>
                  <a:pt x="128841" y="34956"/>
                </a:lnTo>
                <a:lnTo>
                  <a:pt x="118095" y="19049"/>
                </a:lnTo>
                <a:close/>
              </a:path>
              <a:path w="285750" h="171450">
                <a:moveTo>
                  <a:pt x="251445" y="19049"/>
                </a:moveTo>
                <a:lnTo>
                  <a:pt x="209550" y="19049"/>
                </a:lnTo>
                <a:lnTo>
                  <a:pt x="224434" y="22025"/>
                </a:lnTo>
                <a:lnTo>
                  <a:pt x="236539" y="30160"/>
                </a:lnTo>
                <a:lnTo>
                  <a:pt x="244674" y="42265"/>
                </a:lnTo>
                <a:lnTo>
                  <a:pt x="247650" y="57149"/>
                </a:lnTo>
                <a:lnTo>
                  <a:pt x="244674" y="72034"/>
                </a:lnTo>
                <a:lnTo>
                  <a:pt x="236539" y="84139"/>
                </a:lnTo>
                <a:lnTo>
                  <a:pt x="224434" y="92274"/>
                </a:lnTo>
                <a:lnTo>
                  <a:pt x="209550" y="95250"/>
                </a:lnTo>
                <a:lnTo>
                  <a:pt x="251872" y="95250"/>
                </a:lnTo>
                <a:lnTo>
                  <a:pt x="252855" y="94340"/>
                </a:lnTo>
                <a:lnTo>
                  <a:pt x="260272" y="83399"/>
                </a:lnTo>
                <a:lnTo>
                  <a:pt x="265024" y="70867"/>
                </a:lnTo>
                <a:lnTo>
                  <a:pt x="266700" y="57149"/>
                </a:lnTo>
                <a:lnTo>
                  <a:pt x="262191" y="34956"/>
                </a:lnTo>
                <a:lnTo>
                  <a:pt x="251445" y="19049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4327898" y="6425801"/>
            <a:ext cx="285750" cy="171450"/>
          </a:xfrm>
          <a:custGeom>
            <a:avLst/>
            <a:gdLst/>
            <a:ahLst/>
            <a:cxnLst/>
            <a:rect l="l" t="t" r="r" b="b"/>
            <a:pathLst>
              <a:path w="285750" h="171450">
                <a:moveTo>
                  <a:pt x="76200" y="0"/>
                </a:moveTo>
                <a:lnTo>
                  <a:pt x="54006" y="4508"/>
                </a:lnTo>
                <a:lnTo>
                  <a:pt x="35834" y="16785"/>
                </a:lnTo>
                <a:lnTo>
                  <a:pt x="23558" y="34956"/>
                </a:lnTo>
                <a:lnTo>
                  <a:pt x="19050" y="57150"/>
                </a:lnTo>
                <a:lnTo>
                  <a:pt x="20725" y="70867"/>
                </a:lnTo>
                <a:lnTo>
                  <a:pt x="25477" y="83399"/>
                </a:lnTo>
                <a:lnTo>
                  <a:pt x="32894" y="94340"/>
                </a:lnTo>
                <a:lnTo>
                  <a:pt x="42565" y="103287"/>
                </a:lnTo>
                <a:lnTo>
                  <a:pt x="25318" y="114994"/>
                </a:lnTo>
                <a:lnTo>
                  <a:pt x="11864" y="130838"/>
                </a:lnTo>
                <a:lnTo>
                  <a:pt x="3118" y="149947"/>
                </a:lnTo>
                <a:lnTo>
                  <a:pt x="0" y="171450"/>
                </a:lnTo>
                <a:lnTo>
                  <a:pt x="19050" y="171450"/>
                </a:lnTo>
                <a:lnTo>
                  <a:pt x="23526" y="149162"/>
                </a:lnTo>
                <a:lnTo>
                  <a:pt x="35751" y="131001"/>
                </a:lnTo>
                <a:lnTo>
                  <a:pt x="53912" y="118777"/>
                </a:lnTo>
                <a:lnTo>
                  <a:pt x="76200" y="114300"/>
                </a:lnTo>
                <a:lnTo>
                  <a:pt x="126114" y="114300"/>
                </a:lnTo>
                <a:lnTo>
                  <a:pt x="119795" y="109174"/>
                </a:lnTo>
                <a:lnTo>
                  <a:pt x="109834" y="103287"/>
                </a:lnTo>
                <a:lnTo>
                  <a:pt x="118522" y="95250"/>
                </a:lnTo>
                <a:lnTo>
                  <a:pt x="76200" y="95250"/>
                </a:lnTo>
                <a:lnTo>
                  <a:pt x="61315" y="92274"/>
                </a:lnTo>
                <a:lnTo>
                  <a:pt x="49210" y="84139"/>
                </a:lnTo>
                <a:lnTo>
                  <a:pt x="41075" y="72034"/>
                </a:lnTo>
                <a:lnTo>
                  <a:pt x="38100" y="57150"/>
                </a:lnTo>
                <a:lnTo>
                  <a:pt x="41075" y="42265"/>
                </a:lnTo>
                <a:lnTo>
                  <a:pt x="49210" y="30160"/>
                </a:lnTo>
                <a:lnTo>
                  <a:pt x="61315" y="22025"/>
                </a:lnTo>
                <a:lnTo>
                  <a:pt x="76200" y="19050"/>
                </a:lnTo>
                <a:lnTo>
                  <a:pt x="118095" y="19050"/>
                </a:lnTo>
                <a:lnTo>
                  <a:pt x="116565" y="16785"/>
                </a:lnTo>
                <a:lnTo>
                  <a:pt x="98393" y="4508"/>
                </a:lnTo>
                <a:lnTo>
                  <a:pt x="76200" y="0"/>
                </a:lnTo>
                <a:close/>
              </a:path>
              <a:path w="285750" h="171450">
                <a:moveTo>
                  <a:pt x="126114" y="114300"/>
                </a:moveTo>
                <a:lnTo>
                  <a:pt x="76200" y="114300"/>
                </a:lnTo>
                <a:lnTo>
                  <a:pt x="98487" y="118777"/>
                </a:lnTo>
                <a:lnTo>
                  <a:pt x="116648" y="131001"/>
                </a:lnTo>
                <a:lnTo>
                  <a:pt x="128872" y="149162"/>
                </a:lnTo>
                <a:lnTo>
                  <a:pt x="133350" y="171450"/>
                </a:lnTo>
                <a:lnTo>
                  <a:pt x="152400" y="171450"/>
                </a:lnTo>
                <a:lnTo>
                  <a:pt x="156876" y="149162"/>
                </a:lnTo>
                <a:lnTo>
                  <a:pt x="166718" y="134541"/>
                </a:lnTo>
                <a:lnTo>
                  <a:pt x="142875" y="134541"/>
                </a:lnTo>
                <a:lnTo>
                  <a:pt x="136493" y="124927"/>
                </a:lnTo>
                <a:lnTo>
                  <a:pt x="128740" y="116430"/>
                </a:lnTo>
                <a:lnTo>
                  <a:pt x="126114" y="114300"/>
                </a:lnTo>
                <a:close/>
              </a:path>
              <a:path w="285750" h="171450">
                <a:moveTo>
                  <a:pt x="259408" y="114300"/>
                </a:moveTo>
                <a:lnTo>
                  <a:pt x="209550" y="114300"/>
                </a:lnTo>
                <a:lnTo>
                  <a:pt x="231837" y="118777"/>
                </a:lnTo>
                <a:lnTo>
                  <a:pt x="249998" y="131001"/>
                </a:lnTo>
                <a:lnTo>
                  <a:pt x="262222" y="149162"/>
                </a:lnTo>
                <a:lnTo>
                  <a:pt x="266700" y="171450"/>
                </a:lnTo>
                <a:lnTo>
                  <a:pt x="285750" y="171450"/>
                </a:lnTo>
                <a:lnTo>
                  <a:pt x="282631" y="149947"/>
                </a:lnTo>
                <a:lnTo>
                  <a:pt x="273885" y="130838"/>
                </a:lnTo>
                <a:lnTo>
                  <a:pt x="260431" y="114994"/>
                </a:lnTo>
                <a:lnTo>
                  <a:pt x="259408" y="114300"/>
                </a:lnTo>
                <a:close/>
              </a:path>
              <a:path w="285750" h="171450">
                <a:moveTo>
                  <a:pt x="209550" y="0"/>
                </a:moveTo>
                <a:lnTo>
                  <a:pt x="187356" y="4508"/>
                </a:lnTo>
                <a:lnTo>
                  <a:pt x="169184" y="16785"/>
                </a:lnTo>
                <a:lnTo>
                  <a:pt x="156908" y="34956"/>
                </a:lnTo>
                <a:lnTo>
                  <a:pt x="152400" y="57150"/>
                </a:lnTo>
                <a:lnTo>
                  <a:pt x="154075" y="70867"/>
                </a:lnTo>
                <a:lnTo>
                  <a:pt x="158827" y="83399"/>
                </a:lnTo>
                <a:lnTo>
                  <a:pt x="166244" y="94340"/>
                </a:lnTo>
                <a:lnTo>
                  <a:pt x="175915" y="103287"/>
                </a:lnTo>
                <a:lnTo>
                  <a:pt x="165954" y="109174"/>
                </a:lnTo>
                <a:lnTo>
                  <a:pt x="157008" y="116430"/>
                </a:lnTo>
                <a:lnTo>
                  <a:pt x="149256" y="124927"/>
                </a:lnTo>
                <a:lnTo>
                  <a:pt x="142875" y="134541"/>
                </a:lnTo>
                <a:lnTo>
                  <a:pt x="166718" y="134541"/>
                </a:lnTo>
                <a:lnTo>
                  <a:pt x="169101" y="131001"/>
                </a:lnTo>
                <a:lnTo>
                  <a:pt x="187262" y="118777"/>
                </a:lnTo>
                <a:lnTo>
                  <a:pt x="209550" y="114300"/>
                </a:lnTo>
                <a:lnTo>
                  <a:pt x="259408" y="114300"/>
                </a:lnTo>
                <a:lnTo>
                  <a:pt x="243184" y="103287"/>
                </a:lnTo>
                <a:lnTo>
                  <a:pt x="251872" y="95250"/>
                </a:lnTo>
                <a:lnTo>
                  <a:pt x="209550" y="95250"/>
                </a:lnTo>
                <a:lnTo>
                  <a:pt x="194665" y="92274"/>
                </a:lnTo>
                <a:lnTo>
                  <a:pt x="182560" y="84139"/>
                </a:lnTo>
                <a:lnTo>
                  <a:pt x="174425" y="72034"/>
                </a:lnTo>
                <a:lnTo>
                  <a:pt x="171450" y="57150"/>
                </a:lnTo>
                <a:lnTo>
                  <a:pt x="174425" y="42265"/>
                </a:lnTo>
                <a:lnTo>
                  <a:pt x="182560" y="30160"/>
                </a:lnTo>
                <a:lnTo>
                  <a:pt x="194665" y="22025"/>
                </a:lnTo>
                <a:lnTo>
                  <a:pt x="209550" y="19050"/>
                </a:lnTo>
                <a:lnTo>
                  <a:pt x="251445" y="19050"/>
                </a:lnTo>
                <a:lnTo>
                  <a:pt x="249915" y="16785"/>
                </a:lnTo>
                <a:lnTo>
                  <a:pt x="231743" y="4508"/>
                </a:lnTo>
                <a:lnTo>
                  <a:pt x="209550" y="0"/>
                </a:lnTo>
                <a:close/>
              </a:path>
              <a:path w="285750" h="171450">
                <a:moveTo>
                  <a:pt x="118095" y="19050"/>
                </a:moveTo>
                <a:lnTo>
                  <a:pt x="76200" y="19050"/>
                </a:lnTo>
                <a:lnTo>
                  <a:pt x="91084" y="22025"/>
                </a:lnTo>
                <a:lnTo>
                  <a:pt x="103189" y="30160"/>
                </a:lnTo>
                <a:lnTo>
                  <a:pt x="111324" y="42265"/>
                </a:lnTo>
                <a:lnTo>
                  <a:pt x="114300" y="57150"/>
                </a:lnTo>
                <a:lnTo>
                  <a:pt x="111324" y="72034"/>
                </a:lnTo>
                <a:lnTo>
                  <a:pt x="103189" y="84139"/>
                </a:lnTo>
                <a:lnTo>
                  <a:pt x="91084" y="92274"/>
                </a:lnTo>
                <a:lnTo>
                  <a:pt x="76200" y="95250"/>
                </a:lnTo>
                <a:lnTo>
                  <a:pt x="118522" y="95250"/>
                </a:lnTo>
                <a:lnTo>
                  <a:pt x="119504" y="94340"/>
                </a:lnTo>
                <a:lnTo>
                  <a:pt x="126922" y="83399"/>
                </a:lnTo>
                <a:lnTo>
                  <a:pt x="131674" y="70867"/>
                </a:lnTo>
                <a:lnTo>
                  <a:pt x="133350" y="57150"/>
                </a:lnTo>
                <a:lnTo>
                  <a:pt x="128841" y="34956"/>
                </a:lnTo>
                <a:lnTo>
                  <a:pt x="118095" y="19050"/>
                </a:lnTo>
                <a:close/>
              </a:path>
              <a:path w="285750" h="171450">
                <a:moveTo>
                  <a:pt x="251445" y="19050"/>
                </a:moveTo>
                <a:lnTo>
                  <a:pt x="209550" y="19050"/>
                </a:lnTo>
                <a:lnTo>
                  <a:pt x="224434" y="22025"/>
                </a:lnTo>
                <a:lnTo>
                  <a:pt x="236539" y="30160"/>
                </a:lnTo>
                <a:lnTo>
                  <a:pt x="244674" y="42265"/>
                </a:lnTo>
                <a:lnTo>
                  <a:pt x="247650" y="57150"/>
                </a:lnTo>
                <a:lnTo>
                  <a:pt x="244674" y="72034"/>
                </a:lnTo>
                <a:lnTo>
                  <a:pt x="236539" y="84139"/>
                </a:lnTo>
                <a:lnTo>
                  <a:pt x="224434" y="92274"/>
                </a:lnTo>
                <a:lnTo>
                  <a:pt x="209550" y="95250"/>
                </a:lnTo>
                <a:lnTo>
                  <a:pt x="251872" y="95250"/>
                </a:lnTo>
                <a:lnTo>
                  <a:pt x="252854" y="94340"/>
                </a:lnTo>
                <a:lnTo>
                  <a:pt x="260272" y="83399"/>
                </a:lnTo>
                <a:lnTo>
                  <a:pt x="265024" y="70867"/>
                </a:lnTo>
                <a:lnTo>
                  <a:pt x="266700" y="57150"/>
                </a:lnTo>
                <a:lnTo>
                  <a:pt x="262191" y="34956"/>
                </a:lnTo>
                <a:lnTo>
                  <a:pt x="251445" y="1905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23" name="object 23" descr=""/>
          <p:cNvGrpSpPr/>
          <p:nvPr/>
        </p:nvGrpSpPr>
        <p:grpSpPr>
          <a:xfrm>
            <a:off x="3208649" y="5769695"/>
            <a:ext cx="669290" cy="614045"/>
            <a:chOff x="3208649" y="5769695"/>
            <a:chExt cx="669290" cy="614045"/>
          </a:xfrm>
        </p:grpSpPr>
        <p:pic>
          <p:nvPicPr>
            <p:cNvPr id="24" name="object 2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74114" y="6171073"/>
              <a:ext cx="141298" cy="212506"/>
            </a:xfrm>
            <a:prstGeom prst="rect">
              <a:avLst/>
            </a:prstGeom>
          </p:spPr>
        </p:pic>
        <p:sp>
          <p:nvSpPr>
            <p:cNvPr id="25" name="object 25" descr=""/>
            <p:cNvSpPr/>
            <p:nvPr/>
          </p:nvSpPr>
          <p:spPr>
            <a:xfrm>
              <a:off x="3214999" y="5776045"/>
              <a:ext cx="353695" cy="353695"/>
            </a:xfrm>
            <a:custGeom>
              <a:avLst/>
              <a:gdLst/>
              <a:ahLst/>
              <a:cxnLst/>
              <a:rect l="l" t="t" r="r" b="b"/>
              <a:pathLst>
                <a:path w="353695" h="353695">
                  <a:moveTo>
                    <a:pt x="0" y="176770"/>
                  </a:moveTo>
                  <a:lnTo>
                    <a:pt x="6314" y="129777"/>
                  </a:lnTo>
                  <a:lnTo>
                    <a:pt x="24134" y="87550"/>
                  </a:lnTo>
                  <a:lnTo>
                    <a:pt x="51774" y="51774"/>
                  </a:lnTo>
                  <a:lnTo>
                    <a:pt x="87550" y="24134"/>
                  </a:lnTo>
                  <a:lnTo>
                    <a:pt x="129777" y="6314"/>
                  </a:lnTo>
                  <a:lnTo>
                    <a:pt x="176770" y="0"/>
                  </a:lnTo>
                  <a:lnTo>
                    <a:pt x="223762" y="6314"/>
                  </a:lnTo>
                  <a:lnTo>
                    <a:pt x="265989" y="24134"/>
                  </a:lnTo>
                  <a:lnTo>
                    <a:pt x="301765" y="51774"/>
                  </a:lnTo>
                  <a:lnTo>
                    <a:pt x="329405" y="87550"/>
                  </a:lnTo>
                  <a:lnTo>
                    <a:pt x="347225" y="129777"/>
                  </a:lnTo>
                  <a:lnTo>
                    <a:pt x="353540" y="176770"/>
                  </a:lnTo>
                  <a:lnTo>
                    <a:pt x="347225" y="223762"/>
                  </a:lnTo>
                  <a:lnTo>
                    <a:pt x="329405" y="265989"/>
                  </a:lnTo>
                  <a:lnTo>
                    <a:pt x="301765" y="301765"/>
                  </a:lnTo>
                  <a:lnTo>
                    <a:pt x="265989" y="329405"/>
                  </a:lnTo>
                  <a:lnTo>
                    <a:pt x="223762" y="347225"/>
                  </a:lnTo>
                  <a:lnTo>
                    <a:pt x="176770" y="353540"/>
                  </a:lnTo>
                  <a:lnTo>
                    <a:pt x="129777" y="347225"/>
                  </a:lnTo>
                  <a:lnTo>
                    <a:pt x="87550" y="329405"/>
                  </a:lnTo>
                  <a:lnTo>
                    <a:pt x="51774" y="301765"/>
                  </a:lnTo>
                  <a:lnTo>
                    <a:pt x="24134" y="265989"/>
                  </a:lnTo>
                  <a:lnTo>
                    <a:pt x="6314" y="223762"/>
                  </a:lnTo>
                  <a:lnTo>
                    <a:pt x="0" y="176770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6" name="object 2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286582" y="5838075"/>
              <a:ext cx="210375" cy="219937"/>
            </a:xfrm>
            <a:prstGeom prst="rect">
              <a:avLst/>
            </a:prstGeom>
          </p:spPr>
        </p:pic>
        <p:sp>
          <p:nvSpPr>
            <p:cNvPr id="27" name="object 27" descr=""/>
            <p:cNvSpPr/>
            <p:nvPr/>
          </p:nvSpPr>
          <p:spPr>
            <a:xfrm>
              <a:off x="3517905" y="5776045"/>
              <a:ext cx="353695" cy="353695"/>
            </a:xfrm>
            <a:custGeom>
              <a:avLst/>
              <a:gdLst/>
              <a:ahLst/>
              <a:cxnLst/>
              <a:rect l="l" t="t" r="r" b="b"/>
              <a:pathLst>
                <a:path w="353695" h="353695">
                  <a:moveTo>
                    <a:pt x="0" y="176770"/>
                  </a:moveTo>
                  <a:lnTo>
                    <a:pt x="6314" y="129777"/>
                  </a:lnTo>
                  <a:lnTo>
                    <a:pt x="24134" y="87550"/>
                  </a:lnTo>
                  <a:lnTo>
                    <a:pt x="51774" y="51774"/>
                  </a:lnTo>
                  <a:lnTo>
                    <a:pt x="87550" y="24134"/>
                  </a:lnTo>
                  <a:lnTo>
                    <a:pt x="129777" y="6314"/>
                  </a:lnTo>
                  <a:lnTo>
                    <a:pt x="176770" y="0"/>
                  </a:lnTo>
                  <a:lnTo>
                    <a:pt x="223762" y="6314"/>
                  </a:lnTo>
                  <a:lnTo>
                    <a:pt x="265989" y="24134"/>
                  </a:lnTo>
                  <a:lnTo>
                    <a:pt x="301765" y="51774"/>
                  </a:lnTo>
                  <a:lnTo>
                    <a:pt x="329405" y="87550"/>
                  </a:lnTo>
                  <a:lnTo>
                    <a:pt x="347225" y="129777"/>
                  </a:lnTo>
                  <a:lnTo>
                    <a:pt x="353540" y="176770"/>
                  </a:lnTo>
                  <a:lnTo>
                    <a:pt x="347225" y="223762"/>
                  </a:lnTo>
                  <a:lnTo>
                    <a:pt x="329405" y="265989"/>
                  </a:lnTo>
                  <a:lnTo>
                    <a:pt x="301765" y="301765"/>
                  </a:lnTo>
                  <a:lnTo>
                    <a:pt x="265989" y="329405"/>
                  </a:lnTo>
                  <a:lnTo>
                    <a:pt x="223762" y="347225"/>
                  </a:lnTo>
                  <a:lnTo>
                    <a:pt x="176770" y="353540"/>
                  </a:lnTo>
                  <a:lnTo>
                    <a:pt x="129777" y="347225"/>
                  </a:lnTo>
                  <a:lnTo>
                    <a:pt x="87550" y="329405"/>
                  </a:lnTo>
                  <a:lnTo>
                    <a:pt x="51774" y="301765"/>
                  </a:lnTo>
                  <a:lnTo>
                    <a:pt x="24134" y="265989"/>
                  </a:lnTo>
                  <a:lnTo>
                    <a:pt x="6314" y="223762"/>
                  </a:lnTo>
                  <a:lnTo>
                    <a:pt x="0" y="176770"/>
                  </a:lnTo>
                  <a:close/>
                </a:path>
              </a:pathLst>
            </a:custGeom>
            <a:ln w="12700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8" name="object 2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599425" y="5845972"/>
              <a:ext cx="190500" cy="209549"/>
            </a:xfrm>
            <a:prstGeom prst="rect">
              <a:avLst/>
            </a:prstGeom>
          </p:spPr>
        </p:pic>
      </p:grpSp>
      <p:sp>
        <p:nvSpPr>
          <p:cNvPr id="29" name="object 29" descr=""/>
          <p:cNvSpPr/>
          <p:nvPr/>
        </p:nvSpPr>
        <p:spPr>
          <a:xfrm>
            <a:off x="3424396" y="6996486"/>
            <a:ext cx="266700" cy="190500"/>
          </a:xfrm>
          <a:custGeom>
            <a:avLst/>
            <a:gdLst/>
            <a:ahLst/>
            <a:cxnLst/>
            <a:rect l="l" t="t" r="r" b="b"/>
            <a:pathLst>
              <a:path w="266700" h="190500">
                <a:moveTo>
                  <a:pt x="133350" y="85724"/>
                </a:moveTo>
                <a:lnTo>
                  <a:pt x="118559" y="88732"/>
                </a:lnTo>
                <a:lnTo>
                  <a:pt x="106444" y="96919"/>
                </a:lnTo>
                <a:lnTo>
                  <a:pt x="98257" y="109034"/>
                </a:lnTo>
                <a:lnTo>
                  <a:pt x="95250" y="123824"/>
                </a:lnTo>
                <a:lnTo>
                  <a:pt x="96069" y="131557"/>
                </a:lnTo>
                <a:lnTo>
                  <a:pt x="98403" y="138749"/>
                </a:lnTo>
                <a:lnTo>
                  <a:pt x="102062" y="145250"/>
                </a:lnTo>
                <a:lnTo>
                  <a:pt x="106859" y="150911"/>
                </a:lnTo>
                <a:lnTo>
                  <a:pt x="102393" y="153925"/>
                </a:lnTo>
                <a:lnTo>
                  <a:pt x="85725" y="190499"/>
                </a:lnTo>
                <a:lnTo>
                  <a:pt x="104775" y="190499"/>
                </a:lnTo>
                <a:lnTo>
                  <a:pt x="107005" y="179332"/>
                </a:lnTo>
                <a:lnTo>
                  <a:pt x="113104" y="170254"/>
                </a:lnTo>
                <a:lnTo>
                  <a:pt x="122182" y="164155"/>
                </a:lnTo>
                <a:lnTo>
                  <a:pt x="133350" y="161924"/>
                </a:lnTo>
                <a:lnTo>
                  <a:pt x="171450" y="161924"/>
                </a:lnTo>
                <a:lnTo>
                  <a:pt x="168212" y="157608"/>
                </a:lnTo>
                <a:lnTo>
                  <a:pt x="164306" y="153925"/>
                </a:lnTo>
                <a:lnTo>
                  <a:pt x="159840" y="150911"/>
                </a:lnTo>
                <a:lnTo>
                  <a:pt x="164637" y="145250"/>
                </a:lnTo>
                <a:lnTo>
                  <a:pt x="165974" y="142874"/>
                </a:lnTo>
                <a:lnTo>
                  <a:pt x="133350" y="142874"/>
                </a:lnTo>
                <a:lnTo>
                  <a:pt x="125884" y="141394"/>
                </a:lnTo>
                <a:lnTo>
                  <a:pt x="119834" y="137340"/>
                </a:lnTo>
                <a:lnTo>
                  <a:pt x="115780" y="131290"/>
                </a:lnTo>
                <a:lnTo>
                  <a:pt x="114300" y="123824"/>
                </a:lnTo>
                <a:lnTo>
                  <a:pt x="115780" y="116359"/>
                </a:lnTo>
                <a:lnTo>
                  <a:pt x="119834" y="110309"/>
                </a:lnTo>
                <a:lnTo>
                  <a:pt x="125884" y="106255"/>
                </a:lnTo>
                <a:lnTo>
                  <a:pt x="133350" y="104774"/>
                </a:lnTo>
                <a:lnTo>
                  <a:pt x="165563" y="104774"/>
                </a:lnTo>
                <a:lnTo>
                  <a:pt x="160254" y="96919"/>
                </a:lnTo>
                <a:lnTo>
                  <a:pt x="148139" y="88732"/>
                </a:lnTo>
                <a:lnTo>
                  <a:pt x="133350" y="85724"/>
                </a:lnTo>
                <a:close/>
              </a:path>
              <a:path w="266700" h="190500">
                <a:moveTo>
                  <a:pt x="171450" y="161924"/>
                </a:moveTo>
                <a:lnTo>
                  <a:pt x="133350" y="161924"/>
                </a:lnTo>
                <a:lnTo>
                  <a:pt x="144517" y="164155"/>
                </a:lnTo>
                <a:lnTo>
                  <a:pt x="153595" y="170254"/>
                </a:lnTo>
                <a:lnTo>
                  <a:pt x="159694" y="179332"/>
                </a:lnTo>
                <a:lnTo>
                  <a:pt x="161925" y="190499"/>
                </a:lnTo>
                <a:lnTo>
                  <a:pt x="180975" y="190499"/>
                </a:lnTo>
                <a:lnTo>
                  <a:pt x="180323" y="182681"/>
                </a:lnTo>
                <a:lnTo>
                  <a:pt x="178444" y="175221"/>
                </a:lnTo>
                <a:lnTo>
                  <a:pt x="175449" y="168257"/>
                </a:lnTo>
                <a:lnTo>
                  <a:pt x="171450" y="161924"/>
                </a:lnTo>
                <a:close/>
              </a:path>
              <a:path w="266700" h="190500">
                <a:moveTo>
                  <a:pt x="47625" y="57149"/>
                </a:moveTo>
                <a:lnTo>
                  <a:pt x="32834" y="60157"/>
                </a:lnTo>
                <a:lnTo>
                  <a:pt x="20719" y="68344"/>
                </a:lnTo>
                <a:lnTo>
                  <a:pt x="12532" y="80459"/>
                </a:lnTo>
                <a:lnTo>
                  <a:pt x="9525" y="95249"/>
                </a:lnTo>
                <a:lnTo>
                  <a:pt x="10344" y="102982"/>
                </a:lnTo>
                <a:lnTo>
                  <a:pt x="12678" y="110174"/>
                </a:lnTo>
                <a:lnTo>
                  <a:pt x="16337" y="116675"/>
                </a:lnTo>
                <a:lnTo>
                  <a:pt x="21134" y="122336"/>
                </a:lnTo>
                <a:lnTo>
                  <a:pt x="12478" y="129846"/>
                </a:lnTo>
                <a:lnTo>
                  <a:pt x="5808" y="139214"/>
                </a:lnTo>
                <a:lnTo>
                  <a:pt x="1517" y="150041"/>
                </a:lnTo>
                <a:lnTo>
                  <a:pt x="0" y="161924"/>
                </a:lnTo>
                <a:lnTo>
                  <a:pt x="19050" y="161924"/>
                </a:lnTo>
                <a:lnTo>
                  <a:pt x="21280" y="150757"/>
                </a:lnTo>
                <a:lnTo>
                  <a:pt x="27379" y="141679"/>
                </a:lnTo>
                <a:lnTo>
                  <a:pt x="36457" y="135580"/>
                </a:lnTo>
                <a:lnTo>
                  <a:pt x="47625" y="133349"/>
                </a:lnTo>
                <a:lnTo>
                  <a:pt x="85265" y="133349"/>
                </a:lnTo>
                <a:lnTo>
                  <a:pt x="82770" y="129846"/>
                </a:lnTo>
                <a:lnTo>
                  <a:pt x="74115" y="122336"/>
                </a:lnTo>
                <a:lnTo>
                  <a:pt x="78912" y="116675"/>
                </a:lnTo>
                <a:lnTo>
                  <a:pt x="80249" y="114299"/>
                </a:lnTo>
                <a:lnTo>
                  <a:pt x="47625" y="114299"/>
                </a:lnTo>
                <a:lnTo>
                  <a:pt x="40159" y="112819"/>
                </a:lnTo>
                <a:lnTo>
                  <a:pt x="34109" y="108765"/>
                </a:lnTo>
                <a:lnTo>
                  <a:pt x="30055" y="102715"/>
                </a:lnTo>
                <a:lnTo>
                  <a:pt x="28575" y="95249"/>
                </a:lnTo>
                <a:lnTo>
                  <a:pt x="30055" y="87784"/>
                </a:lnTo>
                <a:lnTo>
                  <a:pt x="34109" y="81734"/>
                </a:lnTo>
                <a:lnTo>
                  <a:pt x="40159" y="77680"/>
                </a:lnTo>
                <a:lnTo>
                  <a:pt x="47625" y="76199"/>
                </a:lnTo>
                <a:lnTo>
                  <a:pt x="79838" y="76199"/>
                </a:lnTo>
                <a:lnTo>
                  <a:pt x="74530" y="68344"/>
                </a:lnTo>
                <a:lnTo>
                  <a:pt x="62415" y="60157"/>
                </a:lnTo>
                <a:lnTo>
                  <a:pt x="47625" y="57149"/>
                </a:lnTo>
                <a:close/>
              </a:path>
              <a:path w="266700" h="190500">
                <a:moveTo>
                  <a:pt x="85265" y="133349"/>
                </a:moveTo>
                <a:lnTo>
                  <a:pt x="47625" y="133349"/>
                </a:lnTo>
                <a:lnTo>
                  <a:pt x="58791" y="135580"/>
                </a:lnTo>
                <a:lnTo>
                  <a:pt x="67869" y="141679"/>
                </a:lnTo>
                <a:lnTo>
                  <a:pt x="73969" y="150757"/>
                </a:lnTo>
                <a:lnTo>
                  <a:pt x="76200" y="161924"/>
                </a:lnTo>
                <a:lnTo>
                  <a:pt x="95250" y="161924"/>
                </a:lnTo>
                <a:lnTo>
                  <a:pt x="93731" y="150041"/>
                </a:lnTo>
                <a:lnTo>
                  <a:pt x="89440" y="139214"/>
                </a:lnTo>
                <a:lnTo>
                  <a:pt x="85265" y="133349"/>
                </a:lnTo>
                <a:close/>
              </a:path>
              <a:path w="266700" h="190500">
                <a:moveTo>
                  <a:pt x="219075" y="57149"/>
                </a:moveTo>
                <a:lnTo>
                  <a:pt x="204284" y="60157"/>
                </a:lnTo>
                <a:lnTo>
                  <a:pt x="192169" y="68344"/>
                </a:lnTo>
                <a:lnTo>
                  <a:pt x="183982" y="80459"/>
                </a:lnTo>
                <a:lnTo>
                  <a:pt x="180975" y="95249"/>
                </a:lnTo>
                <a:lnTo>
                  <a:pt x="181794" y="102982"/>
                </a:lnTo>
                <a:lnTo>
                  <a:pt x="184128" y="110174"/>
                </a:lnTo>
                <a:lnTo>
                  <a:pt x="187787" y="116675"/>
                </a:lnTo>
                <a:lnTo>
                  <a:pt x="192584" y="122336"/>
                </a:lnTo>
                <a:lnTo>
                  <a:pt x="183928" y="129846"/>
                </a:lnTo>
                <a:lnTo>
                  <a:pt x="177258" y="139214"/>
                </a:lnTo>
                <a:lnTo>
                  <a:pt x="172967" y="150041"/>
                </a:lnTo>
                <a:lnTo>
                  <a:pt x="171450" y="161924"/>
                </a:lnTo>
                <a:lnTo>
                  <a:pt x="190500" y="161924"/>
                </a:lnTo>
                <a:lnTo>
                  <a:pt x="192730" y="150757"/>
                </a:lnTo>
                <a:lnTo>
                  <a:pt x="198829" y="141679"/>
                </a:lnTo>
                <a:lnTo>
                  <a:pt x="207907" y="135580"/>
                </a:lnTo>
                <a:lnTo>
                  <a:pt x="219075" y="133349"/>
                </a:lnTo>
                <a:lnTo>
                  <a:pt x="256715" y="133349"/>
                </a:lnTo>
                <a:lnTo>
                  <a:pt x="254220" y="129846"/>
                </a:lnTo>
                <a:lnTo>
                  <a:pt x="245565" y="122336"/>
                </a:lnTo>
                <a:lnTo>
                  <a:pt x="250362" y="116675"/>
                </a:lnTo>
                <a:lnTo>
                  <a:pt x="251699" y="114299"/>
                </a:lnTo>
                <a:lnTo>
                  <a:pt x="219075" y="114299"/>
                </a:lnTo>
                <a:lnTo>
                  <a:pt x="211609" y="112819"/>
                </a:lnTo>
                <a:lnTo>
                  <a:pt x="205559" y="108765"/>
                </a:lnTo>
                <a:lnTo>
                  <a:pt x="201505" y="102715"/>
                </a:lnTo>
                <a:lnTo>
                  <a:pt x="200025" y="95249"/>
                </a:lnTo>
                <a:lnTo>
                  <a:pt x="201505" y="87784"/>
                </a:lnTo>
                <a:lnTo>
                  <a:pt x="205559" y="81734"/>
                </a:lnTo>
                <a:lnTo>
                  <a:pt x="211609" y="77680"/>
                </a:lnTo>
                <a:lnTo>
                  <a:pt x="219075" y="76199"/>
                </a:lnTo>
                <a:lnTo>
                  <a:pt x="251288" y="76199"/>
                </a:lnTo>
                <a:lnTo>
                  <a:pt x="245979" y="68344"/>
                </a:lnTo>
                <a:lnTo>
                  <a:pt x="233864" y="60157"/>
                </a:lnTo>
                <a:lnTo>
                  <a:pt x="219075" y="57149"/>
                </a:lnTo>
                <a:close/>
              </a:path>
              <a:path w="266700" h="190500">
                <a:moveTo>
                  <a:pt x="256715" y="133349"/>
                </a:moveTo>
                <a:lnTo>
                  <a:pt x="219075" y="133349"/>
                </a:lnTo>
                <a:lnTo>
                  <a:pt x="230242" y="135580"/>
                </a:lnTo>
                <a:lnTo>
                  <a:pt x="239320" y="141679"/>
                </a:lnTo>
                <a:lnTo>
                  <a:pt x="245419" y="150757"/>
                </a:lnTo>
                <a:lnTo>
                  <a:pt x="247650" y="161924"/>
                </a:lnTo>
                <a:lnTo>
                  <a:pt x="266700" y="161924"/>
                </a:lnTo>
                <a:lnTo>
                  <a:pt x="265181" y="150041"/>
                </a:lnTo>
                <a:lnTo>
                  <a:pt x="260890" y="139214"/>
                </a:lnTo>
                <a:lnTo>
                  <a:pt x="256715" y="133349"/>
                </a:lnTo>
                <a:close/>
              </a:path>
              <a:path w="266700" h="190500">
                <a:moveTo>
                  <a:pt x="165563" y="104774"/>
                </a:moveTo>
                <a:lnTo>
                  <a:pt x="133350" y="104774"/>
                </a:lnTo>
                <a:lnTo>
                  <a:pt x="140815" y="106255"/>
                </a:lnTo>
                <a:lnTo>
                  <a:pt x="146865" y="110309"/>
                </a:lnTo>
                <a:lnTo>
                  <a:pt x="150919" y="116359"/>
                </a:lnTo>
                <a:lnTo>
                  <a:pt x="152400" y="123824"/>
                </a:lnTo>
                <a:lnTo>
                  <a:pt x="150919" y="131290"/>
                </a:lnTo>
                <a:lnTo>
                  <a:pt x="146865" y="137340"/>
                </a:lnTo>
                <a:lnTo>
                  <a:pt x="140815" y="141394"/>
                </a:lnTo>
                <a:lnTo>
                  <a:pt x="133350" y="142874"/>
                </a:lnTo>
                <a:lnTo>
                  <a:pt x="165974" y="142874"/>
                </a:lnTo>
                <a:lnTo>
                  <a:pt x="168296" y="138749"/>
                </a:lnTo>
                <a:lnTo>
                  <a:pt x="170630" y="131557"/>
                </a:lnTo>
                <a:lnTo>
                  <a:pt x="171450" y="123824"/>
                </a:lnTo>
                <a:lnTo>
                  <a:pt x="168442" y="109034"/>
                </a:lnTo>
                <a:lnTo>
                  <a:pt x="165563" y="104774"/>
                </a:lnTo>
                <a:close/>
              </a:path>
              <a:path w="266700" h="190500">
                <a:moveTo>
                  <a:pt x="79838" y="76199"/>
                </a:moveTo>
                <a:lnTo>
                  <a:pt x="47625" y="76199"/>
                </a:lnTo>
                <a:lnTo>
                  <a:pt x="55090" y="77680"/>
                </a:lnTo>
                <a:lnTo>
                  <a:pt x="61140" y="81734"/>
                </a:lnTo>
                <a:lnTo>
                  <a:pt x="65194" y="87784"/>
                </a:lnTo>
                <a:lnTo>
                  <a:pt x="66675" y="95249"/>
                </a:lnTo>
                <a:lnTo>
                  <a:pt x="65194" y="102715"/>
                </a:lnTo>
                <a:lnTo>
                  <a:pt x="61140" y="108765"/>
                </a:lnTo>
                <a:lnTo>
                  <a:pt x="55090" y="112819"/>
                </a:lnTo>
                <a:lnTo>
                  <a:pt x="47625" y="114299"/>
                </a:lnTo>
                <a:lnTo>
                  <a:pt x="80249" y="114299"/>
                </a:lnTo>
                <a:lnTo>
                  <a:pt x="82571" y="110174"/>
                </a:lnTo>
                <a:lnTo>
                  <a:pt x="84905" y="102982"/>
                </a:lnTo>
                <a:lnTo>
                  <a:pt x="85725" y="95249"/>
                </a:lnTo>
                <a:lnTo>
                  <a:pt x="82717" y="80459"/>
                </a:lnTo>
                <a:lnTo>
                  <a:pt x="79838" y="76199"/>
                </a:lnTo>
                <a:close/>
              </a:path>
              <a:path w="266700" h="190500">
                <a:moveTo>
                  <a:pt x="251288" y="76199"/>
                </a:moveTo>
                <a:lnTo>
                  <a:pt x="219075" y="76199"/>
                </a:lnTo>
                <a:lnTo>
                  <a:pt x="226540" y="77680"/>
                </a:lnTo>
                <a:lnTo>
                  <a:pt x="232590" y="81734"/>
                </a:lnTo>
                <a:lnTo>
                  <a:pt x="236644" y="87784"/>
                </a:lnTo>
                <a:lnTo>
                  <a:pt x="238125" y="95249"/>
                </a:lnTo>
                <a:lnTo>
                  <a:pt x="236644" y="102715"/>
                </a:lnTo>
                <a:lnTo>
                  <a:pt x="232590" y="108765"/>
                </a:lnTo>
                <a:lnTo>
                  <a:pt x="226540" y="112819"/>
                </a:lnTo>
                <a:lnTo>
                  <a:pt x="219075" y="114299"/>
                </a:lnTo>
                <a:lnTo>
                  <a:pt x="251699" y="114299"/>
                </a:lnTo>
                <a:lnTo>
                  <a:pt x="254021" y="110174"/>
                </a:lnTo>
                <a:lnTo>
                  <a:pt x="256355" y="102982"/>
                </a:lnTo>
                <a:lnTo>
                  <a:pt x="257175" y="95249"/>
                </a:lnTo>
                <a:lnTo>
                  <a:pt x="254167" y="80459"/>
                </a:lnTo>
                <a:lnTo>
                  <a:pt x="251288" y="76199"/>
                </a:lnTo>
                <a:close/>
              </a:path>
              <a:path w="266700" h="190500">
                <a:moveTo>
                  <a:pt x="90487" y="0"/>
                </a:moveTo>
                <a:lnTo>
                  <a:pt x="77555" y="2634"/>
                </a:lnTo>
                <a:lnTo>
                  <a:pt x="66954" y="9804"/>
                </a:lnTo>
                <a:lnTo>
                  <a:pt x="59784" y="20406"/>
                </a:lnTo>
                <a:lnTo>
                  <a:pt x="57150" y="33337"/>
                </a:lnTo>
                <a:lnTo>
                  <a:pt x="59784" y="46269"/>
                </a:lnTo>
                <a:lnTo>
                  <a:pt x="66954" y="56871"/>
                </a:lnTo>
                <a:lnTo>
                  <a:pt x="77555" y="64040"/>
                </a:lnTo>
                <a:lnTo>
                  <a:pt x="90487" y="66674"/>
                </a:lnTo>
                <a:lnTo>
                  <a:pt x="103419" y="64040"/>
                </a:lnTo>
                <a:lnTo>
                  <a:pt x="114020" y="56871"/>
                </a:lnTo>
                <a:lnTo>
                  <a:pt x="120273" y="47624"/>
                </a:lnTo>
                <a:lnTo>
                  <a:pt x="82487" y="47624"/>
                </a:lnTo>
                <a:lnTo>
                  <a:pt x="76200" y="41336"/>
                </a:lnTo>
                <a:lnTo>
                  <a:pt x="76200" y="25337"/>
                </a:lnTo>
                <a:lnTo>
                  <a:pt x="82487" y="19049"/>
                </a:lnTo>
                <a:lnTo>
                  <a:pt x="120273" y="19049"/>
                </a:lnTo>
                <a:lnTo>
                  <a:pt x="114020" y="9804"/>
                </a:lnTo>
                <a:lnTo>
                  <a:pt x="103419" y="2634"/>
                </a:lnTo>
                <a:lnTo>
                  <a:pt x="90487" y="0"/>
                </a:lnTo>
                <a:close/>
              </a:path>
              <a:path w="266700" h="190500">
                <a:moveTo>
                  <a:pt x="176212" y="0"/>
                </a:moveTo>
                <a:lnTo>
                  <a:pt x="163280" y="2634"/>
                </a:lnTo>
                <a:lnTo>
                  <a:pt x="152678" y="9804"/>
                </a:lnTo>
                <a:lnTo>
                  <a:pt x="145509" y="20406"/>
                </a:lnTo>
                <a:lnTo>
                  <a:pt x="142875" y="33337"/>
                </a:lnTo>
                <a:lnTo>
                  <a:pt x="145509" y="46269"/>
                </a:lnTo>
                <a:lnTo>
                  <a:pt x="152678" y="56871"/>
                </a:lnTo>
                <a:lnTo>
                  <a:pt x="163280" y="64040"/>
                </a:lnTo>
                <a:lnTo>
                  <a:pt x="176212" y="66674"/>
                </a:lnTo>
                <a:lnTo>
                  <a:pt x="189144" y="64040"/>
                </a:lnTo>
                <a:lnTo>
                  <a:pt x="199745" y="56871"/>
                </a:lnTo>
                <a:lnTo>
                  <a:pt x="205998" y="47624"/>
                </a:lnTo>
                <a:lnTo>
                  <a:pt x="168212" y="47624"/>
                </a:lnTo>
                <a:lnTo>
                  <a:pt x="161925" y="41336"/>
                </a:lnTo>
                <a:lnTo>
                  <a:pt x="161925" y="25337"/>
                </a:lnTo>
                <a:lnTo>
                  <a:pt x="168212" y="19049"/>
                </a:lnTo>
                <a:lnTo>
                  <a:pt x="205998" y="19049"/>
                </a:lnTo>
                <a:lnTo>
                  <a:pt x="199745" y="9804"/>
                </a:lnTo>
                <a:lnTo>
                  <a:pt x="189144" y="2634"/>
                </a:lnTo>
                <a:lnTo>
                  <a:pt x="176212" y="0"/>
                </a:lnTo>
                <a:close/>
              </a:path>
              <a:path w="266700" h="190500">
                <a:moveTo>
                  <a:pt x="120273" y="19049"/>
                </a:moveTo>
                <a:lnTo>
                  <a:pt x="98487" y="19049"/>
                </a:lnTo>
                <a:lnTo>
                  <a:pt x="104775" y="25337"/>
                </a:lnTo>
                <a:lnTo>
                  <a:pt x="104775" y="41336"/>
                </a:lnTo>
                <a:lnTo>
                  <a:pt x="98487" y="47624"/>
                </a:lnTo>
                <a:lnTo>
                  <a:pt x="120273" y="47624"/>
                </a:lnTo>
                <a:lnTo>
                  <a:pt x="121190" y="46269"/>
                </a:lnTo>
                <a:lnTo>
                  <a:pt x="123825" y="33337"/>
                </a:lnTo>
                <a:lnTo>
                  <a:pt x="121190" y="20406"/>
                </a:lnTo>
                <a:lnTo>
                  <a:pt x="120273" y="19049"/>
                </a:lnTo>
                <a:close/>
              </a:path>
              <a:path w="266700" h="190500">
                <a:moveTo>
                  <a:pt x="205998" y="19049"/>
                </a:moveTo>
                <a:lnTo>
                  <a:pt x="184212" y="19049"/>
                </a:lnTo>
                <a:lnTo>
                  <a:pt x="190500" y="25337"/>
                </a:lnTo>
                <a:lnTo>
                  <a:pt x="190500" y="41336"/>
                </a:lnTo>
                <a:lnTo>
                  <a:pt x="184212" y="47624"/>
                </a:lnTo>
                <a:lnTo>
                  <a:pt x="205998" y="47624"/>
                </a:lnTo>
                <a:lnTo>
                  <a:pt x="206915" y="46269"/>
                </a:lnTo>
                <a:lnTo>
                  <a:pt x="209550" y="33337"/>
                </a:lnTo>
                <a:lnTo>
                  <a:pt x="206915" y="20406"/>
                </a:lnTo>
                <a:lnTo>
                  <a:pt x="205998" y="19049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30" name="object 30" descr=""/>
          <p:cNvGrpSpPr/>
          <p:nvPr/>
        </p:nvGrpSpPr>
        <p:grpSpPr>
          <a:xfrm>
            <a:off x="4694837" y="6656611"/>
            <a:ext cx="534035" cy="447675"/>
            <a:chOff x="4694837" y="6656611"/>
            <a:chExt cx="534035" cy="447675"/>
          </a:xfrm>
        </p:grpSpPr>
        <p:sp>
          <p:nvSpPr>
            <p:cNvPr id="31" name="object 31" descr=""/>
            <p:cNvSpPr/>
            <p:nvPr/>
          </p:nvSpPr>
          <p:spPr>
            <a:xfrm>
              <a:off x="4694837" y="6656611"/>
              <a:ext cx="285750" cy="222885"/>
            </a:xfrm>
            <a:custGeom>
              <a:avLst/>
              <a:gdLst/>
              <a:ahLst/>
              <a:cxnLst/>
              <a:rect l="l" t="t" r="r" b="b"/>
              <a:pathLst>
                <a:path w="285750" h="222884">
                  <a:moveTo>
                    <a:pt x="264416" y="189128"/>
                  </a:moveTo>
                  <a:lnTo>
                    <a:pt x="196042" y="210427"/>
                  </a:lnTo>
                  <a:lnTo>
                    <a:pt x="194174" y="213987"/>
                  </a:lnTo>
                  <a:lnTo>
                    <a:pt x="196260" y="220684"/>
                  </a:lnTo>
                  <a:lnTo>
                    <a:pt x="199820" y="222553"/>
                  </a:lnTo>
                  <a:lnTo>
                    <a:pt x="283374" y="196524"/>
                  </a:lnTo>
                  <a:lnTo>
                    <a:pt x="275366" y="196524"/>
                  </a:lnTo>
                  <a:lnTo>
                    <a:pt x="264416" y="189128"/>
                  </a:lnTo>
                  <a:close/>
                </a:path>
                <a:path w="285750" h="222884">
                  <a:moveTo>
                    <a:pt x="272180" y="186709"/>
                  </a:moveTo>
                  <a:lnTo>
                    <a:pt x="264416" y="189128"/>
                  </a:lnTo>
                  <a:lnTo>
                    <a:pt x="275366" y="196524"/>
                  </a:lnTo>
                  <a:lnTo>
                    <a:pt x="278576" y="191773"/>
                  </a:lnTo>
                  <a:lnTo>
                    <a:pt x="272590" y="191773"/>
                  </a:lnTo>
                  <a:lnTo>
                    <a:pt x="272180" y="186709"/>
                  </a:lnTo>
                  <a:close/>
                </a:path>
                <a:path w="285750" h="222884">
                  <a:moveTo>
                    <a:pt x="275349" y="103594"/>
                  </a:moveTo>
                  <a:lnTo>
                    <a:pt x="268358" y="104159"/>
                  </a:lnTo>
                  <a:lnTo>
                    <a:pt x="265755" y="107222"/>
                  </a:lnTo>
                  <a:lnTo>
                    <a:pt x="271525" y="178604"/>
                  </a:lnTo>
                  <a:lnTo>
                    <a:pt x="282475" y="186000"/>
                  </a:lnTo>
                  <a:lnTo>
                    <a:pt x="275366" y="196524"/>
                  </a:lnTo>
                  <a:lnTo>
                    <a:pt x="283374" y="196524"/>
                  </a:lnTo>
                  <a:lnTo>
                    <a:pt x="285658" y="195813"/>
                  </a:lnTo>
                  <a:lnTo>
                    <a:pt x="278413" y="106198"/>
                  </a:lnTo>
                  <a:lnTo>
                    <a:pt x="275349" y="103594"/>
                  </a:lnTo>
                  <a:close/>
                </a:path>
                <a:path w="285750" h="222884">
                  <a:moveTo>
                    <a:pt x="277031" y="185198"/>
                  </a:moveTo>
                  <a:lnTo>
                    <a:pt x="272180" y="186709"/>
                  </a:lnTo>
                  <a:lnTo>
                    <a:pt x="272590" y="191773"/>
                  </a:lnTo>
                  <a:lnTo>
                    <a:pt x="277031" y="185198"/>
                  </a:lnTo>
                  <a:close/>
                </a:path>
                <a:path w="285750" h="222884">
                  <a:moveTo>
                    <a:pt x="281288" y="185198"/>
                  </a:moveTo>
                  <a:lnTo>
                    <a:pt x="277031" y="185198"/>
                  </a:lnTo>
                  <a:lnTo>
                    <a:pt x="272590" y="191773"/>
                  </a:lnTo>
                  <a:lnTo>
                    <a:pt x="278576" y="191773"/>
                  </a:lnTo>
                  <a:lnTo>
                    <a:pt x="282475" y="186000"/>
                  </a:lnTo>
                  <a:lnTo>
                    <a:pt x="281288" y="185198"/>
                  </a:lnTo>
                  <a:close/>
                </a:path>
                <a:path w="285750" h="222884">
                  <a:moveTo>
                    <a:pt x="7109" y="0"/>
                  </a:moveTo>
                  <a:lnTo>
                    <a:pt x="0" y="10524"/>
                  </a:lnTo>
                  <a:lnTo>
                    <a:pt x="264416" y="189128"/>
                  </a:lnTo>
                  <a:lnTo>
                    <a:pt x="272180" y="186709"/>
                  </a:lnTo>
                  <a:lnTo>
                    <a:pt x="271525" y="178604"/>
                  </a:lnTo>
                  <a:lnTo>
                    <a:pt x="7109" y="0"/>
                  </a:lnTo>
                  <a:close/>
                </a:path>
                <a:path w="285750" h="222884">
                  <a:moveTo>
                    <a:pt x="271525" y="178604"/>
                  </a:moveTo>
                  <a:lnTo>
                    <a:pt x="272180" y="186709"/>
                  </a:lnTo>
                  <a:lnTo>
                    <a:pt x="277031" y="185198"/>
                  </a:lnTo>
                  <a:lnTo>
                    <a:pt x="281288" y="185198"/>
                  </a:lnTo>
                  <a:lnTo>
                    <a:pt x="271525" y="178604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4961996" y="6913356"/>
              <a:ext cx="266700" cy="190500"/>
            </a:xfrm>
            <a:custGeom>
              <a:avLst/>
              <a:gdLst/>
              <a:ahLst/>
              <a:cxnLst/>
              <a:rect l="l" t="t" r="r" b="b"/>
              <a:pathLst>
                <a:path w="266700" h="190500">
                  <a:moveTo>
                    <a:pt x="133350" y="85724"/>
                  </a:moveTo>
                  <a:lnTo>
                    <a:pt x="118560" y="88732"/>
                  </a:lnTo>
                  <a:lnTo>
                    <a:pt x="106445" y="96919"/>
                  </a:lnTo>
                  <a:lnTo>
                    <a:pt x="98257" y="109034"/>
                  </a:lnTo>
                  <a:lnTo>
                    <a:pt x="95250" y="123824"/>
                  </a:lnTo>
                  <a:lnTo>
                    <a:pt x="96069" y="131557"/>
                  </a:lnTo>
                  <a:lnTo>
                    <a:pt x="98403" y="138749"/>
                  </a:lnTo>
                  <a:lnTo>
                    <a:pt x="102062" y="145250"/>
                  </a:lnTo>
                  <a:lnTo>
                    <a:pt x="106859" y="150911"/>
                  </a:lnTo>
                  <a:lnTo>
                    <a:pt x="102393" y="153926"/>
                  </a:lnTo>
                  <a:lnTo>
                    <a:pt x="85725" y="190499"/>
                  </a:lnTo>
                  <a:lnTo>
                    <a:pt x="104775" y="190499"/>
                  </a:lnTo>
                  <a:lnTo>
                    <a:pt x="107005" y="179332"/>
                  </a:lnTo>
                  <a:lnTo>
                    <a:pt x="113104" y="170254"/>
                  </a:lnTo>
                  <a:lnTo>
                    <a:pt x="122182" y="164155"/>
                  </a:lnTo>
                  <a:lnTo>
                    <a:pt x="133350" y="161924"/>
                  </a:lnTo>
                  <a:lnTo>
                    <a:pt x="171450" y="161924"/>
                  </a:lnTo>
                  <a:lnTo>
                    <a:pt x="168212" y="157609"/>
                  </a:lnTo>
                  <a:lnTo>
                    <a:pt x="164306" y="153926"/>
                  </a:lnTo>
                  <a:lnTo>
                    <a:pt x="159840" y="150911"/>
                  </a:lnTo>
                  <a:lnTo>
                    <a:pt x="164637" y="145250"/>
                  </a:lnTo>
                  <a:lnTo>
                    <a:pt x="165974" y="142874"/>
                  </a:lnTo>
                  <a:lnTo>
                    <a:pt x="133350" y="142874"/>
                  </a:lnTo>
                  <a:lnTo>
                    <a:pt x="125884" y="141394"/>
                  </a:lnTo>
                  <a:lnTo>
                    <a:pt x="119834" y="137340"/>
                  </a:lnTo>
                  <a:lnTo>
                    <a:pt x="115780" y="131290"/>
                  </a:lnTo>
                  <a:lnTo>
                    <a:pt x="114300" y="123824"/>
                  </a:lnTo>
                  <a:lnTo>
                    <a:pt x="115780" y="116359"/>
                  </a:lnTo>
                  <a:lnTo>
                    <a:pt x="119834" y="110309"/>
                  </a:lnTo>
                  <a:lnTo>
                    <a:pt x="125884" y="106255"/>
                  </a:lnTo>
                  <a:lnTo>
                    <a:pt x="133350" y="104774"/>
                  </a:lnTo>
                  <a:lnTo>
                    <a:pt x="165563" y="104774"/>
                  </a:lnTo>
                  <a:lnTo>
                    <a:pt x="160255" y="96919"/>
                  </a:lnTo>
                  <a:lnTo>
                    <a:pt x="148140" y="88732"/>
                  </a:lnTo>
                  <a:lnTo>
                    <a:pt x="133350" y="85724"/>
                  </a:lnTo>
                  <a:close/>
                </a:path>
                <a:path w="266700" h="190500">
                  <a:moveTo>
                    <a:pt x="171450" y="161924"/>
                  </a:moveTo>
                  <a:lnTo>
                    <a:pt x="133350" y="161924"/>
                  </a:lnTo>
                  <a:lnTo>
                    <a:pt x="144518" y="164155"/>
                  </a:lnTo>
                  <a:lnTo>
                    <a:pt x="153595" y="170254"/>
                  </a:lnTo>
                  <a:lnTo>
                    <a:pt x="159694" y="179332"/>
                  </a:lnTo>
                  <a:lnTo>
                    <a:pt x="161925" y="190499"/>
                  </a:lnTo>
                  <a:lnTo>
                    <a:pt x="180975" y="190499"/>
                  </a:lnTo>
                  <a:lnTo>
                    <a:pt x="180323" y="182681"/>
                  </a:lnTo>
                  <a:lnTo>
                    <a:pt x="178445" y="175221"/>
                  </a:lnTo>
                  <a:lnTo>
                    <a:pt x="175450" y="168257"/>
                  </a:lnTo>
                  <a:lnTo>
                    <a:pt x="171450" y="161924"/>
                  </a:lnTo>
                  <a:close/>
                </a:path>
                <a:path w="266700" h="190500">
                  <a:moveTo>
                    <a:pt x="47625" y="57149"/>
                  </a:moveTo>
                  <a:lnTo>
                    <a:pt x="32834" y="60157"/>
                  </a:lnTo>
                  <a:lnTo>
                    <a:pt x="20719" y="68344"/>
                  </a:lnTo>
                  <a:lnTo>
                    <a:pt x="12532" y="80459"/>
                  </a:lnTo>
                  <a:lnTo>
                    <a:pt x="9525" y="95249"/>
                  </a:lnTo>
                  <a:lnTo>
                    <a:pt x="10344" y="102982"/>
                  </a:lnTo>
                  <a:lnTo>
                    <a:pt x="12678" y="110174"/>
                  </a:lnTo>
                  <a:lnTo>
                    <a:pt x="16337" y="116675"/>
                  </a:lnTo>
                  <a:lnTo>
                    <a:pt x="21134" y="122336"/>
                  </a:lnTo>
                  <a:lnTo>
                    <a:pt x="12479" y="129846"/>
                  </a:lnTo>
                  <a:lnTo>
                    <a:pt x="5809" y="139214"/>
                  </a:lnTo>
                  <a:lnTo>
                    <a:pt x="1518" y="150041"/>
                  </a:lnTo>
                  <a:lnTo>
                    <a:pt x="0" y="161924"/>
                  </a:lnTo>
                  <a:lnTo>
                    <a:pt x="19050" y="161924"/>
                  </a:lnTo>
                  <a:lnTo>
                    <a:pt x="21280" y="150757"/>
                  </a:lnTo>
                  <a:lnTo>
                    <a:pt x="27380" y="141679"/>
                  </a:lnTo>
                  <a:lnTo>
                    <a:pt x="36458" y="135580"/>
                  </a:lnTo>
                  <a:lnTo>
                    <a:pt x="47625" y="133349"/>
                  </a:lnTo>
                  <a:lnTo>
                    <a:pt x="85265" y="133349"/>
                  </a:lnTo>
                  <a:lnTo>
                    <a:pt x="82771" y="129846"/>
                  </a:lnTo>
                  <a:lnTo>
                    <a:pt x="74115" y="122336"/>
                  </a:lnTo>
                  <a:lnTo>
                    <a:pt x="78912" y="116675"/>
                  </a:lnTo>
                  <a:lnTo>
                    <a:pt x="80249" y="114299"/>
                  </a:lnTo>
                  <a:lnTo>
                    <a:pt x="47625" y="114299"/>
                  </a:lnTo>
                  <a:lnTo>
                    <a:pt x="40159" y="112819"/>
                  </a:lnTo>
                  <a:lnTo>
                    <a:pt x="34109" y="108765"/>
                  </a:lnTo>
                  <a:lnTo>
                    <a:pt x="30055" y="102715"/>
                  </a:lnTo>
                  <a:lnTo>
                    <a:pt x="28575" y="95249"/>
                  </a:lnTo>
                  <a:lnTo>
                    <a:pt x="30055" y="87784"/>
                  </a:lnTo>
                  <a:lnTo>
                    <a:pt x="34109" y="81734"/>
                  </a:lnTo>
                  <a:lnTo>
                    <a:pt x="40159" y="77680"/>
                  </a:lnTo>
                  <a:lnTo>
                    <a:pt x="47625" y="76199"/>
                  </a:lnTo>
                  <a:lnTo>
                    <a:pt x="79839" y="76199"/>
                  </a:lnTo>
                  <a:lnTo>
                    <a:pt x="74530" y="68344"/>
                  </a:lnTo>
                  <a:lnTo>
                    <a:pt x="62415" y="60157"/>
                  </a:lnTo>
                  <a:lnTo>
                    <a:pt x="47625" y="57149"/>
                  </a:lnTo>
                  <a:close/>
                </a:path>
                <a:path w="266700" h="190500">
                  <a:moveTo>
                    <a:pt x="85265" y="133349"/>
                  </a:moveTo>
                  <a:lnTo>
                    <a:pt x="47625" y="133349"/>
                  </a:lnTo>
                  <a:lnTo>
                    <a:pt x="58792" y="135580"/>
                  </a:lnTo>
                  <a:lnTo>
                    <a:pt x="67870" y="141679"/>
                  </a:lnTo>
                  <a:lnTo>
                    <a:pt x="73969" y="150757"/>
                  </a:lnTo>
                  <a:lnTo>
                    <a:pt x="76200" y="161924"/>
                  </a:lnTo>
                  <a:lnTo>
                    <a:pt x="95250" y="161924"/>
                  </a:lnTo>
                  <a:lnTo>
                    <a:pt x="93732" y="150041"/>
                  </a:lnTo>
                  <a:lnTo>
                    <a:pt x="89441" y="139214"/>
                  </a:lnTo>
                  <a:lnTo>
                    <a:pt x="85265" y="133349"/>
                  </a:lnTo>
                  <a:close/>
                </a:path>
                <a:path w="266700" h="190500">
                  <a:moveTo>
                    <a:pt x="219075" y="57149"/>
                  </a:moveTo>
                  <a:lnTo>
                    <a:pt x="204285" y="60157"/>
                  </a:lnTo>
                  <a:lnTo>
                    <a:pt x="192170" y="68344"/>
                  </a:lnTo>
                  <a:lnTo>
                    <a:pt x="183982" y="80459"/>
                  </a:lnTo>
                  <a:lnTo>
                    <a:pt x="180975" y="95249"/>
                  </a:lnTo>
                  <a:lnTo>
                    <a:pt x="181794" y="102982"/>
                  </a:lnTo>
                  <a:lnTo>
                    <a:pt x="184128" y="110174"/>
                  </a:lnTo>
                  <a:lnTo>
                    <a:pt x="187787" y="116675"/>
                  </a:lnTo>
                  <a:lnTo>
                    <a:pt x="192584" y="122336"/>
                  </a:lnTo>
                  <a:lnTo>
                    <a:pt x="183929" y="129846"/>
                  </a:lnTo>
                  <a:lnTo>
                    <a:pt x="177259" y="139214"/>
                  </a:lnTo>
                  <a:lnTo>
                    <a:pt x="172968" y="150041"/>
                  </a:lnTo>
                  <a:lnTo>
                    <a:pt x="171450" y="161924"/>
                  </a:lnTo>
                  <a:lnTo>
                    <a:pt x="190500" y="161924"/>
                  </a:lnTo>
                  <a:lnTo>
                    <a:pt x="192730" y="150757"/>
                  </a:lnTo>
                  <a:lnTo>
                    <a:pt x="198829" y="141679"/>
                  </a:lnTo>
                  <a:lnTo>
                    <a:pt x="207907" y="135580"/>
                  </a:lnTo>
                  <a:lnTo>
                    <a:pt x="219075" y="133349"/>
                  </a:lnTo>
                  <a:lnTo>
                    <a:pt x="256715" y="133349"/>
                  </a:lnTo>
                  <a:lnTo>
                    <a:pt x="254221" y="129846"/>
                  </a:lnTo>
                  <a:lnTo>
                    <a:pt x="245565" y="122336"/>
                  </a:lnTo>
                  <a:lnTo>
                    <a:pt x="250362" y="116675"/>
                  </a:lnTo>
                  <a:lnTo>
                    <a:pt x="251699" y="114299"/>
                  </a:lnTo>
                  <a:lnTo>
                    <a:pt x="219075" y="114299"/>
                  </a:lnTo>
                  <a:lnTo>
                    <a:pt x="211609" y="112819"/>
                  </a:lnTo>
                  <a:lnTo>
                    <a:pt x="205559" y="108765"/>
                  </a:lnTo>
                  <a:lnTo>
                    <a:pt x="201505" y="102715"/>
                  </a:lnTo>
                  <a:lnTo>
                    <a:pt x="200025" y="95249"/>
                  </a:lnTo>
                  <a:lnTo>
                    <a:pt x="201505" y="87784"/>
                  </a:lnTo>
                  <a:lnTo>
                    <a:pt x="205559" y="81734"/>
                  </a:lnTo>
                  <a:lnTo>
                    <a:pt x="211609" y="77680"/>
                  </a:lnTo>
                  <a:lnTo>
                    <a:pt x="219075" y="76199"/>
                  </a:lnTo>
                  <a:lnTo>
                    <a:pt x="251288" y="76199"/>
                  </a:lnTo>
                  <a:lnTo>
                    <a:pt x="245980" y="68344"/>
                  </a:lnTo>
                  <a:lnTo>
                    <a:pt x="233865" y="60157"/>
                  </a:lnTo>
                  <a:lnTo>
                    <a:pt x="219075" y="57149"/>
                  </a:lnTo>
                  <a:close/>
                </a:path>
                <a:path w="266700" h="190500">
                  <a:moveTo>
                    <a:pt x="256715" y="133349"/>
                  </a:moveTo>
                  <a:lnTo>
                    <a:pt x="219075" y="133349"/>
                  </a:lnTo>
                  <a:lnTo>
                    <a:pt x="230243" y="135580"/>
                  </a:lnTo>
                  <a:lnTo>
                    <a:pt x="239320" y="141679"/>
                  </a:lnTo>
                  <a:lnTo>
                    <a:pt x="245419" y="150757"/>
                  </a:lnTo>
                  <a:lnTo>
                    <a:pt x="247650" y="161924"/>
                  </a:lnTo>
                  <a:lnTo>
                    <a:pt x="266700" y="161924"/>
                  </a:lnTo>
                  <a:lnTo>
                    <a:pt x="265182" y="150041"/>
                  </a:lnTo>
                  <a:lnTo>
                    <a:pt x="260891" y="139214"/>
                  </a:lnTo>
                  <a:lnTo>
                    <a:pt x="256715" y="133349"/>
                  </a:lnTo>
                  <a:close/>
                </a:path>
                <a:path w="266700" h="190500">
                  <a:moveTo>
                    <a:pt x="165563" y="104774"/>
                  </a:moveTo>
                  <a:lnTo>
                    <a:pt x="133350" y="104774"/>
                  </a:lnTo>
                  <a:lnTo>
                    <a:pt x="140815" y="106255"/>
                  </a:lnTo>
                  <a:lnTo>
                    <a:pt x="146865" y="110309"/>
                  </a:lnTo>
                  <a:lnTo>
                    <a:pt x="150919" y="116359"/>
                  </a:lnTo>
                  <a:lnTo>
                    <a:pt x="152400" y="123824"/>
                  </a:lnTo>
                  <a:lnTo>
                    <a:pt x="150919" y="131290"/>
                  </a:lnTo>
                  <a:lnTo>
                    <a:pt x="146865" y="137340"/>
                  </a:lnTo>
                  <a:lnTo>
                    <a:pt x="140815" y="141394"/>
                  </a:lnTo>
                  <a:lnTo>
                    <a:pt x="133350" y="142874"/>
                  </a:lnTo>
                  <a:lnTo>
                    <a:pt x="165974" y="142874"/>
                  </a:lnTo>
                  <a:lnTo>
                    <a:pt x="168296" y="138749"/>
                  </a:lnTo>
                  <a:lnTo>
                    <a:pt x="170630" y="131557"/>
                  </a:lnTo>
                  <a:lnTo>
                    <a:pt x="171450" y="123824"/>
                  </a:lnTo>
                  <a:lnTo>
                    <a:pt x="168442" y="109034"/>
                  </a:lnTo>
                  <a:lnTo>
                    <a:pt x="165563" y="104774"/>
                  </a:lnTo>
                  <a:close/>
                </a:path>
                <a:path w="266700" h="190500">
                  <a:moveTo>
                    <a:pt x="79839" y="76199"/>
                  </a:moveTo>
                  <a:lnTo>
                    <a:pt x="47625" y="76199"/>
                  </a:lnTo>
                  <a:lnTo>
                    <a:pt x="55090" y="77680"/>
                  </a:lnTo>
                  <a:lnTo>
                    <a:pt x="61140" y="81734"/>
                  </a:lnTo>
                  <a:lnTo>
                    <a:pt x="65194" y="87784"/>
                  </a:lnTo>
                  <a:lnTo>
                    <a:pt x="66675" y="95249"/>
                  </a:lnTo>
                  <a:lnTo>
                    <a:pt x="65194" y="102715"/>
                  </a:lnTo>
                  <a:lnTo>
                    <a:pt x="61140" y="108765"/>
                  </a:lnTo>
                  <a:lnTo>
                    <a:pt x="55090" y="112819"/>
                  </a:lnTo>
                  <a:lnTo>
                    <a:pt x="47625" y="114299"/>
                  </a:lnTo>
                  <a:lnTo>
                    <a:pt x="80249" y="114299"/>
                  </a:lnTo>
                  <a:lnTo>
                    <a:pt x="82571" y="110174"/>
                  </a:lnTo>
                  <a:lnTo>
                    <a:pt x="84905" y="102982"/>
                  </a:lnTo>
                  <a:lnTo>
                    <a:pt x="85725" y="95249"/>
                  </a:lnTo>
                  <a:lnTo>
                    <a:pt x="82717" y="80459"/>
                  </a:lnTo>
                  <a:lnTo>
                    <a:pt x="79839" y="76199"/>
                  </a:lnTo>
                  <a:close/>
                </a:path>
                <a:path w="266700" h="190500">
                  <a:moveTo>
                    <a:pt x="251288" y="76199"/>
                  </a:moveTo>
                  <a:lnTo>
                    <a:pt x="219075" y="76199"/>
                  </a:lnTo>
                  <a:lnTo>
                    <a:pt x="226540" y="77680"/>
                  </a:lnTo>
                  <a:lnTo>
                    <a:pt x="232590" y="81734"/>
                  </a:lnTo>
                  <a:lnTo>
                    <a:pt x="236644" y="87784"/>
                  </a:lnTo>
                  <a:lnTo>
                    <a:pt x="238125" y="95249"/>
                  </a:lnTo>
                  <a:lnTo>
                    <a:pt x="236644" y="102715"/>
                  </a:lnTo>
                  <a:lnTo>
                    <a:pt x="232590" y="108765"/>
                  </a:lnTo>
                  <a:lnTo>
                    <a:pt x="226540" y="112819"/>
                  </a:lnTo>
                  <a:lnTo>
                    <a:pt x="219075" y="114299"/>
                  </a:lnTo>
                  <a:lnTo>
                    <a:pt x="251699" y="114299"/>
                  </a:lnTo>
                  <a:lnTo>
                    <a:pt x="254021" y="110174"/>
                  </a:lnTo>
                  <a:lnTo>
                    <a:pt x="256355" y="102982"/>
                  </a:lnTo>
                  <a:lnTo>
                    <a:pt x="257175" y="95249"/>
                  </a:lnTo>
                  <a:lnTo>
                    <a:pt x="254167" y="80459"/>
                  </a:lnTo>
                  <a:lnTo>
                    <a:pt x="251288" y="76199"/>
                  </a:lnTo>
                  <a:close/>
                </a:path>
                <a:path w="266700" h="190500">
                  <a:moveTo>
                    <a:pt x="90488" y="0"/>
                  </a:moveTo>
                  <a:lnTo>
                    <a:pt x="77556" y="2634"/>
                  </a:lnTo>
                  <a:lnTo>
                    <a:pt x="66954" y="9804"/>
                  </a:lnTo>
                  <a:lnTo>
                    <a:pt x="59784" y="20406"/>
                  </a:lnTo>
                  <a:lnTo>
                    <a:pt x="57150" y="33338"/>
                  </a:lnTo>
                  <a:lnTo>
                    <a:pt x="59784" y="46269"/>
                  </a:lnTo>
                  <a:lnTo>
                    <a:pt x="66954" y="56871"/>
                  </a:lnTo>
                  <a:lnTo>
                    <a:pt x="77556" y="64040"/>
                  </a:lnTo>
                  <a:lnTo>
                    <a:pt x="90488" y="66674"/>
                  </a:lnTo>
                  <a:lnTo>
                    <a:pt x="103420" y="64040"/>
                  </a:lnTo>
                  <a:lnTo>
                    <a:pt x="114021" y="56871"/>
                  </a:lnTo>
                  <a:lnTo>
                    <a:pt x="120274" y="47624"/>
                  </a:lnTo>
                  <a:lnTo>
                    <a:pt x="82487" y="47624"/>
                  </a:lnTo>
                  <a:lnTo>
                    <a:pt x="76200" y="41336"/>
                  </a:lnTo>
                  <a:lnTo>
                    <a:pt x="76200" y="25338"/>
                  </a:lnTo>
                  <a:lnTo>
                    <a:pt x="82487" y="19049"/>
                  </a:lnTo>
                  <a:lnTo>
                    <a:pt x="120273" y="19049"/>
                  </a:lnTo>
                  <a:lnTo>
                    <a:pt x="114021" y="9804"/>
                  </a:lnTo>
                  <a:lnTo>
                    <a:pt x="103420" y="2634"/>
                  </a:lnTo>
                  <a:lnTo>
                    <a:pt x="90488" y="0"/>
                  </a:lnTo>
                  <a:close/>
                </a:path>
                <a:path w="266700" h="190500">
                  <a:moveTo>
                    <a:pt x="176213" y="0"/>
                  </a:moveTo>
                  <a:lnTo>
                    <a:pt x="163281" y="2634"/>
                  </a:lnTo>
                  <a:lnTo>
                    <a:pt x="152679" y="9804"/>
                  </a:lnTo>
                  <a:lnTo>
                    <a:pt x="145509" y="20406"/>
                  </a:lnTo>
                  <a:lnTo>
                    <a:pt x="142875" y="33338"/>
                  </a:lnTo>
                  <a:lnTo>
                    <a:pt x="145509" y="46269"/>
                  </a:lnTo>
                  <a:lnTo>
                    <a:pt x="152679" y="56871"/>
                  </a:lnTo>
                  <a:lnTo>
                    <a:pt x="163281" y="64040"/>
                  </a:lnTo>
                  <a:lnTo>
                    <a:pt x="176213" y="66674"/>
                  </a:lnTo>
                  <a:lnTo>
                    <a:pt x="189145" y="64040"/>
                  </a:lnTo>
                  <a:lnTo>
                    <a:pt x="199746" y="56871"/>
                  </a:lnTo>
                  <a:lnTo>
                    <a:pt x="205999" y="47624"/>
                  </a:lnTo>
                  <a:lnTo>
                    <a:pt x="168212" y="47624"/>
                  </a:lnTo>
                  <a:lnTo>
                    <a:pt x="161925" y="41336"/>
                  </a:lnTo>
                  <a:lnTo>
                    <a:pt x="161925" y="25338"/>
                  </a:lnTo>
                  <a:lnTo>
                    <a:pt x="168212" y="19049"/>
                  </a:lnTo>
                  <a:lnTo>
                    <a:pt x="205998" y="19049"/>
                  </a:lnTo>
                  <a:lnTo>
                    <a:pt x="199746" y="9804"/>
                  </a:lnTo>
                  <a:lnTo>
                    <a:pt x="189145" y="2634"/>
                  </a:lnTo>
                  <a:lnTo>
                    <a:pt x="176213" y="0"/>
                  </a:lnTo>
                  <a:close/>
                </a:path>
                <a:path w="266700" h="190500">
                  <a:moveTo>
                    <a:pt x="120273" y="19049"/>
                  </a:moveTo>
                  <a:lnTo>
                    <a:pt x="98487" y="19049"/>
                  </a:lnTo>
                  <a:lnTo>
                    <a:pt x="104775" y="25338"/>
                  </a:lnTo>
                  <a:lnTo>
                    <a:pt x="104775" y="41336"/>
                  </a:lnTo>
                  <a:lnTo>
                    <a:pt x="98487" y="47624"/>
                  </a:lnTo>
                  <a:lnTo>
                    <a:pt x="120274" y="47624"/>
                  </a:lnTo>
                  <a:lnTo>
                    <a:pt x="121190" y="46269"/>
                  </a:lnTo>
                  <a:lnTo>
                    <a:pt x="123825" y="33338"/>
                  </a:lnTo>
                  <a:lnTo>
                    <a:pt x="121190" y="20406"/>
                  </a:lnTo>
                  <a:lnTo>
                    <a:pt x="120273" y="19049"/>
                  </a:lnTo>
                  <a:close/>
                </a:path>
                <a:path w="266700" h="190500">
                  <a:moveTo>
                    <a:pt x="205998" y="19049"/>
                  </a:moveTo>
                  <a:lnTo>
                    <a:pt x="184212" y="19049"/>
                  </a:lnTo>
                  <a:lnTo>
                    <a:pt x="190500" y="25338"/>
                  </a:lnTo>
                  <a:lnTo>
                    <a:pt x="190500" y="41336"/>
                  </a:lnTo>
                  <a:lnTo>
                    <a:pt x="184212" y="47624"/>
                  </a:lnTo>
                  <a:lnTo>
                    <a:pt x="205999" y="47624"/>
                  </a:lnTo>
                  <a:lnTo>
                    <a:pt x="206915" y="46269"/>
                  </a:lnTo>
                  <a:lnTo>
                    <a:pt x="209550" y="33338"/>
                  </a:lnTo>
                  <a:lnTo>
                    <a:pt x="206915" y="20406"/>
                  </a:lnTo>
                  <a:lnTo>
                    <a:pt x="205998" y="19049"/>
                  </a:lnTo>
                  <a:close/>
                </a:path>
              </a:pathLst>
            </a:custGeom>
            <a:solidFill>
              <a:srgbClr val="B6815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 txBox="1"/>
          <p:nvPr/>
        </p:nvSpPr>
        <p:spPr>
          <a:xfrm>
            <a:off x="2822343" y="5431366"/>
            <a:ext cx="2214245" cy="568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2E3841"/>
                </a:solidFill>
                <a:latin typeface="Montserrat"/>
                <a:cs typeface="Montserrat"/>
              </a:rPr>
              <a:t>FAMILY</a:t>
            </a:r>
            <a:r>
              <a:rPr dirty="0" sz="1400" spc="-20">
                <a:solidFill>
                  <a:srgbClr val="2E3841"/>
                </a:solidFill>
                <a:latin typeface="Montserrat"/>
                <a:cs typeface="Montserrat"/>
              </a:rPr>
              <a:t> </a:t>
            </a:r>
            <a:r>
              <a:rPr dirty="0" sz="1400" spc="-10" b="1">
                <a:solidFill>
                  <a:srgbClr val="2E3841"/>
                </a:solidFill>
                <a:latin typeface="Montserrat"/>
                <a:cs typeface="Montserrat"/>
              </a:rPr>
              <a:t>GROUP</a:t>
            </a:r>
            <a:endParaRPr sz="14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50">
              <a:latin typeface="Montserrat"/>
              <a:cs typeface="Montserrat"/>
            </a:endParaRPr>
          </a:p>
          <a:p>
            <a:pPr marL="1162685">
              <a:lnSpc>
                <a:spcPct val="100000"/>
              </a:lnSpc>
              <a:spcBef>
                <a:spcPts val="5"/>
              </a:spcBef>
            </a:pPr>
            <a:r>
              <a:rPr dirty="0" sz="700" b="1">
                <a:solidFill>
                  <a:srgbClr val="B68150"/>
                </a:solidFill>
                <a:latin typeface="Montserrat"/>
                <a:cs typeface="Montserrat"/>
              </a:rPr>
              <a:t>WEALTH</a:t>
            </a:r>
            <a:r>
              <a:rPr dirty="0" sz="700" spc="335" b="1">
                <a:solidFill>
                  <a:srgbClr val="B68150"/>
                </a:solidFill>
                <a:latin typeface="Montserrat"/>
                <a:cs typeface="Montserrat"/>
              </a:rPr>
              <a:t> </a:t>
            </a:r>
            <a:r>
              <a:rPr dirty="0" sz="700" spc="-10" b="1">
                <a:solidFill>
                  <a:srgbClr val="B68150"/>
                </a:solidFill>
                <a:latin typeface="Montserrat"/>
                <a:cs typeface="Montserrat"/>
              </a:rPr>
              <a:t>CREATORS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34" name="object 34" descr=""/>
          <p:cNvSpPr txBox="1"/>
          <p:nvPr/>
        </p:nvSpPr>
        <p:spPr>
          <a:xfrm>
            <a:off x="7534923" y="2163233"/>
            <a:ext cx="2630170" cy="339280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0">
                <a:solidFill>
                  <a:srgbClr val="2E3841"/>
                </a:solidFill>
                <a:latin typeface="Montserrat Medium"/>
                <a:cs typeface="Montserrat Medium"/>
              </a:rPr>
              <a:t>Top of</a:t>
            </a:r>
            <a:r>
              <a:rPr dirty="0" sz="2400" spc="5" b="0">
                <a:solidFill>
                  <a:srgbClr val="2E3841"/>
                </a:solidFill>
                <a:latin typeface="Montserrat Medium"/>
                <a:cs typeface="Montserrat Medium"/>
              </a:rPr>
              <a:t> </a:t>
            </a:r>
            <a:r>
              <a:rPr dirty="0" sz="2400" spc="-20" b="0">
                <a:solidFill>
                  <a:srgbClr val="2E3841"/>
                </a:solidFill>
                <a:latin typeface="Montserrat Medium"/>
                <a:cs typeface="Montserrat Medium"/>
              </a:rPr>
              <a:t>Mind</a:t>
            </a:r>
            <a:endParaRPr sz="2400">
              <a:latin typeface="Montserrat Medium"/>
              <a:cs typeface="Montserrat Medium"/>
            </a:endParaRPr>
          </a:p>
          <a:p>
            <a:pPr marL="26670">
              <a:lnSpc>
                <a:spcPct val="100000"/>
              </a:lnSpc>
              <a:spcBef>
                <a:spcPts val="2020"/>
              </a:spcBef>
            </a:pP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Where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to</a:t>
            </a:r>
            <a:r>
              <a:rPr dirty="0" sz="900" spc="-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start?</a:t>
            </a:r>
            <a:endParaRPr sz="900">
              <a:latin typeface="Montserrat"/>
              <a:cs typeface="Montserrat"/>
            </a:endParaRPr>
          </a:p>
          <a:p>
            <a:pPr marL="26670" marR="361315">
              <a:lnSpc>
                <a:spcPts val="2000"/>
              </a:lnSpc>
              <a:spcBef>
                <a:spcPts val="150"/>
              </a:spcBef>
            </a:pP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Do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children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have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the</a:t>
            </a:r>
            <a:r>
              <a:rPr dirty="0" sz="900" spc="-2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skills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to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 navigate?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How</a:t>
            </a:r>
            <a:r>
              <a:rPr dirty="0" sz="900" spc="-2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do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I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treat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everyone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fairly?</a:t>
            </a:r>
            <a:endParaRPr sz="900">
              <a:latin typeface="Montserrat"/>
              <a:cs typeface="Montserrat"/>
            </a:endParaRPr>
          </a:p>
          <a:p>
            <a:pPr marL="26670" marR="83185">
              <a:lnSpc>
                <a:spcPct val="148100"/>
              </a:lnSpc>
              <a:spcBef>
                <a:spcPts val="50"/>
              </a:spcBef>
            </a:pP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I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worked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hard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to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build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this</a:t>
            </a:r>
            <a:r>
              <a:rPr dirty="0" sz="900" spc="-2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and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don’t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want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 spc="-25">
                <a:solidFill>
                  <a:srgbClr val="7F7F7F"/>
                </a:solidFill>
                <a:latin typeface="Montserrat"/>
                <a:cs typeface="Montserrat"/>
              </a:rPr>
              <a:t>it 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wasted!</a:t>
            </a:r>
            <a:endParaRPr sz="900">
              <a:latin typeface="Montserrat"/>
              <a:cs typeface="Montserrat"/>
            </a:endParaRPr>
          </a:p>
          <a:p>
            <a:pPr marL="26670" marR="5080">
              <a:lnSpc>
                <a:spcPct val="172800"/>
              </a:lnSpc>
              <a:spcBef>
                <a:spcPts val="65"/>
              </a:spcBef>
            </a:pP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I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don’t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want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children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to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be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Country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Club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 kids!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The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Capital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is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to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live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on,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not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 spc="-20">
                <a:solidFill>
                  <a:srgbClr val="7F7F7F"/>
                </a:solidFill>
                <a:latin typeface="Montserrat"/>
                <a:cs typeface="Montserrat"/>
              </a:rPr>
              <a:t>off!</a:t>
            </a:r>
            <a:endParaRPr sz="900">
              <a:latin typeface="Montserrat"/>
              <a:cs typeface="Montserrat"/>
            </a:endParaRPr>
          </a:p>
          <a:p>
            <a:pPr marL="26670">
              <a:lnSpc>
                <a:spcPct val="100000"/>
              </a:lnSpc>
              <a:spcBef>
                <a:spcPts val="919"/>
              </a:spcBef>
            </a:pP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What</a:t>
            </a:r>
            <a:r>
              <a:rPr dirty="0" sz="900" spc="-2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will</a:t>
            </a:r>
            <a:r>
              <a:rPr dirty="0" sz="900" spc="-2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my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legacy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 spc="-25">
                <a:solidFill>
                  <a:srgbClr val="7F7F7F"/>
                </a:solidFill>
                <a:latin typeface="Montserrat"/>
                <a:cs typeface="Montserrat"/>
              </a:rPr>
              <a:t>be?</a:t>
            </a:r>
            <a:endParaRPr sz="900">
              <a:latin typeface="Montserrat"/>
              <a:cs typeface="Montserrat"/>
            </a:endParaRPr>
          </a:p>
          <a:p>
            <a:pPr marL="26670" marR="486409">
              <a:lnSpc>
                <a:spcPct val="148100"/>
              </a:lnSpc>
              <a:spcBef>
                <a:spcPts val="335"/>
              </a:spcBef>
            </a:pP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How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do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I</a:t>
            </a:r>
            <a:r>
              <a:rPr dirty="0" sz="900" spc="-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give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this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the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best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chance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 spc="-25">
                <a:solidFill>
                  <a:srgbClr val="7F7F7F"/>
                </a:solidFill>
                <a:latin typeface="Montserrat"/>
                <a:cs typeface="Montserrat"/>
              </a:rPr>
              <a:t>of 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success?</a:t>
            </a:r>
            <a:endParaRPr sz="900">
              <a:latin typeface="Montserrat"/>
              <a:cs typeface="Montserrat"/>
            </a:endParaRPr>
          </a:p>
          <a:p>
            <a:pPr marL="26670" marR="292100">
              <a:lnSpc>
                <a:spcPts val="1930"/>
              </a:lnSpc>
              <a:spcBef>
                <a:spcPts val="40"/>
              </a:spcBef>
            </a:pP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Who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do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I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need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to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surround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myself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 spc="-20">
                <a:solidFill>
                  <a:srgbClr val="7F7F7F"/>
                </a:solidFill>
                <a:latin typeface="Montserrat"/>
                <a:cs typeface="Montserrat"/>
              </a:rPr>
              <a:t>with?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What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is</a:t>
            </a:r>
            <a:r>
              <a:rPr dirty="0" sz="900" spc="-15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my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>
                <a:solidFill>
                  <a:srgbClr val="7F7F7F"/>
                </a:solidFill>
                <a:latin typeface="Montserrat"/>
                <a:cs typeface="Montserrat"/>
              </a:rPr>
              <a:t>role</a:t>
            </a:r>
            <a:r>
              <a:rPr dirty="0" sz="900" spc="-10">
                <a:solidFill>
                  <a:srgbClr val="7F7F7F"/>
                </a:solidFill>
                <a:latin typeface="Montserrat"/>
                <a:cs typeface="Montserrat"/>
              </a:rPr>
              <a:t> </a:t>
            </a:r>
            <a:r>
              <a:rPr dirty="0" sz="900" spc="-20">
                <a:solidFill>
                  <a:srgbClr val="7F7F7F"/>
                </a:solidFill>
                <a:latin typeface="Montserrat"/>
                <a:cs typeface="Montserrat"/>
              </a:rPr>
              <a:t>now?</a:t>
            </a:r>
            <a:endParaRPr sz="900">
              <a:latin typeface="Montserrat"/>
              <a:cs typeface="Montserrat"/>
            </a:endParaRPr>
          </a:p>
        </p:txBody>
      </p:sp>
      <p:grpSp>
        <p:nvGrpSpPr>
          <p:cNvPr id="35" name="object 35" descr=""/>
          <p:cNvGrpSpPr/>
          <p:nvPr/>
        </p:nvGrpSpPr>
        <p:grpSpPr>
          <a:xfrm>
            <a:off x="7139194" y="2833063"/>
            <a:ext cx="316865" cy="83185"/>
            <a:chOff x="7139194" y="2833063"/>
            <a:chExt cx="316865" cy="83185"/>
          </a:xfrm>
        </p:grpSpPr>
        <p:sp>
          <p:nvSpPr>
            <p:cNvPr id="36" name="object 36" descr=""/>
            <p:cNvSpPr/>
            <p:nvPr/>
          </p:nvSpPr>
          <p:spPr>
            <a:xfrm>
              <a:off x="7182855" y="2874723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 h="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7" name="object 37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139194" y="2833063"/>
              <a:ext cx="93935" cy="82730"/>
            </a:xfrm>
            <a:prstGeom prst="rect">
              <a:avLst/>
            </a:prstGeom>
          </p:spPr>
        </p:pic>
      </p:grpSp>
      <p:grpSp>
        <p:nvGrpSpPr>
          <p:cNvPr id="38" name="object 38" descr=""/>
          <p:cNvGrpSpPr/>
          <p:nvPr/>
        </p:nvGrpSpPr>
        <p:grpSpPr>
          <a:xfrm>
            <a:off x="7139194" y="3081282"/>
            <a:ext cx="316865" cy="83185"/>
            <a:chOff x="7139194" y="3081282"/>
            <a:chExt cx="316865" cy="83185"/>
          </a:xfrm>
        </p:grpSpPr>
        <p:sp>
          <p:nvSpPr>
            <p:cNvPr id="39" name="object 39" descr=""/>
            <p:cNvSpPr/>
            <p:nvPr/>
          </p:nvSpPr>
          <p:spPr>
            <a:xfrm>
              <a:off x="7182855" y="3122942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 h="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0" name="object 4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139194" y="3081282"/>
              <a:ext cx="93935" cy="82730"/>
            </a:xfrm>
            <a:prstGeom prst="rect">
              <a:avLst/>
            </a:prstGeom>
          </p:spPr>
        </p:pic>
      </p:grpSp>
      <p:grpSp>
        <p:nvGrpSpPr>
          <p:cNvPr id="41" name="object 41" descr=""/>
          <p:cNvGrpSpPr/>
          <p:nvPr/>
        </p:nvGrpSpPr>
        <p:grpSpPr>
          <a:xfrm>
            <a:off x="7139194" y="3319360"/>
            <a:ext cx="316865" cy="83185"/>
            <a:chOff x="7139194" y="3319360"/>
            <a:chExt cx="316865" cy="83185"/>
          </a:xfrm>
        </p:grpSpPr>
        <p:sp>
          <p:nvSpPr>
            <p:cNvPr id="42" name="object 42" descr=""/>
            <p:cNvSpPr/>
            <p:nvPr/>
          </p:nvSpPr>
          <p:spPr>
            <a:xfrm>
              <a:off x="7182855" y="3361020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 h="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3" name="object 43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139194" y="3319360"/>
              <a:ext cx="93935" cy="82730"/>
            </a:xfrm>
            <a:prstGeom prst="rect">
              <a:avLst/>
            </a:prstGeom>
          </p:spPr>
        </p:pic>
      </p:grpSp>
      <p:grpSp>
        <p:nvGrpSpPr>
          <p:cNvPr id="44" name="object 44" descr=""/>
          <p:cNvGrpSpPr/>
          <p:nvPr/>
        </p:nvGrpSpPr>
        <p:grpSpPr>
          <a:xfrm>
            <a:off x="7139194" y="3570982"/>
            <a:ext cx="316865" cy="83185"/>
            <a:chOff x="7139194" y="3570982"/>
            <a:chExt cx="316865" cy="83185"/>
          </a:xfrm>
        </p:grpSpPr>
        <p:sp>
          <p:nvSpPr>
            <p:cNvPr id="45" name="object 45" descr=""/>
            <p:cNvSpPr/>
            <p:nvPr/>
          </p:nvSpPr>
          <p:spPr>
            <a:xfrm>
              <a:off x="7182855" y="3612641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 h="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6" name="object 46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139194" y="3570982"/>
              <a:ext cx="93935" cy="82730"/>
            </a:xfrm>
            <a:prstGeom prst="rect">
              <a:avLst/>
            </a:prstGeom>
          </p:spPr>
        </p:pic>
      </p:grpSp>
      <p:grpSp>
        <p:nvGrpSpPr>
          <p:cNvPr id="47" name="object 47" descr=""/>
          <p:cNvGrpSpPr/>
          <p:nvPr/>
        </p:nvGrpSpPr>
        <p:grpSpPr>
          <a:xfrm>
            <a:off x="7139194" y="4023748"/>
            <a:ext cx="316865" cy="83185"/>
            <a:chOff x="7139194" y="4023748"/>
            <a:chExt cx="316865" cy="83185"/>
          </a:xfrm>
        </p:grpSpPr>
        <p:sp>
          <p:nvSpPr>
            <p:cNvPr id="48" name="object 48" descr=""/>
            <p:cNvSpPr/>
            <p:nvPr/>
          </p:nvSpPr>
          <p:spPr>
            <a:xfrm>
              <a:off x="7182855" y="4065408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 h="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9" name="object 49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139194" y="4023748"/>
              <a:ext cx="93935" cy="82730"/>
            </a:xfrm>
            <a:prstGeom prst="rect">
              <a:avLst/>
            </a:prstGeom>
          </p:spPr>
        </p:pic>
      </p:grpSp>
      <p:grpSp>
        <p:nvGrpSpPr>
          <p:cNvPr id="50" name="object 50" descr=""/>
          <p:cNvGrpSpPr/>
          <p:nvPr/>
        </p:nvGrpSpPr>
        <p:grpSpPr>
          <a:xfrm>
            <a:off x="7139194" y="4266105"/>
            <a:ext cx="316865" cy="83185"/>
            <a:chOff x="7139194" y="4266105"/>
            <a:chExt cx="316865" cy="83185"/>
          </a:xfrm>
        </p:grpSpPr>
        <p:sp>
          <p:nvSpPr>
            <p:cNvPr id="51" name="object 51" descr=""/>
            <p:cNvSpPr/>
            <p:nvPr/>
          </p:nvSpPr>
          <p:spPr>
            <a:xfrm>
              <a:off x="7182855" y="4307764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 h="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2" name="object 52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39194" y="4266105"/>
              <a:ext cx="93935" cy="82730"/>
            </a:xfrm>
            <a:prstGeom prst="rect">
              <a:avLst/>
            </a:prstGeom>
          </p:spPr>
        </p:pic>
      </p:grpSp>
      <p:grpSp>
        <p:nvGrpSpPr>
          <p:cNvPr id="53" name="object 53" descr=""/>
          <p:cNvGrpSpPr/>
          <p:nvPr/>
        </p:nvGrpSpPr>
        <p:grpSpPr>
          <a:xfrm>
            <a:off x="7139194" y="4504183"/>
            <a:ext cx="316865" cy="83185"/>
            <a:chOff x="7139194" y="4504183"/>
            <a:chExt cx="316865" cy="83185"/>
          </a:xfrm>
        </p:grpSpPr>
        <p:sp>
          <p:nvSpPr>
            <p:cNvPr id="54" name="object 54" descr=""/>
            <p:cNvSpPr/>
            <p:nvPr/>
          </p:nvSpPr>
          <p:spPr>
            <a:xfrm>
              <a:off x="7182855" y="4545843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 h="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5" name="object 55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39194" y="4504183"/>
              <a:ext cx="93935" cy="82730"/>
            </a:xfrm>
            <a:prstGeom prst="rect">
              <a:avLst/>
            </a:prstGeom>
          </p:spPr>
        </p:pic>
      </p:grpSp>
      <p:grpSp>
        <p:nvGrpSpPr>
          <p:cNvPr id="56" name="object 56" descr=""/>
          <p:cNvGrpSpPr/>
          <p:nvPr/>
        </p:nvGrpSpPr>
        <p:grpSpPr>
          <a:xfrm>
            <a:off x="7139194" y="4752865"/>
            <a:ext cx="316865" cy="83185"/>
            <a:chOff x="7139194" y="4752865"/>
            <a:chExt cx="316865" cy="83185"/>
          </a:xfrm>
        </p:grpSpPr>
        <p:sp>
          <p:nvSpPr>
            <p:cNvPr id="57" name="object 57" descr=""/>
            <p:cNvSpPr/>
            <p:nvPr/>
          </p:nvSpPr>
          <p:spPr>
            <a:xfrm>
              <a:off x="7182855" y="4794525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 h="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8" name="object 5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139194" y="4752865"/>
              <a:ext cx="93935" cy="82730"/>
            </a:xfrm>
            <a:prstGeom prst="rect">
              <a:avLst/>
            </a:prstGeom>
          </p:spPr>
        </p:pic>
      </p:grpSp>
      <p:grpSp>
        <p:nvGrpSpPr>
          <p:cNvPr id="59" name="object 59" descr=""/>
          <p:cNvGrpSpPr/>
          <p:nvPr/>
        </p:nvGrpSpPr>
        <p:grpSpPr>
          <a:xfrm>
            <a:off x="7139194" y="5206756"/>
            <a:ext cx="316865" cy="83185"/>
            <a:chOff x="7139194" y="5206756"/>
            <a:chExt cx="316865" cy="83185"/>
          </a:xfrm>
        </p:grpSpPr>
        <p:sp>
          <p:nvSpPr>
            <p:cNvPr id="60" name="object 60" descr=""/>
            <p:cNvSpPr/>
            <p:nvPr/>
          </p:nvSpPr>
          <p:spPr>
            <a:xfrm>
              <a:off x="7182855" y="5248416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 h="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1" name="object 61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39194" y="5206756"/>
              <a:ext cx="93935" cy="82730"/>
            </a:xfrm>
            <a:prstGeom prst="rect">
              <a:avLst/>
            </a:prstGeom>
          </p:spPr>
        </p:pic>
      </p:grpSp>
      <p:grpSp>
        <p:nvGrpSpPr>
          <p:cNvPr id="62" name="object 62" descr=""/>
          <p:cNvGrpSpPr/>
          <p:nvPr/>
        </p:nvGrpSpPr>
        <p:grpSpPr>
          <a:xfrm>
            <a:off x="7556878" y="1128886"/>
            <a:ext cx="706120" cy="519430"/>
            <a:chOff x="7556878" y="1128886"/>
            <a:chExt cx="706120" cy="519430"/>
          </a:xfrm>
        </p:grpSpPr>
        <p:pic>
          <p:nvPicPr>
            <p:cNvPr id="63" name="object 63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131038" y="1475397"/>
              <a:ext cx="131874" cy="163738"/>
            </a:xfrm>
            <a:prstGeom prst="rect">
              <a:avLst/>
            </a:prstGeom>
          </p:spPr>
        </p:pic>
        <p:sp>
          <p:nvSpPr>
            <p:cNvPr id="64" name="object 64" descr=""/>
            <p:cNvSpPr/>
            <p:nvPr/>
          </p:nvSpPr>
          <p:spPr>
            <a:xfrm>
              <a:off x="7651111" y="1128886"/>
              <a:ext cx="459740" cy="417195"/>
            </a:xfrm>
            <a:custGeom>
              <a:avLst/>
              <a:gdLst/>
              <a:ahLst/>
              <a:cxnLst/>
              <a:rect l="l" t="t" r="r" b="b"/>
              <a:pathLst>
                <a:path w="459740" h="417194">
                  <a:moveTo>
                    <a:pt x="178153" y="0"/>
                  </a:moveTo>
                  <a:lnTo>
                    <a:pt x="132912" y="5780"/>
                  </a:lnTo>
                  <a:lnTo>
                    <a:pt x="90092" y="23122"/>
                  </a:lnTo>
                  <a:lnTo>
                    <a:pt x="52117" y="52026"/>
                  </a:lnTo>
                  <a:lnTo>
                    <a:pt x="23163" y="89926"/>
                  </a:lnTo>
                  <a:lnTo>
                    <a:pt x="5790" y="132661"/>
                  </a:lnTo>
                  <a:lnTo>
                    <a:pt x="0" y="177813"/>
                  </a:lnTo>
                  <a:lnTo>
                    <a:pt x="5790" y="222965"/>
                  </a:lnTo>
                  <a:lnTo>
                    <a:pt x="23163" y="265700"/>
                  </a:lnTo>
                  <a:lnTo>
                    <a:pt x="52117" y="303600"/>
                  </a:lnTo>
                  <a:lnTo>
                    <a:pt x="144683" y="395983"/>
                  </a:lnTo>
                  <a:lnTo>
                    <a:pt x="181484" y="415676"/>
                  </a:lnTo>
                  <a:lnTo>
                    <a:pt x="195654" y="417057"/>
                  </a:lnTo>
                  <a:lnTo>
                    <a:pt x="209824" y="415676"/>
                  </a:lnTo>
                  <a:lnTo>
                    <a:pt x="246624" y="395983"/>
                  </a:lnTo>
                  <a:lnTo>
                    <a:pt x="266357" y="359255"/>
                  </a:lnTo>
                  <a:lnTo>
                    <a:pt x="267741" y="345113"/>
                  </a:lnTo>
                  <a:lnTo>
                    <a:pt x="266357" y="330971"/>
                  </a:lnTo>
                  <a:lnTo>
                    <a:pt x="246624" y="294242"/>
                  </a:lnTo>
                  <a:lnTo>
                    <a:pt x="208079" y="280430"/>
                  </a:lnTo>
                  <a:lnTo>
                    <a:pt x="221916" y="318901"/>
                  </a:lnTo>
                  <a:lnTo>
                    <a:pt x="230060" y="331156"/>
                  </a:lnTo>
                  <a:lnTo>
                    <a:pt x="221916" y="371324"/>
                  </a:lnTo>
                  <a:lnTo>
                    <a:pt x="195654" y="382171"/>
                  </a:lnTo>
                  <a:lnTo>
                    <a:pt x="188351" y="381461"/>
                  </a:lnTo>
                  <a:lnTo>
                    <a:pt x="76825" y="278941"/>
                  </a:lnTo>
                  <a:lnTo>
                    <a:pt x="50008" y="241842"/>
                  </a:lnTo>
                  <a:lnTo>
                    <a:pt x="36600" y="199711"/>
                  </a:lnTo>
                  <a:lnTo>
                    <a:pt x="36600" y="155904"/>
                  </a:lnTo>
                  <a:lnTo>
                    <a:pt x="50008" y="113777"/>
                  </a:lnTo>
                  <a:lnTo>
                    <a:pt x="76825" y="76686"/>
                  </a:lnTo>
                  <a:lnTo>
                    <a:pt x="113991" y="49921"/>
                  </a:lnTo>
                  <a:lnTo>
                    <a:pt x="156205" y="36539"/>
                  </a:lnTo>
                  <a:lnTo>
                    <a:pt x="200100" y="36539"/>
                  </a:lnTo>
                  <a:lnTo>
                    <a:pt x="242314" y="49921"/>
                  </a:lnTo>
                  <a:lnTo>
                    <a:pt x="279480" y="76686"/>
                  </a:lnTo>
                  <a:lnTo>
                    <a:pt x="412770" y="209712"/>
                  </a:lnTo>
                  <a:lnTo>
                    <a:pt x="424361" y="237684"/>
                  </a:lnTo>
                  <a:lnTo>
                    <a:pt x="421463" y="252577"/>
                  </a:lnTo>
                  <a:lnTo>
                    <a:pt x="408930" y="271426"/>
                  </a:lnTo>
                  <a:lnTo>
                    <a:pt x="407650" y="277986"/>
                  </a:lnTo>
                  <a:lnTo>
                    <a:pt x="408930" y="284547"/>
                  </a:lnTo>
                  <a:lnTo>
                    <a:pt x="412770" y="290316"/>
                  </a:lnTo>
                  <a:lnTo>
                    <a:pt x="418549" y="294148"/>
                  </a:lnTo>
                  <a:lnTo>
                    <a:pt x="425123" y="295425"/>
                  </a:lnTo>
                  <a:lnTo>
                    <a:pt x="431697" y="294148"/>
                  </a:lnTo>
                  <a:lnTo>
                    <a:pt x="457892" y="252311"/>
                  </a:lnTo>
                  <a:lnTo>
                    <a:pt x="459324" y="237677"/>
                  </a:lnTo>
                  <a:lnTo>
                    <a:pt x="457892" y="223042"/>
                  </a:lnTo>
                  <a:lnTo>
                    <a:pt x="437477" y="185037"/>
                  </a:lnTo>
                  <a:lnTo>
                    <a:pt x="304188" y="52026"/>
                  </a:lnTo>
                  <a:lnTo>
                    <a:pt x="266213" y="23122"/>
                  </a:lnTo>
                  <a:lnTo>
                    <a:pt x="223394" y="5780"/>
                  </a:lnTo>
                  <a:lnTo>
                    <a:pt x="178153" y="0"/>
                  </a:lnTo>
                  <a:close/>
                </a:path>
              </a:pathLst>
            </a:custGeom>
            <a:solidFill>
              <a:srgbClr val="B581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 descr=""/>
            <p:cNvSpPr/>
            <p:nvPr/>
          </p:nvSpPr>
          <p:spPr>
            <a:xfrm>
              <a:off x="7556878" y="1230930"/>
              <a:ext cx="468630" cy="417195"/>
            </a:xfrm>
            <a:custGeom>
              <a:avLst/>
              <a:gdLst/>
              <a:ahLst/>
              <a:cxnLst/>
              <a:rect l="l" t="t" r="r" b="b"/>
              <a:pathLst>
                <a:path w="468629" h="417194">
                  <a:moveTo>
                    <a:pt x="272549" y="0"/>
                  </a:moveTo>
                  <a:lnTo>
                    <a:pt x="232575" y="12046"/>
                  </a:lnTo>
                  <a:lnTo>
                    <a:pt x="205912" y="44403"/>
                  </a:lnTo>
                  <a:lnTo>
                    <a:pt x="200463" y="71945"/>
                  </a:lnTo>
                  <a:lnTo>
                    <a:pt x="201849" y="86089"/>
                  </a:lnTo>
                  <a:lnTo>
                    <a:pt x="221578" y="122815"/>
                  </a:lnTo>
                  <a:lnTo>
                    <a:pt x="247771" y="141745"/>
                  </a:lnTo>
                  <a:lnTo>
                    <a:pt x="254344" y="140467"/>
                  </a:lnTo>
                  <a:lnTo>
                    <a:pt x="246272" y="98155"/>
                  </a:lnTo>
                  <a:lnTo>
                    <a:pt x="241615" y="92500"/>
                  </a:lnTo>
                  <a:lnTo>
                    <a:pt x="241615" y="51389"/>
                  </a:lnTo>
                  <a:lnTo>
                    <a:pt x="272533" y="34885"/>
                  </a:lnTo>
                  <a:lnTo>
                    <a:pt x="279836" y="35596"/>
                  </a:lnTo>
                  <a:lnTo>
                    <a:pt x="391361" y="138116"/>
                  </a:lnTo>
                  <a:lnTo>
                    <a:pt x="418178" y="175215"/>
                  </a:lnTo>
                  <a:lnTo>
                    <a:pt x="431587" y="217346"/>
                  </a:lnTo>
                  <a:lnTo>
                    <a:pt x="431587" y="261153"/>
                  </a:lnTo>
                  <a:lnTo>
                    <a:pt x="418178" y="303280"/>
                  </a:lnTo>
                  <a:lnTo>
                    <a:pt x="391361" y="340371"/>
                  </a:lnTo>
                  <a:lnTo>
                    <a:pt x="354195" y="367135"/>
                  </a:lnTo>
                  <a:lnTo>
                    <a:pt x="311982" y="380517"/>
                  </a:lnTo>
                  <a:lnTo>
                    <a:pt x="268087" y="380517"/>
                  </a:lnTo>
                  <a:lnTo>
                    <a:pt x="225874" y="367135"/>
                  </a:lnTo>
                  <a:lnTo>
                    <a:pt x="188708" y="340371"/>
                  </a:lnTo>
                  <a:lnTo>
                    <a:pt x="46555" y="198484"/>
                  </a:lnTo>
                  <a:lnTo>
                    <a:pt x="34963" y="170511"/>
                  </a:lnTo>
                  <a:lnTo>
                    <a:pt x="37861" y="155618"/>
                  </a:lnTo>
                  <a:lnTo>
                    <a:pt x="50395" y="136770"/>
                  </a:lnTo>
                  <a:lnTo>
                    <a:pt x="51675" y="130209"/>
                  </a:lnTo>
                  <a:lnTo>
                    <a:pt x="12490" y="129241"/>
                  </a:lnTo>
                  <a:lnTo>
                    <a:pt x="0" y="170519"/>
                  </a:lnTo>
                  <a:lnTo>
                    <a:pt x="1432" y="185153"/>
                  </a:lnTo>
                  <a:lnTo>
                    <a:pt x="21847" y="223159"/>
                  </a:lnTo>
                  <a:lnTo>
                    <a:pt x="164015" y="365031"/>
                  </a:lnTo>
                  <a:lnTo>
                    <a:pt x="222941" y="404046"/>
                  </a:lnTo>
                  <a:lnTo>
                    <a:pt x="290042" y="417048"/>
                  </a:lnTo>
                  <a:lnTo>
                    <a:pt x="324109" y="413798"/>
                  </a:lnTo>
                  <a:lnTo>
                    <a:pt x="388149" y="387791"/>
                  </a:lnTo>
                  <a:lnTo>
                    <a:pt x="445039" y="327131"/>
                  </a:lnTo>
                  <a:lnTo>
                    <a:pt x="462412" y="284396"/>
                  </a:lnTo>
                  <a:lnTo>
                    <a:pt x="468202" y="239243"/>
                  </a:lnTo>
                  <a:lnTo>
                    <a:pt x="462412" y="194091"/>
                  </a:lnTo>
                  <a:lnTo>
                    <a:pt x="445039" y="151356"/>
                  </a:lnTo>
                  <a:lnTo>
                    <a:pt x="416085" y="113456"/>
                  </a:lnTo>
                  <a:lnTo>
                    <a:pt x="323521" y="21074"/>
                  </a:lnTo>
                  <a:lnTo>
                    <a:pt x="286719" y="1381"/>
                  </a:lnTo>
                  <a:lnTo>
                    <a:pt x="272549" y="0"/>
                  </a:lnTo>
                  <a:close/>
                </a:path>
              </a:pathLst>
            </a:custGeom>
            <a:solidFill>
              <a:srgbClr val="2E3842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66" name="object 66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8357872" y="1478112"/>
            <a:ext cx="177869" cy="158305"/>
          </a:xfrm>
          <a:prstGeom prst="rect">
            <a:avLst/>
          </a:prstGeom>
        </p:spPr>
      </p:pic>
      <p:pic>
        <p:nvPicPr>
          <p:cNvPr id="67" name="object 67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642908" y="1478112"/>
            <a:ext cx="145479" cy="158305"/>
          </a:xfrm>
          <a:prstGeom prst="rect">
            <a:avLst/>
          </a:prstGeom>
        </p:spPr>
      </p:pic>
      <p:grpSp>
        <p:nvGrpSpPr>
          <p:cNvPr id="68" name="object 68" descr=""/>
          <p:cNvGrpSpPr/>
          <p:nvPr/>
        </p:nvGrpSpPr>
        <p:grpSpPr>
          <a:xfrm>
            <a:off x="7139194" y="5442806"/>
            <a:ext cx="316865" cy="83185"/>
            <a:chOff x="7139194" y="5442806"/>
            <a:chExt cx="316865" cy="83185"/>
          </a:xfrm>
        </p:grpSpPr>
        <p:sp>
          <p:nvSpPr>
            <p:cNvPr id="69" name="object 69" descr=""/>
            <p:cNvSpPr/>
            <p:nvPr/>
          </p:nvSpPr>
          <p:spPr>
            <a:xfrm>
              <a:off x="7182855" y="5484465"/>
              <a:ext cx="273050" cy="0"/>
            </a:xfrm>
            <a:custGeom>
              <a:avLst/>
              <a:gdLst/>
              <a:ahLst/>
              <a:cxnLst/>
              <a:rect l="l" t="t" r="r" b="b"/>
              <a:pathLst>
                <a:path w="273050" h="0">
                  <a:moveTo>
                    <a:pt x="0" y="0"/>
                  </a:moveTo>
                  <a:lnTo>
                    <a:pt x="272626" y="1"/>
                  </a:lnTo>
                </a:path>
              </a:pathLst>
            </a:custGeom>
            <a:ln w="15875">
              <a:solidFill>
                <a:srgbClr val="B6815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70" name="object 7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139194" y="5442806"/>
              <a:ext cx="93935" cy="8273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C3F5F91-E117-4B42-9ADB-322344A017F5}"/>
</file>

<file path=customXml/itemProps2.xml><?xml version="1.0" encoding="utf-8"?>
<ds:datastoreItem xmlns:ds="http://schemas.openxmlformats.org/officeDocument/2006/customXml" ds:itemID="{20A88BA9-6D7F-4AE6-AC5E-94D459750D3C}"/>
</file>

<file path=customXml/itemProps3.xml><?xml version="1.0" encoding="utf-8"?>
<ds:datastoreItem xmlns:ds="http://schemas.openxmlformats.org/officeDocument/2006/customXml" ds:itemID="{22268AE6-F9C0-4323-88E8-958CA7E15EC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2022-11-09T23:08:31Z</dcterms:created>
  <dcterms:modified xsi:type="dcterms:W3CDTF">2022-11-09T23:08:31Z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2022-11-09T00:00:00Z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</Properties>
</file>