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614B3-40DA-436C-B0FE-E9FBFF0F5CA6}" v="3" dt="2022-11-09T04:07:38.2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6F614B3-40DA-436C-B0FE-E9FBFF0F5CA6}"/>
    <pc:docChg chg="undo custSel modSld">
      <pc:chgData name="Leanne Manning" userId="730c7ce9-f6b4-453e-88a2-34d7f1a5ff9e" providerId="ADAL" clId="{B6F614B3-40DA-436C-B0FE-E9FBFF0F5CA6}" dt="2022-11-09T04:11:46.177" v="73" actId="6559"/>
      <pc:docMkLst>
        <pc:docMk/>
      </pc:docMkLst>
      <pc:sldChg chg="addSp delSp modSp mod">
        <pc:chgData name="Leanne Manning" userId="730c7ce9-f6b4-453e-88a2-34d7f1a5ff9e" providerId="ADAL" clId="{B6F614B3-40DA-436C-B0FE-E9FBFF0F5CA6}" dt="2022-11-09T04:11:46.177" v="73" actId="6559"/>
        <pc:sldMkLst>
          <pc:docMk/>
          <pc:sldMk cId="0" sldId="256"/>
        </pc:sldMkLst>
        <pc:spChg chg="mod">
          <ac:chgData name="Leanne Manning" userId="730c7ce9-f6b4-453e-88a2-34d7f1a5ff9e" providerId="ADAL" clId="{B6F614B3-40DA-436C-B0FE-E9FBFF0F5CA6}" dt="2022-11-09T04:05:18.362" v="2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11:46.177" v="73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1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10:51.477" v="70" actId="6559"/>
          <ac:spMkLst>
            <pc:docMk/>
            <pc:sldMk cId="0" sldId="256"/>
            <ac:spMk id="2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10:23.884" v="69" actId="14100"/>
          <ac:spMkLst>
            <pc:docMk/>
            <pc:sldMk cId="0" sldId="256"/>
            <ac:spMk id="3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3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4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8:52.789" v="47" actId="6559"/>
          <ac:spMkLst>
            <pc:docMk/>
            <pc:sldMk cId="0" sldId="256"/>
            <ac:spMk id="4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51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56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9:44.743" v="52" actId="6559"/>
          <ac:spMkLst>
            <pc:docMk/>
            <pc:sldMk cId="0" sldId="256"/>
            <ac:spMk id="89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90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9:51.825" v="53" actId="6559"/>
          <ac:spMkLst>
            <pc:docMk/>
            <pc:sldMk cId="0" sldId="256"/>
            <ac:spMk id="91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11:01.323" v="71" actId="6559"/>
          <ac:spMkLst>
            <pc:docMk/>
            <pc:sldMk cId="0" sldId="256"/>
            <ac:spMk id="92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9:23.194" v="49" actId="6559"/>
          <ac:spMkLst>
            <pc:docMk/>
            <pc:sldMk cId="0" sldId="256"/>
            <ac:spMk id="93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94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05:55.784" v="5" actId="2711"/>
          <ac:spMkLst>
            <pc:docMk/>
            <pc:sldMk cId="0" sldId="256"/>
            <ac:spMk id="95" creationId="{00000000-0000-0000-0000-000000000000}"/>
          </ac:spMkLst>
        </pc:spChg>
        <pc:spChg chg="mod">
          <ac:chgData name="Leanne Manning" userId="730c7ce9-f6b4-453e-88a2-34d7f1a5ff9e" providerId="ADAL" clId="{B6F614B3-40DA-436C-B0FE-E9FBFF0F5CA6}" dt="2022-11-09T04:11:30.888" v="72" actId="6559"/>
          <ac:spMkLst>
            <pc:docMk/>
            <pc:sldMk cId="0" sldId="256"/>
            <ac:spMk id="96" creationId="{00000000-0000-0000-0000-000000000000}"/>
          </ac:spMkLst>
        </pc:spChg>
        <pc:spChg chg="add mod">
          <ac:chgData name="Leanne Manning" userId="730c7ce9-f6b4-453e-88a2-34d7f1a5ff9e" providerId="ADAL" clId="{B6F614B3-40DA-436C-B0FE-E9FBFF0F5CA6}" dt="2022-11-09T04:05:27.906" v="4" actId="571"/>
          <ac:spMkLst>
            <pc:docMk/>
            <pc:sldMk cId="0" sldId="256"/>
            <ac:spMk id="101" creationId="{FF479800-685B-2DFB-D545-AA2BBEAF3FBA}"/>
          </ac:spMkLst>
        </pc:spChg>
        <pc:spChg chg="add mod">
          <ac:chgData name="Leanne Manning" userId="730c7ce9-f6b4-453e-88a2-34d7f1a5ff9e" providerId="ADAL" clId="{B6F614B3-40DA-436C-B0FE-E9FBFF0F5CA6}" dt="2022-11-09T04:05:27.906" v="4" actId="571"/>
          <ac:spMkLst>
            <pc:docMk/>
            <pc:sldMk cId="0" sldId="256"/>
            <ac:spMk id="102" creationId="{157A2AF6-6C55-0CBC-4431-CD9DE41FADBD}"/>
          </ac:spMkLst>
        </pc:spChg>
        <pc:spChg chg="add mod">
          <ac:chgData name="Leanne Manning" userId="730c7ce9-f6b4-453e-88a2-34d7f1a5ff9e" providerId="ADAL" clId="{B6F614B3-40DA-436C-B0FE-E9FBFF0F5CA6}" dt="2022-11-09T04:05:27.906" v="4" actId="571"/>
          <ac:spMkLst>
            <pc:docMk/>
            <pc:sldMk cId="0" sldId="256"/>
            <ac:spMk id="103" creationId="{3E946899-EF8E-78EC-806C-7BFA93FA1A86}"/>
          </ac:spMkLst>
        </pc:spChg>
        <pc:spChg chg="add del mod">
          <ac:chgData name="Leanne Manning" userId="730c7ce9-f6b4-453e-88a2-34d7f1a5ff9e" providerId="ADAL" clId="{B6F614B3-40DA-436C-B0FE-E9FBFF0F5CA6}" dt="2022-11-09T04:07:45.517" v="39"/>
          <ac:spMkLst>
            <pc:docMk/>
            <pc:sldMk cId="0" sldId="256"/>
            <ac:spMk id="104" creationId="{4765AF14-CB9F-602F-C311-D143398ABE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785605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85605" y="270402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785605" y="319491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785605" y="366655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785605" y="414781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785605" y="46194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785605" y="511034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85605" y="558198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785605" y="607287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785605" y="654451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437003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437003" y="270402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437003" y="319491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437003" y="3666553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437003" y="414781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437003" y="46194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437003" y="511034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437003" y="558198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437003" y="607287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437003" y="654451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209227" y="6360426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5">
                <a:moveTo>
                  <a:pt x="179997" y="0"/>
                </a:moveTo>
                <a:lnTo>
                  <a:pt x="132149" y="6429"/>
                </a:lnTo>
                <a:lnTo>
                  <a:pt x="89152" y="24573"/>
                </a:lnTo>
                <a:lnTo>
                  <a:pt x="52722" y="52717"/>
                </a:lnTo>
                <a:lnTo>
                  <a:pt x="24576" y="89146"/>
                </a:lnTo>
                <a:lnTo>
                  <a:pt x="6430" y="132144"/>
                </a:lnTo>
                <a:lnTo>
                  <a:pt x="0" y="179997"/>
                </a:lnTo>
                <a:lnTo>
                  <a:pt x="6430" y="227849"/>
                </a:lnTo>
                <a:lnTo>
                  <a:pt x="24576" y="270847"/>
                </a:lnTo>
                <a:lnTo>
                  <a:pt x="52722" y="307276"/>
                </a:lnTo>
                <a:lnTo>
                  <a:pt x="89152" y="335420"/>
                </a:lnTo>
                <a:lnTo>
                  <a:pt x="132149" y="353564"/>
                </a:lnTo>
                <a:lnTo>
                  <a:pt x="179997" y="359994"/>
                </a:lnTo>
                <a:lnTo>
                  <a:pt x="227849" y="353564"/>
                </a:lnTo>
                <a:lnTo>
                  <a:pt x="270847" y="335420"/>
                </a:lnTo>
                <a:lnTo>
                  <a:pt x="307276" y="307276"/>
                </a:lnTo>
                <a:lnTo>
                  <a:pt x="335420" y="270847"/>
                </a:lnTo>
                <a:lnTo>
                  <a:pt x="353564" y="227849"/>
                </a:lnTo>
                <a:lnTo>
                  <a:pt x="359994" y="179997"/>
                </a:lnTo>
                <a:lnTo>
                  <a:pt x="353564" y="132144"/>
                </a:lnTo>
                <a:lnTo>
                  <a:pt x="335420" y="89146"/>
                </a:lnTo>
                <a:lnTo>
                  <a:pt x="307276" y="52717"/>
                </a:lnTo>
                <a:lnTo>
                  <a:pt x="270847" y="24573"/>
                </a:lnTo>
                <a:lnTo>
                  <a:pt x="227849" y="6429"/>
                </a:lnTo>
                <a:lnTo>
                  <a:pt x="17999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209228" y="6360423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5">
                <a:moveTo>
                  <a:pt x="0" y="179908"/>
                </a:moveTo>
                <a:lnTo>
                  <a:pt x="6426" y="132081"/>
                </a:lnTo>
                <a:lnTo>
                  <a:pt x="24562" y="89105"/>
                </a:lnTo>
                <a:lnTo>
                  <a:pt x="52693" y="52693"/>
                </a:lnTo>
                <a:lnTo>
                  <a:pt x="89105" y="24562"/>
                </a:lnTo>
                <a:lnTo>
                  <a:pt x="132081" y="6426"/>
                </a:lnTo>
                <a:lnTo>
                  <a:pt x="179908" y="0"/>
                </a:lnTo>
                <a:lnTo>
                  <a:pt x="227734" y="6426"/>
                </a:lnTo>
                <a:lnTo>
                  <a:pt x="270711" y="24562"/>
                </a:lnTo>
                <a:lnTo>
                  <a:pt x="307122" y="52693"/>
                </a:lnTo>
                <a:lnTo>
                  <a:pt x="335253" y="89105"/>
                </a:lnTo>
                <a:lnTo>
                  <a:pt x="353389" y="132081"/>
                </a:lnTo>
                <a:lnTo>
                  <a:pt x="359816" y="179908"/>
                </a:lnTo>
                <a:lnTo>
                  <a:pt x="353389" y="227734"/>
                </a:lnTo>
                <a:lnTo>
                  <a:pt x="335253" y="270711"/>
                </a:lnTo>
                <a:lnTo>
                  <a:pt x="307122" y="307122"/>
                </a:lnTo>
                <a:lnTo>
                  <a:pt x="270711" y="335253"/>
                </a:lnTo>
                <a:lnTo>
                  <a:pt x="227734" y="353389"/>
                </a:lnTo>
                <a:lnTo>
                  <a:pt x="179908" y="359816"/>
                </a:lnTo>
                <a:lnTo>
                  <a:pt x="132081" y="353389"/>
                </a:lnTo>
                <a:lnTo>
                  <a:pt x="89105" y="335253"/>
                </a:lnTo>
                <a:lnTo>
                  <a:pt x="52693" y="307122"/>
                </a:lnTo>
                <a:lnTo>
                  <a:pt x="24562" y="270711"/>
                </a:lnTo>
                <a:lnTo>
                  <a:pt x="6426" y="227734"/>
                </a:lnTo>
                <a:lnTo>
                  <a:pt x="0" y="179908"/>
                </a:lnTo>
                <a:close/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70967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74538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SemiBold" pitchFamily="2" charset="0"/>
                <a:ea typeface="Verdana" panose="020B0604030504040204" pitchFamily="34" charset="0"/>
              </a:rPr>
              <a:t>Typical</a:t>
            </a:r>
            <a:r>
              <a:rPr spc="-110" dirty="0">
                <a:latin typeface="Montserrat SemiBold" pitchFamily="2" charset="0"/>
                <a:ea typeface="Verdana" panose="020B0604030504040204" pitchFamily="34" charset="0"/>
              </a:rPr>
              <a:t> </a:t>
            </a:r>
            <a:r>
              <a:rPr dirty="0">
                <a:latin typeface="Montserrat SemiBold" pitchFamily="2" charset="0"/>
                <a:ea typeface="Verdana" panose="020B0604030504040204" pitchFamily="34" charset="0"/>
              </a:rPr>
              <a:t>Client</a:t>
            </a:r>
            <a:r>
              <a:rPr spc="-95" dirty="0">
                <a:latin typeface="Montserrat SemiBold" pitchFamily="2" charset="0"/>
                <a:ea typeface="Verdana" panose="020B0604030504040204" pitchFamily="34" charset="0"/>
              </a:rPr>
              <a:t> </a:t>
            </a:r>
            <a:r>
              <a:rPr dirty="0">
                <a:latin typeface="Montserrat SemiBold" pitchFamily="2" charset="0"/>
                <a:ea typeface="Verdana" panose="020B0604030504040204" pitchFamily="34" charset="0"/>
              </a:rPr>
              <a:t>Conversations</a:t>
            </a:r>
            <a:r>
              <a:rPr spc="-100" dirty="0">
                <a:latin typeface="Montserrat SemiBold" pitchFamily="2" charset="0"/>
                <a:ea typeface="Verdana" panose="020B0604030504040204" pitchFamily="34" charset="0"/>
              </a:rPr>
              <a:t> </a:t>
            </a:r>
            <a:r>
              <a:rPr spc="85" dirty="0">
                <a:latin typeface="Montserrat SemiBold" pitchFamily="2" charset="0"/>
                <a:ea typeface="Verdana" panose="020B0604030504040204" pitchFamily="34" charset="0"/>
              </a:rPr>
              <a:t>and</a:t>
            </a:r>
            <a:r>
              <a:rPr spc="-95" dirty="0">
                <a:latin typeface="Montserrat SemiBold" pitchFamily="2" charset="0"/>
                <a:ea typeface="Verdana" panose="020B0604030504040204" pitchFamily="34" charset="0"/>
              </a:rPr>
              <a:t> </a:t>
            </a:r>
            <a:r>
              <a:rPr spc="35" dirty="0">
                <a:latin typeface="Montserrat SemiBold" pitchFamily="2" charset="0"/>
                <a:ea typeface="Verdana" panose="020B0604030504040204" pitchFamily="34" charset="0"/>
              </a:rPr>
              <a:t>needs</a:t>
            </a:r>
          </a:p>
        </p:txBody>
      </p:sp>
      <p:sp>
        <p:nvSpPr>
          <p:cNvPr id="3" name="object 3"/>
          <p:cNvSpPr/>
          <p:nvPr/>
        </p:nvSpPr>
        <p:spPr>
          <a:xfrm>
            <a:off x="820987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2047" y="2125133"/>
            <a:ext cx="182816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Time</a:t>
            </a:r>
            <a:r>
              <a:rPr sz="11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Poor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92852" y="2021120"/>
            <a:ext cx="393065" cy="393065"/>
            <a:chOff x="1192852" y="2021120"/>
            <a:chExt cx="393065" cy="393065"/>
          </a:xfrm>
        </p:grpSpPr>
        <p:sp>
          <p:nvSpPr>
            <p:cNvPr id="6" name="object 6"/>
            <p:cNvSpPr/>
            <p:nvPr/>
          </p:nvSpPr>
          <p:spPr>
            <a:xfrm>
              <a:off x="1209227" y="20375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09228" y="203749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47158" y="2103966"/>
            <a:ext cx="8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4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2047" y="2607733"/>
            <a:ext cx="17430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 and unhappy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92852" y="2501446"/>
            <a:ext cx="393065" cy="393065"/>
            <a:chOff x="1192852" y="2501446"/>
            <a:chExt cx="393065" cy="393065"/>
          </a:xfrm>
        </p:grpSpPr>
        <p:sp>
          <p:nvSpPr>
            <p:cNvPr id="11" name="object 11"/>
            <p:cNvSpPr/>
            <p:nvPr/>
          </p:nvSpPr>
          <p:spPr>
            <a:xfrm>
              <a:off x="1209227" y="2517824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09228" y="251782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32077" y="2578100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02047" y="3081866"/>
            <a:ext cx="25304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family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dysfunctional</a:t>
            </a:r>
            <a:endParaRPr sz="1100">
              <a:latin typeface="Montserrat" pitchFamily="2" charset="0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92852" y="2981771"/>
            <a:ext cx="393065" cy="393065"/>
            <a:chOff x="1192852" y="2981771"/>
            <a:chExt cx="393065" cy="393065"/>
          </a:xfrm>
        </p:grpSpPr>
        <p:sp>
          <p:nvSpPr>
            <p:cNvPr id="16" name="object 16"/>
            <p:cNvSpPr/>
            <p:nvPr/>
          </p:nvSpPr>
          <p:spPr>
            <a:xfrm>
              <a:off x="1209227" y="299814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09228" y="299814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32077" y="3060700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2047" y="3564466"/>
            <a:ext cx="1826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</a:t>
            </a:r>
            <a:r>
              <a:rPr sz="1100" spc="-1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unhealthy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192852" y="3462096"/>
            <a:ext cx="393065" cy="393065"/>
            <a:chOff x="1192852" y="3462096"/>
            <a:chExt cx="393065" cy="393065"/>
          </a:xfrm>
        </p:grpSpPr>
        <p:sp>
          <p:nvSpPr>
            <p:cNvPr id="21" name="object 21"/>
            <p:cNvSpPr/>
            <p:nvPr/>
          </p:nvSpPr>
          <p:spPr>
            <a:xfrm>
              <a:off x="1209227" y="34784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09228" y="347847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324933" y="3543300"/>
            <a:ext cx="128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solidFill>
                  <a:srgbClr val="FFFFFF"/>
                </a:solidFill>
                <a:latin typeface="Arial Black"/>
                <a:cs typeface="Arial Black"/>
              </a:rPr>
              <a:t>4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02041" y="4070667"/>
            <a:ext cx="369081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Adult children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aren’t capable and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directionless</a:t>
            </a:r>
            <a:endParaRPr sz="1100" dirty="0">
              <a:latin typeface="Montserrat" pitchFamily="2" charset="0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192852" y="3942421"/>
            <a:ext cx="393065" cy="393065"/>
            <a:chOff x="1192852" y="3942421"/>
            <a:chExt cx="393065" cy="393065"/>
          </a:xfrm>
        </p:grpSpPr>
        <p:sp>
          <p:nvSpPr>
            <p:cNvPr id="26" name="object 26"/>
            <p:cNvSpPr/>
            <p:nvPr/>
          </p:nvSpPr>
          <p:spPr>
            <a:xfrm>
              <a:off x="1209227" y="395879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09228" y="395879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332077" y="4025900"/>
            <a:ext cx="114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0" dirty="0">
                <a:solidFill>
                  <a:srgbClr val="FFFFFF"/>
                </a:solidFill>
                <a:latin typeface="Arial Black"/>
                <a:cs typeface="Arial Black"/>
              </a:rPr>
              <a:t>5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2047" y="4529666"/>
            <a:ext cx="28575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at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</a:t>
            </a:r>
            <a:r>
              <a:rPr sz="1100" spc="-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but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</a:t>
            </a:r>
            <a:r>
              <a:rPr sz="1100" spc="-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poor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parent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192852" y="4422746"/>
            <a:ext cx="393065" cy="393065"/>
            <a:chOff x="1192852" y="4422746"/>
            <a:chExt cx="393065" cy="393065"/>
          </a:xfrm>
        </p:grpSpPr>
        <p:sp>
          <p:nvSpPr>
            <p:cNvPr id="31" name="object 31"/>
            <p:cNvSpPr/>
            <p:nvPr/>
          </p:nvSpPr>
          <p:spPr>
            <a:xfrm>
              <a:off x="1209227" y="4439124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09228" y="4439122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328902" y="4500033"/>
            <a:ext cx="121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Arial Black"/>
                <a:cs typeface="Arial Black"/>
              </a:rPr>
              <a:t>6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02047" y="5003800"/>
            <a:ext cx="28575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</a:t>
            </a:r>
            <a:r>
              <a:rPr lang="en-AU"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have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no-one to talk</a:t>
            </a:r>
            <a:r>
              <a:rPr lang="en-AU"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to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about the above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192852" y="4903070"/>
            <a:ext cx="393065" cy="393065"/>
            <a:chOff x="1192852" y="4903070"/>
            <a:chExt cx="393065" cy="393065"/>
          </a:xfrm>
        </p:grpSpPr>
        <p:sp>
          <p:nvSpPr>
            <p:cNvPr id="36" name="object 36"/>
            <p:cNvSpPr/>
            <p:nvPr/>
          </p:nvSpPr>
          <p:spPr>
            <a:xfrm>
              <a:off x="1209227" y="491945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09228" y="491944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30490" y="4982633"/>
            <a:ext cx="118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solidFill>
                  <a:srgbClr val="FFFFFF"/>
                </a:solidFill>
                <a:latin typeface="Arial Black"/>
                <a:cs typeface="Arial Black"/>
              </a:rPr>
              <a:t>7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2047" y="5486400"/>
            <a:ext cx="299847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Don’t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know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get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out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of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the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</a:t>
            </a:r>
            <a:endParaRPr sz="1100">
              <a:latin typeface="Montserrat" pitchFamily="2" charset="0"/>
              <a:cs typeface="Verdana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192852" y="5383396"/>
            <a:ext cx="393065" cy="393065"/>
            <a:chOff x="1192852" y="5383396"/>
            <a:chExt cx="393065" cy="393065"/>
          </a:xfrm>
        </p:grpSpPr>
        <p:sp>
          <p:nvSpPr>
            <p:cNvPr id="41" name="object 41"/>
            <p:cNvSpPr/>
            <p:nvPr/>
          </p:nvSpPr>
          <p:spPr>
            <a:xfrm>
              <a:off x="1209227" y="53997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9228" y="539977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326521" y="5465233"/>
            <a:ext cx="125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FFFFFF"/>
                </a:solidFill>
                <a:latin typeface="Arial Black"/>
                <a:cs typeface="Arial Black"/>
              </a:rPr>
              <a:t>8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02047" y="5969000"/>
            <a:ext cx="3149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Don’t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know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“to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think”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about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their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issues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192852" y="5863721"/>
            <a:ext cx="393065" cy="393065"/>
            <a:chOff x="1192852" y="5863721"/>
            <a:chExt cx="393065" cy="393065"/>
          </a:xfrm>
        </p:grpSpPr>
        <p:sp>
          <p:nvSpPr>
            <p:cNvPr id="46" name="object 46"/>
            <p:cNvSpPr/>
            <p:nvPr/>
          </p:nvSpPr>
          <p:spPr>
            <a:xfrm>
              <a:off x="1209227" y="58801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09228" y="588009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328902" y="5939366"/>
            <a:ext cx="121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FFFFFF"/>
                </a:solidFill>
                <a:latin typeface="Arial Black"/>
                <a:cs typeface="Arial Black"/>
              </a:rPr>
              <a:t>9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02041" y="6475196"/>
            <a:ext cx="21564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Successful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no governance</a:t>
            </a:r>
            <a:endParaRPr sz="1100" dirty="0">
              <a:latin typeface="Montserrat" pitchFamily="2" charset="0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95565" y="6421966"/>
            <a:ext cx="187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45" dirty="0"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31398" y="2125133"/>
            <a:ext cx="29940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</a:t>
            </a:r>
            <a:r>
              <a:rPr sz="11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don’t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have</a:t>
            </a:r>
            <a:r>
              <a:rPr sz="1100" spc="-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</a:t>
            </a:r>
            <a:r>
              <a:rPr sz="11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network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of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Capable</a:t>
            </a:r>
            <a:r>
              <a:rPr sz="1100" spc="-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Advisers</a:t>
            </a:r>
            <a:endParaRPr sz="1100">
              <a:latin typeface="Montserrat" pitchFamily="2" charset="0"/>
              <a:cs typeface="Verdana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5522203" y="2021120"/>
            <a:ext cx="393065" cy="393065"/>
            <a:chOff x="5522203" y="2021120"/>
            <a:chExt cx="393065" cy="393065"/>
          </a:xfrm>
        </p:grpSpPr>
        <p:sp>
          <p:nvSpPr>
            <p:cNvPr id="53" name="object 53"/>
            <p:cNvSpPr/>
            <p:nvPr/>
          </p:nvSpPr>
          <p:spPr>
            <a:xfrm>
              <a:off x="5538579" y="20375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38579" y="203749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5647141" y="2103966"/>
            <a:ext cx="142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65" dirty="0">
                <a:solidFill>
                  <a:srgbClr val="FFFFFF"/>
                </a:solidFill>
                <a:latin typeface="Arial Black"/>
                <a:cs typeface="Arial Black"/>
              </a:rPr>
              <a:t>11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31400" y="2607733"/>
            <a:ext cx="33813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</a:t>
            </a:r>
            <a:r>
              <a:rPr sz="1100" spc="-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tell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my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kids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they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don’t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get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everything?</a:t>
            </a:r>
            <a:endParaRPr sz="1100">
              <a:latin typeface="Montserrat" pitchFamily="2" charset="0"/>
              <a:cs typeface="Verdan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522203" y="2501446"/>
            <a:ext cx="393065" cy="393065"/>
            <a:chOff x="5522203" y="2501446"/>
            <a:chExt cx="393065" cy="393065"/>
          </a:xfrm>
        </p:grpSpPr>
        <p:sp>
          <p:nvSpPr>
            <p:cNvPr id="58" name="object 58"/>
            <p:cNvSpPr/>
            <p:nvPr/>
          </p:nvSpPr>
          <p:spPr>
            <a:xfrm>
              <a:off x="5538579" y="2517824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38579" y="251782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632060" y="2578100"/>
            <a:ext cx="173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0" dirty="0">
                <a:solidFill>
                  <a:srgbClr val="FFFFFF"/>
                </a:solidFill>
                <a:latin typeface="Arial Black"/>
                <a:cs typeface="Arial Black"/>
              </a:rPr>
              <a:t>12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5522203" y="2981771"/>
            <a:ext cx="393065" cy="393065"/>
            <a:chOff x="5522203" y="2981771"/>
            <a:chExt cx="393065" cy="393065"/>
          </a:xfrm>
        </p:grpSpPr>
        <p:sp>
          <p:nvSpPr>
            <p:cNvPr id="62" name="object 62"/>
            <p:cNvSpPr/>
            <p:nvPr/>
          </p:nvSpPr>
          <p:spPr>
            <a:xfrm>
              <a:off x="5538579" y="299814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538579" y="299814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632060" y="3060700"/>
            <a:ext cx="173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0" dirty="0">
                <a:solidFill>
                  <a:srgbClr val="FFFFFF"/>
                </a:solidFill>
                <a:latin typeface="Arial Black"/>
                <a:cs typeface="Arial Black"/>
              </a:rPr>
              <a:t>13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5522203" y="3462096"/>
            <a:ext cx="393065" cy="393065"/>
            <a:chOff x="5522203" y="3462096"/>
            <a:chExt cx="393065" cy="393065"/>
          </a:xfrm>
        </p:grpSpPr>
        <p:sp>
          <p:nvSpPr>
            <p:cNvPr id="66" name="object 66"/>
            <p:cNvSpPr/>
            <p:nvPr/>
          </p:nvSpPr>
          <p:spPr>
            <a:xfrm>
              <a:off x="5538579" y="34784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538579" y="347847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624916" y="3543300"/>
            <a:ext cx="188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40" dirty="0">
                <a:solidFill>
                  <a:srgbClr val="FFFFFF"/>
                </a:solidFill>
                <a:latin typeface="Arial Black"/>
                <a:cs typeface="Arial Black"/>
              </a:rPr>
              <a:t>14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522203" y="3942421"/>
            <a:ext cx="393065" cy="393065"/>
            <a:chOff x="5522203" y="3942421"/>
            <a:chExt cx="393065" cy="393065"/>
          </a:xfrm>
        </p:grpSpPr>
        <p:sp>
          <p:nvSpPr>
            <p:cNvPr id="70" name="object 70"/>
            <p:cNvSpPr/>
            <p:nvPr/>
          </p:nvSpPr>
          <p:spPr>
            <a:xfrm>
              <a:off x="5538579" y="395879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38579" y="395879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5632060" y="4025900"/>
            <a:ext cx="173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0" dirty="0">
                <a:solidFill>
                  <a:srgbClr val="FFFFFF"/>
                </a:solidFill>
                <a:latin typeface="Arial Black"/>
                <a:cs typeface="Arial Black"/>
              </a:rPr>
              <a:t>15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5522203" y="4422746"/>
            <a:ext cx="393065" cy="393065"/>
            <a:chOff x="5522203" y="4422746"/>
            <a:chExt cx="393065" cy="393065"/>
          </a:xfrm>
        </p:grpSpPr>
        <p:sp>
          <p:nvSpPr>
            <p:cNvPr id="74" name="object 74"/>
            <p:cNvSpPr/>
            <p:nvPr/>
          </p:nvSpPr>
          <p:spPr>
            <a:xfrm>
              <a:off x="5538579" y="4439124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538579" y="4439122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628885" y="4500033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70" dirty="0">
                <a:solidFill>
                  <a:srgbClr val="FFFFFF"/>
                </a:solidFill>
                <a:latin typeface="Arial Black"/>
                <a:cs typeface="Arial Black"/>
              </a:rPr>
              <a:t>16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5522203" y="4903070"/>
            <a:ext cx="393065" cy="393065"/>
            <a:chOff x="5522203" y="4903070"/>
            <a:chExt cx="393065" cy="393065"/>
          </a:xfrm>
        </p:grpSpPr>
        <p:sp>
          <p:nvSpPr>
            <p:cNvPr id="78" name="object 78"/>
            <p:cNvSpPr/>
            <p:nvPr/>
          </p:nvSpPr>
          <p:spPr>
            <a:xfrm>
              <a:off x="5538579" y="491945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538579" y="491944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5630472" y="498263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85" dirty="0">
                <a:solidFill>
                  <a:srgbClr val="FFFFFF"/>
                </a:solidFill>
                <a:latin typeface="Arial Black"/>
                <a:cs typeface="Arial Black"/>
              </a:rPr>
              <a:t>17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5522203" y="5383396"/>
            <a:ext cx="393065" cy="393065"/>
            <a:chOff x="5522203" y="5383396"/>
            <a:chExt cx="393065" cy="393065"/>
          </a:xfrm>
        </p:grpSpPr>
        <p:sp>
          <p:nvSpPr>
            <p:cNvPr id="82" name="object 82"/>
            <p:cNvSpPr/>
            <p:nvPr/>
          </p:nvSpPr>
          <p:spPr>
            <a:xfrm>
              <a:off x="5538579" y="53997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538579" y="539977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5626503" y="5465233"/>
            <a:ext cx="184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5" dirty="0">
                <a:solidFill>
                  <a:srgbClr val="FFFFFF"/>
                </a:solidFill>
                <a:latin typeface="Arial Black"/>
                <a:cs typeface="Arial Black"/>
              </a:rPr>
              <a:t>18</a:t>
            </a:r>
            <a:endParaRPr sz="1200">
              <a:latin typeface="Arial Black"/>
              <a:cs typeface="Arial Black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5522203" y="5863721"/>
            <a:ext cx="393065" cy="393065"/>
            <a:chOff x="5522203" y="5863721"/>
            <a:chExt cx="393065" cy="393065"/>
          </a:xfrm>
        </p:grpSpPr>
        <p:sp>
          <p:nvSpPr>
            <p:cNvPr id="86" name="object 86"/>
            <p:cNvSpPr/>
            <p:nvPr/>
          </p:nvSpPr>
          <p:spPr>
            <a:xfrm>
              <a:off x="5538579" y="588010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538579" y="588009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5628885" y="593936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70" dirty="0">
                <a:solidFill>
                  <a:srgbClr val="FFFFFF"/>
                </a:solidFill>
                <a:latin typeface="Arial Black"/>
                <a:cs typeface="Arial Black"/>
              </a:rPr>
              <a:t>19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135496" y="3081870"/>
            <a:ext cx="264858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 do I</a:t>
            </a:r>
            <a:r>
              <a:rPr lang="en-AU"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treat my new partner fairly?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35498" y="3564466"/>
            <a:ext cx="29648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Can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you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screen</a:t>
            </a:r>
            <a:r>
              <a:rPr sz="11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my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existing</a:t>
            </a:r>
            <a:r>
              <a:rPr sz="1100" spc="-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professionals?</a:t>
            </a:r>
            <a:endParaRPr sz="1100">
              <a:latin typeface="Montserrat" pitchFamily="2" charset="0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35498" y="3909843"/>
            <a:ext cx="37795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 should I think about my estate, my business, my wealth, next generation?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35498" y="4482016"/>
            <a:ext cx="39909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sz="1100" spc="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</a:t>
            </a:r>
            <a:r>
              <a:rPr sz="1100" spc="-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build</a:t>
            </a:r>
            <a:r>
              <a:rPr sz="1100" spc="-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leadership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,</a:t>
            </a:r>
            <a:r>
              <a:rPr sz="1100" spc="85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spc="95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resilience</a:t>
            </a:r>
            <a:r>
              <a:rPr sz="1100" spc="8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&amp;</a:t>
            </a:r>
            <a:r>
              <a:rPr sz="1100" spc="8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spc="95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positive</a:t>
            </a:r>
            <a:r>
              <a:rPr sz="1100" spc="85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culture</a:t>
            </a:r>
            <a:r>
              <a:rPr sz="1100" spc="8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in</a:t>
            </a:r>
            <a:r>
              <a:rPr lang="en-AU"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12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the</a:t>
            </a:r>
            <a:r>
              <a:rPr sz="1100" spc="45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business?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35497" y="5015416"/>
            <a:ext cx="39909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What’s</a:t>
            </a:r>
            <a:r>
              <a:rPr sz="1100" spc="-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my</a:t>
            </a:r>
            <a:r>
              <a:rPr sz="1100" spc="-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legacy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,</a:t>
            </a:r>
            <a:r>
              <a:rPr sz="1100" spc="6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and how do I</a:t>
            </a:r>
            <a:r>
              <a:rPr lang="en-AU"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Calibri"/>
              </a:rPr>
              <a:t>communicate it?</a:t>
            </a:r>
            <a:endParaRPr sz="1100" dirty="0">
              <a:latin typeface="Montserrat" pitchFamily="2" charset="0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135498" y="5446479"/>
            <a:ext cx="22193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should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think</a:t>
            </a:r>
            <a:r>
              <a:rPr sz="1100" spc="-1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about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that?</a:t>
            </a:r>
            <a:endParaRPr sz="1100">
              <a:latin typeface="Montserrat" pitchFamily="2" charset="0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135498" y="5990776"/>
            <a:ext cx="32480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Can</a:t>
            </a:r>
            <a:r>
              <a:rPr sz="11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you</a:t>
            </a:r>
            <a:r>
              <a:rPr sz="11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help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me</a:t>
            </a:r>
            <a:r>
              <a:rPr sz="1100" spc="-4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with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key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people</a:t>
            </a:r>
            <a:r>
              <a:rPr sz="11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in</a:t>
            </a:r>
            <a:r>
              <a:rPr sz="11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business?</a:t>
            </a:r>
            <a:endParaRPr sz="1100">
              <a:latin typeface="Montserrat" pitchFamily="2" charset="0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135498" y="6437079"/>
            <a:ext cx="349440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How do I feel about family members in business?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5522203" y="6344047"/>
            <a:ext cx="393065" cy="393065"/>
            <a:chOff x="5522203" y="6344047"/>
            <a:chExt cx="393065" cy="393065"/>
          </a:xfrm>
        </p:grpSpPr>
        <p:sp>
          <p:nvSpPr>
            <p:cNvPr id="98" name="object 98"/>
            <p:cNvSpPr/>
            <p:nvPr/>
          </p:nvSpPr>
          <p:spPr>
            <a:xfrm>
              <a:off x="5538579" y="636042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538579" y="6360423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5609835" y="6421966"/>
            <a:ext cx="21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Arial Black"/>
                <a:cs typeface="Arial Black"/>
              </a:rPr>
              <a:t>20</a:t>
            </a:r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6C9B23-E680-40BF-9C0A-506EFC0B14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35275-B0CD-475C-8E9A-417084BEB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188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Montserrat</vt:lpstr>
      <vt:lpstr>Montserrat SemiBold</vt:lpstr>
      <vt:lpstr>Verdana</vt:lpstr>
      <vt:lpstr>Office Theme</vt:lpstr>
      <vt:lpstr>Typical Client Conversations and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Client Conversations and needs</dc:title>
  <cp:lastModifiedBy>Leanne Manning</cp:lastModifiedBy>
  <cp:revision>1</cp:revision>
  <dcterms:created xsi:type="dcterms:W3CDTF">2022-11-03T23:34:45Z</dcterms:created>
  <dcterms:modified xsi:type="dcterms:W3CDTF">2022-11-09T04:11:51Z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