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3"/>
  </p:sldMasterIdLst>
  <p:sldIdLst>
    <p:sldId id="256" r:id="rId4"/>
  </p:sldIdLst>
  <p:sldSz cx="10693400" cy="7556500"/>
  <p:notesSz cx="10693400" cy="75565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6F614B3-40DA-436C-B0FE-E9FBFF0F5CA6}" v="3" dt="2022-11-09T04:07:38.267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1524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anne Manning" userId="730c7ce9-f6b4-453e-88a2-34d7f1a5ff9e" providerId="ADAL" clId="{B6F614B3-40DA-436C-B0FE-E9FBFF0F5CA6}"/>
    <pc:docChg chg="undo custSel modSld">
      <pc:chgData name="Leanne Manning" userId="730c7ce9-f6b4-453e-88a2-34d7f1a5ff9e" providerId="ADAL" clId="{B6F614B3-40DA-436C-B0FE-E9FBFF0F5CA6}" dt="2022-11-09T04:11:46.177" v="73" actId="6559"/>
      <pc:docMkLst>
        <pc:docMk/>
      </pc:docMkLst>
      <pc:sldChg chg="addSp delSp modSp mod">
        <pc:chgData name="Leanne Manning" userId="730c7ce9-f6b4-453e-88a2-34d7f1a5ff9e" providerId="ADAL" clId="{B6F614B3-40DA-436C-B0FE-E9FBFF0F5CA6}" dt="2022-11-09T04:11:46.177" v="73" actId="6559"/>
        <pc:sldMkLst>
          <pc:docMk/>
          <pc:sldMk cId="0" sldId="256"/>
        </pc:sldMkLst>
        <pc:spChg chg="mod">
          <ac:chgData name="Leanne Manning" userId="730c7ce9-f6b4-453e-88a2-34d7f1a5ff9e" providerId="ADAL" clId="{B6F614B3-40DA-436C-B0FE-E9FBFF0F5CA6}" dt="2022-11-09T04:05:18.362" v="2" actId="14100"/>
          <ac:spMkLst>
            <pc:docMk/>
            <pc:sldMk cId="0" sldId="256"/>
            <ac:spMk id="2" creationId="{00000000-0000-0000-0000-000000000000}"/>
          </ac:spMkLst>
        </pc:spChg>
        <pc:spChg chg="mod">
          <ac:chgData name="Leanne Manning" userId="730c7ce9-f6b4-453e-88a2-34d7f1a5ff9e" providerId="ADAL" clId="{B6F614B3-40DA-436C-B0FE-E9FBFF0F5CA6}" dt="2022-11-09T04:05:55.784" v="5" actId="2711"/>
          <ac:spMkLst>
            <pc:docMk/>
            <pc:sldMk cId="0" sldId="256"/>
            <ac:spMk id="4" creationId="{00000000-0000-0000-0000-000000000000}"/>
          </ac:spMkLst>
        </pc:spChg>
        <pc:spChg chg="mod">
          <ac:chgData name="Leanne Manning" userId="730c7ce9-f6b4-453e-88a2-34d7f1a5ff9e" providerId="ADAL" clId="{B6F614B3-40DA-436C-B0FE-E9FBFF0F5CA6}" dt="2022-11-09T04:11:46.177" v="73" actId="6559"/>
          <ac:spMkLst>
            <pc:docMk/>
            <pc:sldMk cId="0" sldId="256"/>
            <ac:spMk id="9" creationId="{00000000-0000-0000-0000-000000000000}"/>
          </ac:spMkLst>
        </pc:spChg>
        <pc:spChg chg="mod">
          <ac:chgData name="Leanne Manning" userId="730c7ce9-f6b4-453e-88a2-34d7f1a5ff9e" providerId="ADAL" clId="{B6F614B3-40DA-436C-B0FE-E9FBFF0F5CA6}" dt="2022-11-09T04:05:55.784" v="5" actId="2711"/>
          <ac:spMkLst>
            <pc:docMk/>
            <pc:sldMk cId="0" sldId="256"/>
            <ac:spMk id="14" creationId="{00000000-0000-0000-0000-000000000000}"/>
          </ac:spMkLst>
        </pc:spChg>
        <pc:spChg chg="mod">
          <ac:chgData name="Leanne Manning" userId="730c7ce9-f6b4-453e-88a2-34d7f1a5ff9e" providerId="ADAL" clId="{B6F614B3-40DA-436C-B0FE-E9FBFF0F5CA6}" dt="2022-11-09T04:05:55.784" v="5" actId="2711"/>
          <ac:spMkLst>
            <pc:docMk/>
            <pc:sldMk cId="0" sldId="256"/>
            <ac:spMk id="19" creationId="{00000000-0000-0000-0000-000000000000}"/>
          </ac:spMkLst>
        </pc:spChg>
        <pc:spChg chg="mod">
          <ac:chgData name="Leanne Manning" userId="730c7ce9-f6b4-453e-88a2-34d7f1a5ff9e" providerId="ADAL" clId="{B6F614B3-40DA-436C-B0FE-E9FBFF0F5CA6}" dt="2022-11-09T04:10:51.477" v="70" actId="6559"/>
          <ac:spMkLst>
            <pc:docMk/>
            <pc:sldMk cId="0" sldId="256"/>
            <ac:spMk id="24" creationId="{00000000-0000-0000-0000-000000000000}"/>
          </ac:spMkLst>
        </pc:spChg>
        <pc:spChg chg="mod">
          <ac:chgData name="Leanne Manning" userId="730c7ce9-f6b4-453e-88a2-34d7f1a5ff9e" providerId="ADAL" clId="{B6F614B3-40DA-436C-B0FE-E9FBFF0F5CA6}" dt="2022-11-09T04:05:55.784" v="5" actId="2711"/>
          <ac:spMkLst>
            <pc:docMk/>
            <pc:sldMk cId="0" sldId="256"/>
            <ac:spMk id="29" creationId="{00000000-0000-0000-0000-000000000000}"/>
          </ac:spMkLst>
        </pc:spChg>
        <pc:spChg chg="mod">
          <ac:chgData name="Leanne Manning" userId="730c7ce9-f6b4-453e-88a2-34d7f1a5ff9e" providerId="ADAL" clId="{B6F614B3-40DA-436C-B0FE-E9FBFF0F5CA6}" dt="2022-11-09T04:10:23.884" v="69" actId="14100"/>
          <ac:spMkLst>
            <pc:docMk/>
            <pc:sldMk cId="0" sldId="256"/>
            <ac:spMk id="34" creationId="{00000000-0000-0000-0000-000000000000}"/>
          </ac:spMkLst>
        </pc:spChg>
        <pc:spChg chg="mod">
          <ac:chgData name="Leanne Manning" userId="730c7ce9-f6b4-453e-88a2-34d7f1a5ff9e" providerId="ADAL" clId="{B6F614B3-40DA-436C-B0FE-E9FBFF0F5CA6}" dt="2022-11-09T04:05:55.784" v="5" actId="2711"/>
          <ac:spMkLst>
            <pc:docMk/>
            <pc:sldMk cId="0" sldId="256"/>
            <ac:spMk id="39" creationId="{00000000-0000-0000-0000-000000000000}"/>
          </ac:spMkLst>
        </pc:spChg>
        <pc:spChg chg="mod">
          <ac:chgData name="Leanne Manning" userId="730c7ce9-f6b4-453e-88a2-34d7f1a5ff9e" providerId="ADAL" clId="{B6F614B3-40DA-436C-B0FE-E9FBFF0F5CA6}" dt="2022-11-09T04:05:55.784" v="5" actId="2711"/>
          <ac:spMkLst>
            <pc:docMk/>
            <pc:sldMk cId="0" sldId="256"/>
            <ac:spMk id="44" creationId="{00000000-0000-0000-0000-000000000000}"/>
          </ac:spMkLst>
        </pc:spChg>
        <pc:spChg chg="mod">
          <ac:chgData name="Leanne Manning" userId="730c7ce9-f6b4-453e-88a2-34d7f1a5ff9e" providerId="ADAL" clId="{B6F614B3-40DA-436C-B0FE-E9FBFF0F5CA6}" dt="2022-11-09T04:08:52.789" v="47" actId="6559"/>
          <ac:spMkLst>
            <pc:docMk/>
            <pc:sldMk cId="0" sldId="256"/>
            <ac:spMk id="49" creationId="{00000000-0000-0000-0000-000000000000}"/>
          </ac:spMkLst>
        </pc:spChg>
        <pc:spChg chg="mod">
          <ac:chgData name="Leanne Manning" userId="730c7ce9-f6b4-453e-88a2-34d7f1a5ff9e" providerId="ADAL" clId="{B6F614B3-40DA-436C-B0FE-E9FBFF0F5CA6}" dt="2022-11-09T04:05:55.784" v="5" actId="2711"/>
          <ac:spMkLst>
            <pc:docMk/>
            <pc:sldMk cId="0" sldId="256"/>
            <ac:spMk id="51" creationId="{00000000-0000-0000-0000-000000000000}"/>
          </ac:spMkLst>
        </pc:spChg>
        <pc:spChg chg="mod">
          <ac:chgData name="Leanne Manning" userId="730c7ce9-f6b4-453e-88a2-34d7f1a5ff9e" providerId="ADAL" clId="{B6F614B3-40DA-436C-B0FE-E9FBFF0F5CA6}" dt="2022-11-09T04:05:55.784" v="5" actId="2711"/>
          <ac:spMkLst>
            <pc:docMk/>
            <pc:sldMk cId="0" sldId="256"/>
            <ac:spMk id="56" creationId="{00000000-0000-0000-0000-000000000000}"/>
          </ac:spMkLst>
        </pc:spChg>
        <pc:spChg chg="mod">
          <ac:chgData name="Leanne Manning" userId="730c7ce9-f6b4-453e-88a2-34d7f1a5ff9e" providerId="ADAL" clId="{B6F614B3-40DA-436C-B0FE-E9FBFF0F5CA6}" dt="2022-11-09T04:09:44.743" v="52" actId="6559"/>
          <ac:spMkLst>
            <pc:docMk/>
            <pc:sldMk cId="0" sldId="256"/>
            <ac:spMk id="89" creationId="{00000000-0000-0000-0000-000000000000}"/>
          </ac:spMkLst>
        </pc:spChg>
        <pc:spChg chg="mod">
          <ac:chgData name="Leanne Manning" userId="730c7ce9-f6b4-453e-88a2-34d7f1a5ff9e" providerId="ADAL" clId="{B6F614B3-40DA-436C-B0FE-E9FBFF0F5CA6}" dt="2022-11-09T04:05:55.784" v="5" actId="2711"/>
          <ac:spMkLst>
            <pc:docMk/>
            <pc:sldMk cId="0" sldId="256"/>
            <ac:spMk id="90" creationId="{00000000-0000-0000-0000-000000000000}"/>
          </ac:spMkLst>
        </pc:spChg>
        <pc:spChg chg="mod">
          <ac:chgData name="Leanne Manning" userId="730c7ce9-f6b4-453e-88a2-34d7f1a5ff9e" providerId="ADAL" clId="{B6F614B3-40DA-436C-B0FE-E9FBFF0F5CA6}" dt="2022-11-09T04:09:51.825" v="53" actId="6559"/>
          <ac:spMkLst>
            <pc:docMk/>
            <pc:sldMk cId="0" sldId="256"/>
            <ac:spMk id="91" creationId="{00000000-0000-0000-0000-000000000000}"/>
          </ac:spMkLst>
        </pc:spChg>
        <pc:spChg chg="mod">
          <ac:chgData name="Leanne Manning" userId="730c7ce9-f6b4-453e-88a2-34d7f1a5ff9e" providerId="ADAL" clId="{B6F614B3-40DA-436C-B0FE-E9FBFF0F5CA6}" dt="2022-11-09T04:11:01.323" v="71" actId="6559"/>
          <ac:spMkLst>
            <pc:docMk/>
            <pc:sldMk cId="0" sldId="256"/>
            <ac:spMk id="92" creationId="{00000000-0000-0000-0000-000000000000}"/>
          </ac:spMkLst>
        </pc:spChg>
        <pc:spChg chg="mod">
          <ac:chgData name="Leanne Manning" userId="730c7ce9-f6b4-453e-88a2-34d7f1a5ff9e" providerId="ADAL" clId="{B6F614B3-40DA-436C-B0FE-E9FBFF0F5CA6}" dt="2022-11-09T04:09:23.194" v="49" actId="6559"/>
          <ac:spMkLst>
            <pc:docMk/>
            <pc:sldMk cId="0" sldId="256"/>
            <ac:spMk id="93" creationId="{00000000-0000-0000-0000-000000000000}"/>
          </ac:spMkLst>
        </pc:spChg>
        <pc:spChg chg="mod">
          <ac:chgData name="Leanne Manning" userId="730c7ce9-f6b4-453e-88a2-34d7f1a5ff9e" providerId="ADAL" clId="{B6F614B3-40DA-436C-B0FE-E9FBFF0F5CA6}" dt="2022-11-09T04:05:55.784" v="5" actId="2711"/>
          <ac:spMkLst>
            <pc:docMk/>
            <pc:sldMk cId="0" sldId="256"/>
            <ac:spMk id="94" creationId="{00000000-0000-0000-0000-000000000000}"/>
          </ac:spMkLst>
        </pc:spChg>
        <pc:spChg chg="mod">
          <ac:chgData name="Leanne Manning" userId="730c7ce9-f6b4-453e-88a2-34d7f1a5ff9e" providerId="ADAL" clId="{B6F614B3-40DA-436C-B0FE-E9FBFF0F5CA6}" dt="2022-11-09T04:05:55.784" v="5" actId="2711"/>
          <ac:spMkLst>
            <pc:docMk/>
            <pc:sldMk cId="0" sldId="256"/>
            <ac:spMk id="95" creationId="{00000000-0000-0000-0000-000000000000}"/>
          </ac:spMkLst>
        </pc:spChg>
        <pc:spChg chg="mod">
          <ac:chgData name="Leanne Manning" userId="730c7ce9-f6b4-453e-88a2-34d7f1a5ff9e" providerId="ADAL" clId="{B6F614B3-40DA-436C-B0FE-E9FBFF0F5CA6}" dt="2022-11-09T04:11:30.888" v="72" actId="6559"/>
          <ac:spMkLst>
            <pc:docMk/>
            <pc:sldMk cId="0" sldId="256"/>
            <ac:spMk id="96" creationId="{00000000-0000-0000-0000-000000000000}"/>
          </ac:spMkLst>
        </pc:spChg>
        <pc:spChg chg="add mod">
          <ac:chgData name="Leanne Manning" userId="730c7ce9-f6b4-453e-88a2-34d7f1a5ff9e" providerId="ADAL" clId="{B6F614B3-40DA-436C-B0FE-E9FBFF0F5CA6}" dt="2022-11-09T04:05:27.906" v="4" actId="571"/>
          <ac:spMkLst>
            <pc:docMk/>
            <pc:sldMk cId="0" sldId="256"/>
            <ac:spMk id="101" creationId="{FF479800-685B-2DFB-D545-AA2BBEAF3FBA}"/>
          </ac:spMkLst>
        </pc:spChg>
        <pc:spChg chg="add mod">
          <ac:chgData name="Leanne Manning" userId="730c7ce9-f6b4-453e-88a2-34d7f1a5ff9e" providerId="ADAL" clId="{B6F614B3-40DA-436C-B0FE-E9FBFF0F5CA6}" dt="2022-11-09T04:05:27.906" v="4" actId="571"/>
          <ac:spMkLst>
            <pc:docMk/>
            <pc:sldMk cId="0" sldId="256"/>
            <ac:spMk id="102" creationId="{157A2AF6-6C55-0CBC-4431-CD9DE41FADBD}"/>
          </ac:spMkLst>
        </pc:spChg>
        <pc:spChg chg="add mod">
          <ac:chgData name="Leanne Manning" userId="730c7ce9-f6b4-453e-88a2-34d7f1a5ff9e" providerId="ADAL" clId="{B6F614B3-40DA-436C-B0FE-E9FBFF0F5CA6}" dt="2022-11-09T04:05:27.906" v="4" actId="571"/>
          <ac:spMkLst>
            <pc:docMk/>
            <pc:sldMk cId="0" sldId="256"/>
            <ac:spMk id="103" creationId="{3E946899-EF8E-78EC-806C-7BFA93FA1A86}"/>
          </ac:spMkLst>
        </pc:spChg>
        <pc:spChg chg="add del mod">
          <ac:chgData name="Leanne Manning" userId="730c7ce9-f6b4-453e-88a2-34d7f1a5ff9e" providerId="ADAL" clId="{B6F614B3-40DA-436C-B0FE-E9FBFF0F5CA6}" dt="2022-11-09T04:07:45.517" v="39"/>
          <ac:spMkLst>
            <pc:docMk/>
            <pc:sldMk cId="0" sldId="256"/>
            <ac:spMk id="104" creationId="{4765AF14-CB9F-602F-C311-D143398ABE7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2515"/>
            <a:ext cx="9089390" cy="15868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2E384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1640"/>
            <a:ext cx="7485380" cy="1889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926414"/>
            <a:ext cx="859155" cy="0"/>
          </a:xfrm>
          <a:custGeom>
            <a:avLst/>
            <a:gdLst/>
            <a:ahLst/>
            <a:cxnLst/>
            <a:rect l="l" t="t" r="r" b="b"/>
            <a:pathLst>
              <a:path w="859155">
                <a:moveTo>
                  <a:pt x="0" y="0"/>
                </a:moveTo>
                <a:lnTo>
                  <a:pt x="859147" y="0"/>
                </a:lnTo>
              </a:path>
            </a:pathLst>
          </a:custGeom>
          <a:ln w="15866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50711" y="855354"/>
            <a:ext cx="140487" cy="140487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820987" y="1002434"/>
            <a:ext cx="0" cy="6554470"/>
          </a:xfrm>
          <a:custGeom>
            <a:avLst/>
            <a:gdLst/>
            <a:ahLst/>
            <a:cxnLst/>
            <a:rect l="l" t="t" r="r" b="b"/>
            <a:pathLst>
              <a:path h="6554470">
                <a:moveTo>
                  <a:pt x="0" y="6554065"/>
                </a:moveTo>
                <a:lnTo>
                  <a:pt x="0" y="0"/>
                </a:lnTo>
              </a:path>
            </a:pathLst>
          </a:custGeom>
          <a:ln w="15866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710916"/>
            <a:ext cx="9297035" cy="0"/>
          </a:xfrm>
          <a:custGeom>
            <a:avLst/>
            <a:gdLst/>
            <a:ahLst/>
            <a:cxnLst/>
            <a:rect l="l" t="t" r="r" b="b"/>
            <a:pathLst>
              <a:path w="9297035">
                <a:moveTo>
                  <a:pt x="0" y="0"/>
                </a:moveTo>
                <a:lnTo>
                  <a:pt x="9296973" y="0"/>
                </a:lnTo>
              </a:path>
            </a:pathLst>
          </a:custGeom>
          <a:ln w="15866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10348290" y="710916"/>
            <a:ext cx="345440" cy="0"/>
          </a:xfrm>
          <a:custGeom>
            <a:avLst/>
            <a:gdLst/>
            <a:ahLst/>
            <a:cxnLst/>
            <a:rect l="l" t="t" r="r" b="b"/>
            <a:pathLst>
              <a:path w="345440">
                <a:moveTo>
                  <a:pt x="0" y="0"/>
                </a:moveTo>
                <a:lnTo>
                  <a:pt x="345110" y="0"/>
                </a:lnTo>
              </a:path>
            </a:pathLst>
          </a:custGeom>
          <a:ln w="15866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1" name="bg object 21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9490581" y="627917"/>
            <a:ext cx="133705" cy="166001"/>
          </a:xfrm>
          <a:prstGeom prst="rect">
            <a:avLst/>
          </a:prstGeom>
        </p:spPr>
      </p:pic>
      <p:pic>
        <p:nvPicPr>
          <p:cNvPr id="22" name="bg object 22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9720559" y="630661"/>
            <a:ext cx="180340" cy="160502"/>
          </a:xfrm>
          <a:prstGeom prst="rect">
            <a:avLst/>
          </a:prstGeom>
        </p:spPr>
      </p:pic>
      <p:pic>
        <p:nvPicPr>
          <p:cNvPr id="23" name="bg object 23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0009551" y="630665"/>
            <a:ext cx="147497" cy="160502"/>
          </a:xfrm>
          <a:prstGeom prst="rect">
            <a:avLst/>
          </a:prstGeom>
        </p:spPr>
      </p:pic>
      <p:sp>
        <p:nvSpPr>
          <p:cNvPr id="24" name="bg object 24"/>
          <p:cNvSpPr/>
          <p:nvPr/>
        </p:nvSpPr>
        <p:spPr>
          <a:xfrm>
            <a:off x="278276" y="1077354"/>
            <a:ext cx="375920" cy="340995"/>
          </a:xfrm>
          <a:custGeom>
            <a:avLst/>
            <a:gdLst/>
            <a:ahLst/>
            <a:cxnLst/>
            <a:rect l="l" t="t" r="r" b="b"/>
            <a:pathLst>
              <a:path w="375920" h="340994">
                <a:moveTo>
                  <a:pt x="167025" y="0"/>
                </a:moveTo>
                <a:lnTo>
                  <a:pt x="122183" y="0"/>
                </a:lnTo>
                <a:lnTo>
                  <a:pt x="79060" y="13673"/>
                </a:lnTo>
                <a:lnTo>
                  <a:pt x="41093" y="41019"/>
                </a:lnTo>
                <a:lnTo>
                  <a:pt x="13697" y="78918"/>
                </a:lnTo>
                <a:lnTo>
                  <a:pt x="0" y="121961"/>
                </a:lnTo>
                <a:lnTo>
                  <a:pt x="0" y="166717"/>
                </a:lnTo>
                <a:lnTo>
                  <a:pt x="13697" y="209756"/>
                </a:lnTo>
                <a:lnTo>
                  <a:pt x="41093" y="247648"/>
                </a:lnTo>
                <a:lnTo>
                  <a:pt x="117115" y="323518"/>
                </a:lnTo>
                <a:lnTo>
                  <a:pt x="158974" y="340828"/>
                </a:lnTo>
                <a:lnTo>
                  <a:pt x="170612" y="339694"/>
                </a:lnTo>
                <a:lnTo>
                  <a:pt x="208264" y="314500"/>
                </a:lnTo>
                <a:lnTo>
                  <a:pt x="218181" y="281735"/>
                </a:lnTo>
                <a:lnTo>
                  <a:pt x="217044" y="270124"/>
                </a:lnTo>
                <a:lnTo>
                  <a:pt x="183866" y="223023"/>
                </a:lnTo>
                <a:lnTo>
                  <a:pt x="180539" y="260209"/>
                </a:lnTo>
                <a:lnTo>
                  <a:pt x="187232" y="270278"/>
                </a:lnTo>
                <a:lnTo>
                  <a:pt x="174786" y="309015"/>
                </a:lnTo>
                <a:lnTo>
                  <a:pt x="167127" y="312177"/>
                </a:lnTo>
                <a:lnTo>
                  <a:pt x="150833" y="312177"/>
                </a:lnTo>
                <a:lnTo>
                  <a:pt x="143163" y="309015"/>
                </a:lnTo>
                <a:lnTo>
                  <a:pt x="61375" y="227392"/>
                </a:lnTo>
                <a:lnTo>
                  <a:pt x="35564" y="188551"/>
                </a:lnTo>
                <a:lnTo>
                  <a:pt x="26961" y="144329"/>
                </a:lnTo>
                <a:lnTo>
                  <a:pt x="35564" y="100110"/>
                </a:lnTo>
                <a:lnTo>
                  <a:pt x="61375" y="61276"/>
                </a:lnTo>
                <a:lnTo>
                  <a:pt x="100287" y="35516"/>
                </a:lnTo>
                <a:lnTo>
                  <a:pt x="144598" y="26929"/>
                </a:lnTo>
                <a:lnTo>
                  <a:pt x="188908" y="35516"/>
                </a:lnTo>
                <a:lnTo>
                  <a:pt x="227821" y="61276"/>
                </a:lnTo>
                <a:lnTo>
                  <a:pt x="337295" y="170534"/>
                </a:lnTo>
                <a:lnTo>
                  <a:pt x="344431" y="181278"/>
                </a:lnTo>
                <a:lnTo>
                  <a:pt x="346810" y="193508"/>
                </a:lnTo>
                <a:lnTo>
                  <a:pt x="344431" y="205738"/>
                </a:lnTo>
                <a:lnTo>
                  <a:pt x="337295" y="216483"/>
                </a:lnTo>
                <a:lnTo>
                  <a:pt x="331681" y="222083"/>
                </a:lnTo>
                <a:lnTo>
                  <a:pt x="331681" y="231138"/>
                </a:lnTo>
                <a:lnTo>
                  <a:pt x="342895" y="242327"/>
                </a:lnTo>
                <a:lnTo>
                  <a:pt x="351976" y="242327"/>
                </a:lnTo>
                <a:lnTo>
                  <a:pt x="374358" y="205523"/>
                </a:lnTo>
                <a:lnTo>
                  <a:pt x="375534" y="193508"/>
                </a:lnTo>
                <a:lnTo>
                  <a:pt x="374358" y="181487"/>
                </a:lnTo>
                <a:lnTo>
                  <a:pt x="248115" y="41019"/>
                </a:lnTo>
                <a:lnTo>
                  <a:pt x="210148" y="13673"/>
                </a:lnTo>
                <a:lnTo>
                  <a:pt x="167025" y="0"/>
                </a:lnTo>
                <a:close/>
              </a:path>
            </a:pathLst>
          </a:custGeom>
          <a:solidFill>
            <a:srgbClr val="B581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199166" y="1159455"/>
            <a:ext cx="382905" cy="342900"/>
          </a:xfrm>
          <a:custGeom>
            <a:avLst/>
            <a:gdLst/>
            <a:ahLst/>
            <a:cxnLst/>
            <a:rect l="l" t="t" r="r" b="b"/>
            <a:pathLst>
              <a:path w="382905" h="342900">
                <a:moveTo>
                  <a:pt x="223850" y="0"/>
                </a:moveTo>
                <a:lnTo>
                  <a:pt x="181978" y="17310"/>
                </a:lnTo>
                <a:lnTo>
                  <a:pt x="164642" y="59093"/>
                </a:lnTo>
                <a:lnTo>
                  <a:pt x="165781" y="70708"/>
                </a:lnTo>
                <a:lnTo>
                  <a:pt x="169124" y="81718"/>
                </a:lnTo>
                <a:lnTo>
                  <a:pt x="174560" y="91861"/>
                </a:lnTo>
                <a:lnTo>
                  <a:pt x="181978" y="100876"/>
                </a:lnTo>
                <a:lnTo>
                  <a:pt x="198958" y="117830"/>
                </a:lnTo>
                <a:lnTo>
                  <a:pt x="208038" y="117817"/>
                </a:lnTo>
                <a:lnTo>
                  <a:pt x="219252" y="106654"/>
                </a:lnTo>
                <a:lnTo>
                  <a:pt x="219252" y="97574"/>
                </a:lnTo>
                <a:lnTo>
                  <a:pt x="196507" y="74866"/>
                </a:lnTo>
                <a:lnTo>
                  <a:pt x="193332" y="67221"/>
                </a:lnTo>
                <a:lnTo>
                  <a:pt x="193332" y="50965"/>
                </a:lnTo>
                <a:lnTo>
                  <a:pt x="196507" y="43319"/>
                </a:lnTo>
                <a:lnTo>
                  <a:pt x="208026" y="31813"/>
                </a:lnTo>
                <a:lnTo>
                  <a:pt x="215684" y="28651"/>
                </a:lnTo>
                <a:lnTo>
                  <a:pt x="231978" y="28651"/>
                </a:lnTo>
                <a:lnTo>
                  <a:pt x="239649" y="31813"/>
                </a:lnTo>
                <a:lnTo>
                  <a:pt x="321424" y="113436"/>
                </a:lnTo>
                <a:lnTo>
                  <a:pt x="347234" y="152277"/>
                </a:lnTo>
                <a:lnTo>
                  <a:pt x="355838" y="196499"/>
                </a:lnTo>
                <a:lnTo>
                  <a:pt x="347234" y="240718"/>
                </a:lnTo>
                <a:lnTo>
                  <a:pt x="321424" y="279552"/>
                </a:lnTo>
                <a:lnTo>
                  <a:pt x="282513" y="305312"/>
                </a:lnTo>
                <a:lnTo>
                  <a:pt x="238207" y="313899"/>
                </a:lnTo>
                <a:lnTo>
                  <a:pt x="193901" y="305312"/>
                </a:lnTo>
                <a:lnTo>
                  <a:pt x="154990" y="279552"/>
                </a:lnTo>
                <a:lnTo>
                  <a:pt x="38239" y="163017"/>
                </a:lnTo>
                <a:lnTo>
                  <a:pt x="31095" y="152278"/>
                </a:lnTo>
                <a:lnTo>
                  <a:pt x="28714" y="140047"/>
                </a:lnTo>
                <a:lnTo>
                  <a:pt x="31095" y="127814"/>
                </a:lnTo>
                <a:lnTo>
                  <a:pt x="38239" y="117068"/>
                </a:lnTo>
                <a:lnTo>
                  <a:pt x="43840" y="111480"/>
                </a:lnTo>
                <a:lnTo>
                  <a:pt x="43840" y="102412"/>
                </a:lnTo>
                <a:lnTo>
                  <a:pt x="4633" y="116644"/>
                </a:lnTo>
                <a:lnTo>
                  <a:pt x="0" y="140055"/>
                </a:lnTo>
                <a:lnTo>
                  <a:pt x="1176" y="152071"/>
                </a:lnTo>
                <a:lnTo>
                  <a:pt x="134708" y="299808"/>
                </a:lnTo>
                <a:lnTo>
                  <a:pt x="183103" y="331852"/>
                </a:lnTo>
                <a:lnTo>
                  <a:pt x="238213" y="342531"/>
                </a:lnTo>
                <a:lnTo>
                  <a:pt x="266191" y="339862"/>
                </a:lnTo>
                <a:lnTo>
                  <a:pt x="318790" y="318501"/>
                </a:lnTo>
                <a:lnTo>
                  <a:pt x="369127" y="261916"/>
                </a:lnTo>
                <a:lnTo>
                  <a:pt x="382824" y="218877"/>
                </a:lnTo>
                <a:lnTo>
                  <a:pt x="382824" y="174123"/>
                </a:lnTo>
                <a:lnTo>
                  <a:pt x="369127" y="131085"/>
                </a:lnTo>
                <a:lnTo>
                  <a:pt x="341731" y="93192"/>
                </a:lnTo>
                <a:lnTo>
                  <a:pt x="265709" y="17310"/>
                </a:lnTo>
                <a:lnTo>
                  <a:pt x="235487" y="1134"/>
                </a:lnTo>
                <a:lnTo>
                  <a:pt x="223850" y="0"/>
                </a:lnTo>
                <a:close/>
              </a:path>
            </a:pathLst>
          </a:custGeom>
          <a:solidFill>
            <a:srgbClr val="2E38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5785605" y="2222757"/>
            <a:ext cx="273050" cy="0"/>
          </a:xfrm>
          <a:custGeom>
            <a:avLst/>
            <a:gdLst/>
            <a:ahLst/>
            <a:cxnLst/>
            <a:rect l="l" t="t" r="r" b="b"/>
            <a:pathLst>
              <a:path w="273050">
                <a:moveTo>
                  <a:pt x="0" y="0"/>
                </a:moveTo>
                <a:lnTo>
                  <a:pt x="272486" y="0"/>
                </a:lnTo>
              </a:path>
            </a:pathLst>
          </a:custGeom>
          <a:ln w="15866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5785605" y="2704023"/>
            <a:ext cx="273050" cy="0"/>
          </a:xfrm>
          <a:custGeom>
            <a:avLst/>
            <a:gdLst/>
            <a:ahLst/>
            <a:cxnLst/>
            <a:rect l="l" t="t" r="r" b="b"/>
            <a:pathLst>
              <a:path w="273050">
                <a:moveTo>
                  <a:pt x="0" y="0"/>
                </a:moveTo>
                <a:lnTo>
                  <a:pt x="272486" y="0"/>
                </a:lnTo>
              </a:path>
            </a:pathLst>
          </a:custGeom>
          <a:ln w="15866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5785605" y="3194913"/>
            <a:ext cx="273050" cy="0"/>
          </a:xfrm>
          <a:custGeom>
            <a:avLst/>
            <a:gdLst/>
            <a:ahLst/>
            <a:cxnLst/>
            <a:rect l="l" t="t" r="r" b="b"/>
            <a:pathLst>
              <a:path w="273050">
                <a:moveTo>
                  <a:pt x="0" y="0"/>
                </a:moveTo>
                <a:lnTo>
                  <a:pt x="272486" y="0"/>
                </a:lnTo>
              </a:path>
            </a:pathLst>
          </a:custGeom>
          <a:ln w="15866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g object 29"/>
          <p:cNvSpPr/>
          <p:nvPr/>
        </p:nvSpPr>
        <p:spPr>
          <a:xfrm>
            <a:off x="5785605" y="3666553"/>
            <a:ext cx="273050" cy="0"/>
          </a:xfrm>
          <a:custGeom>
            <a:avLst/>
            <a:gdLst/>
            <a:ahLst/>
            <a:cxnLst/>
            <a:rect l="l" t="t" r="r" b="b"/>
            <a:pathLst>
              <a:path w="273050">
                <a:moveTo>
                  <a:pt x="0" y="0"/>
                </a:moveTo>
                <a:lnTo>
                  <a:pt x="272486" y="0"/>
                </a:lnTo>
              </a:path>
            </a:pathLst>
          </a:custGeom>
          <a:ln w="15866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g object 30"/>
          <p:cNvSpPr/>
          <p:nvPr/>
        </p:nvSpPr>
        <p:spPr>
          <a:xfrm>
            <a:off x="5785605" y="4147817"/>
            <a:ext cx="273050" cy="0"/>
          </a:xfrm>
          <a:custGeom>
            <a:avLst/>
            <a:gdLst/>
            <a:ahLst/>
            <a:cxnLst/>
            <a:rect l="l" t="t" r="r" b="b"/>
            <a:pathLst>
              <a:path w="273050">
                <a:moveTo>
                  <a:pt x="0" y="0"/>
                </a:moveTo>
                <a:lnTo>
                  <a:pt x="272486" y="0"/>
                </a:lnTo>
              </a:path>
            </a:pathLst>
          </a:custGeom>
          <a:ln w="15866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g object 31"/>
          <p:cNvSpPr/>
          <p:nvPr/>
        </p:nvSpPr>
        <p:spPr>
          <a:xfrm>
            <a:off x="5785605" y="4619457"/>
            <a:ext cx="273050" cy="0"/>
          </a:xfrm>
          <a:custGeom>
            <a:avLst/>
            <a:gdLst/>
            <a:ahLst/>
            <a:cxnLst/>
            <a:rect l="l" t="t" r="r" b="b"/>
            <a:pathLst>
              <a:path w="273050">
                <a:moveTo>
                  <a:pt x="0" y="0"/>
                </a:moveTo>
                <a:lnTo>
                  <a:pt x="272486" y="0"/>
                </a:lnTo>
              </a:path>
            </a:pathLst>
          </a:custGeom>
          <a:ln w="15866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g object 32"/>
          <p:cNvSpPr/>
          <p:nvPr/>
        </p:nvSpPr>
        <p:spPr>
          <a:xfrm>
            <a:off x="5785605" y="5110346"/>
            <a:ext cx="273050" cy="0"/>
          </a:xfrm>
          <a:custGeom>
            <a:avLst/>
            <a:gdLst/>
            <a:ahLst/>
            <a:cxnLst/>
            <a:rect l="l" t="t" r="r" b="b"/>
            <a:pathLst>
              <a:path w="273050">
                <a:moveTo>
                  <a:pt x="0" y="0"/>
                </a:moveTo>
                <a:lnTo>
                  <a:pt x="272486" y="0"/>
                </a:lnTo>
              </a:path>
            </a:pathLst>
          </a:custGeom>
          <a:ln w="15866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g object 33"/>
          <p:cNvSpPr/>
          <p:nvPr/>
        </p:nvSpPr>
        <p:spPr>
          <a:xfrm>
            <a:off x="5785605" y="5581986"/>
            <a:ext cx="273050" cy="0"/>
          </a:xfrm>
          <a:custGeom>
            <a:avLst/>
            <a:gdLst/>
            <a:ahLst/>
            <a:cxnLst/>
            <a:rect l="l" t="t" r="r" b="b"/>
            <a:pathLst>
              <a:path w="273050">
                <a:moveTo>
                  <a:pt x="0" y="0"/>
                </a:moveTo>
                <a:lnTo>
                  <a:pt x="272486" y="0"/>
                </a:lnTo>
              </a:path>
            </a:pathLst>
          </a:custGeom>
          <a:ln w="15866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g object 34"/>
          <p:cNvSpPr/>
          <p:nvPr/>
        </p:nvSpPr>
        <p:spPr>
          <a:xfrm>
            <a:off x="5785605" y="6072874"/>
            <a:ext cx="273050" cy="0"/>
          </a:xfrm>
          <a:custGeom>
            <a:avLst/>
            <a:gdLst/>
            <a:ahLst/>
            <a:cxnLst/>
            <a:rect l="l" t="t" r="r" b="b"/>
            <a:pathLst>
              <a:path w="273050">
                <a:moveTo>
                  <a:pt x="0" y="0"/>
                </a:moveTo>
                <a:lnTo>
                  <a:pt x="272486" y="0"/>
                </a:lnTo>
              </a:path>
            </a:pathLst>
          </a:custGeom>
          <a:ln w="15866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g object 35"/>
          <p:cNvSpPr/>
          <p:nvPr/>
        </p:nvSpPr>
        <p:spPr>
          <a:xfrm>
            <a:off x="5785605" y="6544514"/>
            <a:ext cx="273050" cy="0"/>
          </a:xfrm>
          <a:custGeom>
            <a:avLst/>
            <a:gdLst/>
            <a:ahLst/>
            <a:cxnLst/>
            <a:rect l="l" t="t" r="r" b="b"/>
            <a:pathLst>
              <a:path w="273050">
                <a:moveTo>
                  <a:pt x="0" y="0"/>
                </a:moveTo>
                <a:lnTo>
                  <a:pt x="272486" y="0"/>
                </a:lnTo>
              </a:path>
            </a:pathLst>
          </a:custGeom>
          <a:ln w="15866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g object 36"/>
          <p:cNvSpPr/>
          <p:nvPr/>
        </p:nvSpPr>
        <p:spPr>
          <a:xfrm>
            <a:off x="1437003" y="2222757"/>
            <a:ext cx="273050" cy="0"/>
          </a:xfrm>
          <a:custGeom>
            <a:avLst/>
            <a:gdLst/>
            <a:ahLst/>
            <a:cxnLst/>
            <a:rect l="l" t="t" r="r" b="b"/>
            <a:pathLst>
              <a:path w="273050">
                <a:moveTo>
                  <a:pt x="0" y="0"/>
                </a:moveTo>
                <a:lnTo>
                  <a:pt x="272486" y="0"/>
                </a:lnTo>
              </a:path>
            </a:pathLst>
          </a:custGeom>
          <a:ln w="15866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g object 37"/>
          <p:cNvSpPr/>
          <p:nvPr/>
        </p:nvSpPr>
        <p:spPr>
          <a:xfrm>
            <a:off x="1437003" y="2704023"/>
            <a:ext cx="273050" cy="0"/>
          </a:xfrm>
          <a:custGeom>
            <a:avLst/>
            <a:gdLst/>
            <a:ahLst/>
            <a:cxnLst/>
            <a:rect l="l" t="t" r="r" b="b"/>
            <a:pathLst>
              <a:path w="273050">
                <a:moveTo>
                  <a:pt x="0" y="0"/>
                </a:moveTo>
                <a:lnTo>
                  <a:pt x="272486" y="0"/>
                </a:lnTo>
              </a:path>
            </a:pathLst>
          </a:custGeom>
          <a:ln w="15866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g object 38"/>
          <p:cNvSpPr/>
          <p:nvPr/>
        </p:nvSpPr>
        <p:spPr>
          <a:xfrm>
            <a:off x="1437003" y="3194913"/>
            <a:ext cx="273050" cy="0"/>
          </a:xfrm>
          <a:custGeom>
            <a:avLst/>
            <a:gdLst/>
            <a:ahLst/>
            <a:cxnLst/>
            <a:rect l="l" t="t" r="r" b="b"/>
            <a:pathLst>
              <a:path w="273050">
                <a:moveTo>
                  <a:pt x="0" y="0"/>
                </a:moveTo>
                <a:lnTo>
                  <a:pt x="272486" y="0"/>
                </a:lnTo>
              </a:path>
            </a:pathLst>
          </a:custGeom>
          <a:ln w="15866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g object 39"/>
          <p:cNvSpPr/>
          <p:nvPr/>
        </p:nvSpPr>
        <p:spPr>
          <a:xfrm>
            <a:off x="1437003" y="3666553"/>
            <a:ext cx="273050" cy="0"/>
          </a:xfrm>
          <a:custGeom>
            <a:avLst/>
            <a:gdLst/>
            <a:ahLst/>
            <a:cxnLst/>
            <a:rect l="l" t="t" r="r" b="b"/>
            <a:pathLst>
              <a:path w="273050">
                <a:moveTo>
                  <a:pt x="0" y="0"/>
                </a:moveTo>
                <a:lnTo>
                  <a:pt x="272486" y="0"/>
                </a:lnTo>
              </a:path>
            </a:pathLst>
          </a:custGeom>
          <a:ln w="15866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g object 40"/>
          <p:cNvSpPr/>
          <p:nvPr/>
        </p:nvSpPr>
        <p:spPr>
          <a:xfrm>
            <a:off x="1437003" y="4147817"/>
            <a:ext cx="273050" cy="0"/>
          </a:xfrm>
          <a:custGeom>
            <a:avLst/>
            <a:gdLst/>
            <a:ahLst/>
            <a:cxnLst/>
            <a:rect l="l" t="t" r="r" b="b"/>
            <a:pathLst>
              <a:path w="273050">
                <a:moveTo>
                  <a:pt x="0" y="0"/>
                </a:moveTo>
                <a:lnTo>
                  <a:pt x="272486" y="0"/>
                </a:lnTo>
              </a:path>
            </a:pathLst>
          </a:custGeom>
          <a:ln w="15866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g object 41"/>
          <p:cNvSpPr/>
          <p:nvPr/>
        </p:nvSpPr>
        <p:spPr>
          <a:xfrm>
            <a:off x="1437003" y="4619457"/>
            <a:ext cx="273050" cy="0"/>
          </a:xfrm>
          <a:custGeom>
            <a:avLst/>
            <a:gdLst/>
            <a:ahLst/>
            <a:cxnLst/>
            <a:rect l="l" t="t" r="r" b="b"/>
            <a:pathLst>
              <a:path w="273050">
                <a:moveTo>
                  <a:pt x="0" y="0"/>
                </a:moveTo>
                <a:lnTo>
                  <a:pt x="272486" y="0"/>
                </a:lnTo>
              </a:path>
            </a:pathLst>
          </a:custGeom>
          <a:ln w="15866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bg object 42"/>
          <p:cNvSpPr/>
          <p:nvPr/>
        </p:nvSpPr>
        <p:spPr>
          <a:xfrm>
            <a:off x="1437003" y="5110346"/>
            <a:ext cx="273050" cy="0"/>
          </a:xfrm>
          <a:custGeom>
            <a:avLst/>
            <a:gdLst/>
            <a:ahLst/>
            <a:cxnLst/>
            <a:rect l="l" t="t" r="r" b="b"/>
            <a:pathLst>
              <a:path w="273050">
                <a:moveTo>
                  <a:pt x="0" y="0"/>
                </a:moveTo>
                <a:lnTo>
                  <a:pt x="272486" y="0"/>
                </a:lnTo>
              </a:path>
            </a:pathLst>
          </a:custGeom>
          <a:ln w="15866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bg object 43"/>
          <p:cNvSpPr/>
          <p:nvPr/>
        </p:nvSpPr>
        <p:spPr>
          <a:xfrm>
            <a:off x="1437003" y="5581986"/>
            <a:ext cx="273050" cy="0"/>
          </a:xfrm>
          <a:custGeom>
            <a:avLst/>
            <a:gdLst/>
            <a:ahLst/>
            <a:cxnLst/>
            <a:rect l="l" t="t" r="r" b="b"/>
            <a:pathLst>
              <a:path w="273050">
                <a:moveTo>
                  <a:pt x="0" y="0"/>
                </a:moveTo>
                <a:lnTo>
                  <a:pt x="272486" y="0"/>
                </a:lnTo>
              </a:path>
            </a:pathLst>
          </a:custGeom>
          <a:ln w="15866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bg object 44"/>
          <p:cNvSpPr/>
          <p:nvPr/>
        </p:nvSpPr>
        <p:spPr>
          <a:xfrm>
            <a:off x="1437003" y="6072874"/>
            <a:ext cx="273050" cy="0"/>
          </a:xfrm>
          <a:custGeom>
            <a:avLst/>
            <a:gdLst/>
            <a:ahLst/>
            <a:cxnLst/>
            <a:rect l="l" t="t" r="r" b="b"/>
            <a:pathLst>
              <a:path w="273050">
                <a:moveTo>
                  <a:pt x="0" y="0"/>
                </a:moveTo>
                <a:lnTo>
                  <a:pt x="272486" y="0"/>
                </a:lnTo>
              </a:path>
            </a:pathLst>
          </a:custGeom>
          <a:ln w="15866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bg object 45"/>
          <p:cNvSpPr/>
          <p:nvPr/>
        </p:nvSpPr>
        <p:spPr>
          <a:xfrm>
            <a:off x="1437003" y="6544514"/>
            <a:ext cx="273050" cy="0"/>
          </a:xfrm>
          <a:custGeom>
            <a:avLst/>
            <a:gdLst/>
            <a:ahLst/>
            <a:cxnLst/>
            <a:rect l="l" t="t" r="r" b="b"/>
            <a:pathLst>
              <a:path w="273050">
                <a:moveTo>
                  <a:pt x="0" y="0"/>
                </a:moveTo>
                <a:lnTo>
                  <a:pt x="272486" y="0"/>
                </a:lnTo>
              </a:path>
            </a:pathLst>
          </a:custGeom>
          <a:ln w="15866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bg object 46"/>
          <p:cNvSpPr/>
          <p:nvPr/>
        </p:nvSpPr>
        <p:spPr>
          <a:xfrm>
            <a:off x="1209227" y="6360426"/>
            <a:ext cx="360045" cy="360045"/>
          </a:xfrm>
          <a:custGeom>
            <a:avLst/>
            <a:gdLst/>
            <a:ahLst/>
            <a:cxnLst/>
            <a:rect l="l" t="t" r="r" b="b"/>
            <a:pathLst>
              <a:path w="360044" h="360045">
                <a:moveTo>
                  <a:pt x="179997" y="0"/>
                </a:moveTo>
                <a:lnTo>
                  <a:pt x="132149" y="6429"/>
                </a:lnTo>
                <a:lnTo>
                  <a:pt x="89152" y="24573"/>
                </a:lnTo>
                <a:lnTo>
                  <a:pt x="52722" y="52717"/>
                </a:lnTo>
                <a:lnTo>
                  <a:pt x="24576" y="89146"/>
                </a:lnTo>
                <a:lnTo>
                  <a:pt x="6430" y="132144"/>
                </a:lnTo>
                <a:lnTo>
                  <a:pt x="0" y="179997"/>
                </a:lnTo>
                <a:lnTo>
                  <a:pt x="6430" y="227849"/>
                </a:lnTo>
                <a:lnTo>
                  <a:pt x="24576" y="270847"/>
                </a:lnTo>
                <a:lnTo>
                  <a:pt x="52722" y="307276"/>
                </a:lnTo>
                <a:lnTo>
                  <a:pt x="89152" y="335420"/>
                </a:lnTo>
                <a:lnTo>
                  <a:pt x="132149" y="353564"/>
                </a:lnTo>
                <a:lnTo>
                  <a:pt x="179997" y="359994"/>
                </a:lnTo>
                <a:lnTo>
                  <a:pt x="227849" y="353564"/>
                </a:lnTo>
                <a:lnTo>
                  <a:pt x="270847" y="335420"/>
                </a:lnTo>
                <a:lnTo>
                  <a:pt x="307276" y="307276"/>
                </a:lnTo>
                <a:lnTo>
                  <a:pt x="335420" y="270847"/>
                </a:lnTo>
                <a:lnTo>
                  <a:pt x="353564" y="227849"/>
                </a:lnTo>
                <a:lnTo>
                  <a:pt x="359994" y="179997"/>
                </a:lnTo>
                <a:lnTo>
                  <a:pt x="353564" y="132144"/>
                </a:lnTo>
                <a:lnTo>
                  <a:pt x="335420" y="89146"/>
                </a:lnTo>
                <a:lnTo>
                  <a:pt x="307276" y="52717"/>
                </a:lnTo>
                <a:lnTo>
                  <a:pt x="270847" y="24573"/>
                </a:lnTo>
                <a:lnTo>
                  <a:pt x="227849" y="6429"/>
                </a:lnTo>
                <a:lnTo>
                  <a:pt x="179997" y="0"/>
                </a:lnTo>
                <a:close/>
              </a:path>
            </a:pathLst>
          </a:custGeom>
          <a:solidFill>
            <a:srgbClr val="B681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bg object 47"/>
          <p:cNvSpPr/>
          <p:nvPr/>
        </p:nvSpPr>
        <p:spPr>
          <a:xfrm>
            <a:off x="1209228" y="6360423"/>
            <a:ext cx="360045" cy="360045"/>
          </a:xfrm>
          <a:custGeom>
            <a:avLst/>
            <a:gdLst/>
            <a:ahLst/>
            <a:cxnLst/>
            <a:rect l="l" t="t" r="r" b="b"/>
            <a:pathLst>
              <a:path w="360044" h="360045">
                <a:moveTo>
                  <a:pt x="0" y="179908"/>
                </a:moveTo>
                <a:lnTo>
                  <a:pt x="6426" y="132081"/>
                </a:lnTo>
                <a:lnTo>
                  <a:pt x="24562" y="89105"/>
                </a:lnTo>
                <a:lnTo>
                  <a:pt x="52693" y="52693"/>
                </a:lnTo>
                <a:lnTo>
                  <a:pt x="89105" y="24562"/>
                </a:lnTo>
                <a:lnTo>
                  <a:pt x="132081" y="6426"/>
                </a:lnTo>
                <a:lnTo>
                  <a:pt x="179908" y="0"/>
                </a:lnTo>
                <a:lnTo>
                  <a:pt x="227734" y="6426"/>
                </a:lnTo>
                <a:lnTo>
                  <a:pt x="270711" y="24562"/>
                </a:lnTo>
                <a:lnTo>
                  <a:pt x="307122" y="52693"/>
                </a:lnTo>
                <a:lnTo>
                  <a:pt x="335253" y="89105"/>
                </a:lnTo>
                <a:lnTo>
                  <a:pt x="353389" y="132081"/>
                </a:lnTo>
                <a:lnTo>
                  <a:pt x="359816" y="179908"/>
                </a:lnTo>
                <a:lnTo>
                  <a:pt x="353389" y="227734"/>
                </a:lnTo>
                <a:lnTo>
                  <a:pt x="335253" y="270711"/>
                </a:lnTo>
                <a:lnTo>
                  <a:pt x="307122" y="307122"/>
                </a:lnTo>
                <a:lnTo>
                  <a:pt x="270711" y="335253"/>
                </a:lnTo>
                <a:lnTo>
                  <a:pt x="227734" y="353389"/>
                </a:lnTo>
                <a:lnTo>
                  <a:pt x="179908" y="359816"/>
                </a:lnTo>
                <a:lnTo>
                  <a:pt x="132081" y="353389"/>
                </a:lnTo>
                <a:lnTo>
                  <a:pt x="89105" y="335253"/>
                </a:lnTo>
                <a:lnTo>
                  <a:pt x="52693" y="307122"/>
                </a:lnTo>
                <a:lnTo>
                  <a:pt x="24562" y="270711"/>
                </a:lnTo>
                <a:lnTo>
                  <a:pt x="6426" y="227734"/>
                </a:lnTo>
                <a:lnTo>
                  <a:pt x="0" y="179908"/>
                </a:lnTo>
                <a:close/>
              </a:path>
            </a:pathLst>
          </a:custGeom>
          <a:ln w="3275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69456" y="1054100"/>
            <a:ext cx="7096759" cy="4521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2E384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7995"/>
            <a:ext cx="9624060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27545"/>
            <a:ext cx="3421888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69456" y="1054100"/>
            <a:ext cx="7453844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>
                <a:latin typeface="Montserrat SemiBold" pitchFamily="2" charset="0"/>
                <a:ea typeface="Verdana" panose="020B0604030504040204" pitchFamily="34" charset="0"/>
              </a:rPr>
              <a:t>Typical</a:t>
            </a:r>
            <a:r>
              <a:rPr spc="-110" dirty="0">
                <a:latin typeface="Montserrat SemiBold" pitchFamily="2" charset="0"/>
                <a:ea typeface="Verdana" panose="020B0604030504040204" pitchFamily="34" charset="0"/>
              </a:rPr>
              <a:t> </a:t>
            </a:r>
            <a:r>
              <a:rPr dirty="0">
                <a:latin typeface="Montserrat SemiBold" pitchFamily="2" charset="0"/>
                <a:ea typeface="Verdana" panose="020B0604030504040204" pitchFamily="34" charset="0"/>
              </a:rPr>
              <a:t>Client</a:t>
            </a:r>
            <a:r>
              <a:rPr spc="-95" dirty="0">
                <a:latin typeface="Montserrat SemiBold" pitchFamily="2" charset="0"/>
                <a:ea typeface="Verdana" panose="020B0604030504040204" pitchFamily="34" charset="0"/>
              </a:rPr>
              <a:t> </a:t>
            </a:r>
            <a:r>
              <a:rPr dirty="0">
                <a:latin typeface="Montserrat SemiBold" pitchFamily="2" charset="0"/>
                <a:ea typeface="Verdana" panose="020B0604030504040204" pitchFamily="34" charset="0"/>
              </a:rPr>
              <a:t>Conversations</a:t>
            </a:r>
            <a:r>
              <a:rPr spc="-100" dirty="0">
                <a:latin typeface="Montserrat SemiBold" pitchFamily="2" charset="0"/>
                <a:ea typeface="Verdana" panose="020B0604030504040204" pitchFamily="34" charset="0"/>
              </a:rPr>
              <a:t> </a:t>
            </a:r>
            <a:r>
              <a:rPr spc="85" dirty="0">
                <a:latin typeface="Montserrat SemiBold" pitchFamily="2" charset="0"/>
                <a:ea typeface="Verdana" panose="020B0604030504040204" pitchFamily="34" charset="0"/>
              </a:rPr>
              <a:t>and</a:t>
            </a:r>
            <a:r>
              <a:rPr spc="-95" dirty="0">
                <a:latin typeface="Montserrat SemiBold" pitchFamily="2" charset="0"/>
                <a:ea typeface="Verdana" panose="020B0604030504040204" pitchFamily="34" charset="0"/>
              </a:rPr>
              <a:t> </a:t>
            </a:r>
            <a:r>
              <a:rPr spc="35" dirty="0">
                <a:latin typeface="Montserrat SemiBold" pitchFamily="2" charset="0"/>
                <a:ea typeface="Verdana" panose="020B0604030504040204" pitchFamily="34" charset="0"/>
              </a:rPr>
              <a:t>needs</a:t>
            </a:r>
          </a:p>
        </p:txBody>
      </p:sp>
      <p:sp>
        <p:nvSpPr>
          <p:cNvPr id="3" name="object 3"/>
          <p:cNvSpPr/>
          <p:nvPr/>
        </p:nvSpPr>
        <p:spPr>
          <a:xfrm>
            <a:off x="820987" y="2222757"/>
            <a:ext cx="273050" cy="0"/>
          </a:xfrm>
          <a:custGeom>
            <a:avLst/>
            <a:gdLst/>
            <a:ahLst/>
            <a:cxnLst/>
            <a:rect l="l" t="t" r="r" b="b"/>
            <a:pathLst>
              <a:path w="273050">
                <a:moveTo>
                  <a:pt x="0" y="0"/>
                </a:moveTo>
                <a:lnTo>
                  <a:pt x="272486" y="0"/>
                </a:lnTo>
              </a:path>
            </a:pathLst>
          </a:custGeom>
          <a:ln w="15866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802047" y="2125133"/>
            <a:ext cx="1828164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1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Successful</a:t>
            </a:r>
            <a:r>
              <a:rPr sz="1100" spc="-25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 </a:t>
            </a:r>
            <a:r>
              <a:rPr sz="110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and</a:t>
            </a:r>
            <a:r>
              <a:rPr sz="1100" spc="-25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 </a:t>
            </a:r>
            <a:r>
              <a:rPr sz="110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Time</a:t>
            </a:r>
            <a:r>
              <a:rPr sz="1100" spc="-4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 </a:t>
            </a:r>
            <a:r>
              <a:rPr sz="1100" spc="-2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Poor</a:t>
            </a:r>
            <a:endParaRPr sz="1100" dirty="0">
              <a:latin typeface="Montserrat" pitchFamily="2" charset="0"/>
              <a:cs typeface="Verdana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1192852" y="2021120"/>
            <a:ext cx="393065" cy="393065"/>
            <a:chOff x="1192852" y="2021120"/>
            <a:chExt cx="393065" cy="393065"/>
          </a:xfrm>
        </p:grpSpPr>
        <p:sp>
          <p:nvSpPr>
            <p:cNvPr id="6" name="object 6"/>
            <p:cNvSpPr/>
            <p:nvPr/>
          </p:nvSpPr>
          <p:spPr>
            <a:xfrm>
              <a:off x="1209227" y="2037500"/>
              <a:ext cx="360045" cy="360045"/>
            </a:xfrm>
            <a:custGeom>
              <a:avLst/>
              <a:gdLst/>
              <a:ahLst/>
              <a:cxnLst/>
              <a:rect l="l" t="t" r="r" b="b"/>
              <a:pathLst>
                <a:path w="360044" h="360044">
                  <a:moveTo>
                    <a:pt x="179997" y="0"/>
                  </a:moveTo>
                  <a:lnTo>
                    <a:pt x="132149" y="6429"/>
                  </a:lnTo>
                  <a:lnTo>
                    <a:pt x="89152" y="24573"/>
                  </a:lnTo>
                  <a:lnTo>
                    <a:pt x="52722" y="52717"/>
                  </a:lnTo>
                  <a:lnTo>
                    <a:pt x="24576" y="89146"/>
                  </a:lnTo>
                  <a:lnTo>
                    <a:pt x="6430" y="132144"/>
                  </a:lnTo>
                  <a:lnTo>
                    <a:pt x="0" y="179997"/>
                  </a:lnTo>
                  <a:lnTo>
                    <a:pt x="6430" y="227849"/>
                  </a:lnTo>
                  <a:lnTo>
                    <a:pt x="24576" y="270847"/>
                  </a:lnTo>
                  <a:lnTo>
                    <a:pt x="52722" y="307276"/>
                  </a:lnTo>
                  <a:lnTo>
                    <a:pt x="89152" y="335420"/>
                  </a:lnTo>
                  <a:lnTo>
                    <a:pt x="132149" y="353564"/>
                  </a:lnTo>
                  <a:lnTo>
                    <a:pt x="179997" y="359994"/>
                  </a:lnTo>
                  <a:lnTo>
                    <a:pt x="227849" y="353564"/>
                  </a:lnTo>
                  <a:lnTo>
                    <a:pt x="270847" y="335420"/>
                  </a:lnTo>
                  <a:lnTo>
                    <a:pt x="307276" y="307276"/>
                  </a:lnTo>
                  <a:lnTo>
                    <a:pt x="335420" y="270847"/>
                  </a:lnTo>
                  <a:lnTo>
                    <a:pt x="353564" y="227849"/>
                  </a:lnTo>
                  <a:lnTo>
                    <a:pt x="359994" y="179997"/>
                  </a:lnTo>
                  <a:lnTo>
                    <a:pt x="353564" y="132144"/>
                  </a:lnTo>
                  <a:lnTo>
                    <a:pt x="335420" y="89146"/>
                  </a:lnTo>
                  <a:lnTo>
                    <a:pt x="307276" y="52717"/>
                  </a:lnTo>
                  <a:lnTo>
                    <a:pt x="270847" y="24573"/>
                  </a:lnTo>
                  <a:lnTo>
                    <a:pt x="227849" y="6429"/>
                  </a:lnTo>
                  <a:lnTo>
                    <a:pt x="179997" y="0"/>
                  </a:lnTo>
                  <a:close/>
                </a:path>
              </a:pathLst>
            </a:custGeom>
            <a:solidFill>
              <a:srgbClr val="B681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209228" y="2037496"/>
              <a:ext cx="360045" cy="360045"/>
            </a:xfrm>
            <a:custGeom>
              <a:avLst/>
              <a:gdLst/>
              <a:ahLst/>
              <a:cxnLst/>
              <a:rect l="l" t="t" r="r" b="b"/>
              <a:pathLst>
                <a:path w="360044" h="360044">
                  <a:moveTo>
                    <a:pt x="0" y="179908"/>
                  </a:moveTo>
                  <a:lnTo>
                    <a:pt x="6426" y="132081"/>
                  </a:lnTo>
                  <a:lnTo>
                    <a:pt x="24562" y="89105"/>
                  </a:lnTo>
                  <a:lnTo>
                    <a:pt x="52693" y="52693"/>
                  </a:lnTo>
                  <a:lnTo>
                    <a:pt x="89105" y="24562"/>
                  </a:lnTo>
                  <a:lnTo>
                    <a:pt x="132081" y="6426"/>
                  </a:lnTo>
                  <a:lnTo>
                    <a:pt x="179908" y="0"/>
                  </a:lnTo>
                  <a:lnTo>
                    <a:pt x="227734" y="6426"/>
                  </a:lnTo>
                  <a:lnTo>
                    <a:pt x="270711" y="24562"/>
                  </a:lnTo>
                  <a:lnTo>
                    <a:pt x="307122" y="52693"/>
                  </a:lnTo>
                  <a:lnTo>
                    <a:pt x="335253" y="89105"/>
                  </a:lnTo>
                  <a:lnTo>
                    <a:pt x="353389" y="132081"/>
                  </a:lnTo>
                  <a:lnTo>
                    <a:pt x="359816" y="179908"/>
                  </a:lnTo>
                  <a:lnTo>
                    <a:pt x="353389" y="227734"/>
                  </a:lnTo>
                  <a:lnTo>
                    <a:pt x="335253" y="270711"/>
                  </a:lnTo>
                  <a:lnTo>
                    <a:pt x="307122" y="307122"/>
                  </a:lnTo>
                  <a:lnTo>
                    <a:pt x="270711" y="335253"/>
                  </a:lnTo>
                  <a:lnTo>
                    <a:pt x="227734" y="353389"/>
                  </a:lnTo>
                  <a:lnTo>
                    <a:pt x="179908" y="359816"/>
                  </a:lnTo>
                  <a:lnTo>
                    <a:pt x="132081" y="353389"/>
                  </a:lnTo>
                  <a:lnTo>
                    <a:pt x="89105" y="335253"/>
                  </a:lnTo>
                  <a:lnTo>
                    <a:pt x="52693" y="307122"/>
                  </a:lnTo>
                  <a:lnTo>
                    <a:pt x="24562" y="270711"/>
                  </a:lnTo>
                  <a:lnTo>
                    <a:pt x="6426" y="227734"/>
                  </a:lnTo>
                  <a:lnTo>
                    <a:pt x="0" y="179908"/>
                  </a:lnTo>
                  <a:close/>
                </a:path>
              </a:pathLst>
            </a:custGeom>
            <a:ln w="327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1347158" y="2103966"/>
            <a:ext cx="8382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345" dirty="0">
                <a:solidFill>
                  <a:srgbClr val="FFFFFF"/>
                </a:solidFill>
                <a:latin typeface="Arial Black"/>
                <a:cs typeface="Arial Black"/>
              </a:rPr>
              <a:t>1</a:t>
            </a:r>
            <a:endParaRPr sz="1200">
              <a:latin typeface="Arial Black"/>
              <a:cs typeface="Arial Black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802047" y="2607733"/>
            <a:ext cx="1743075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Successful and unhappy</a:t>
            </a:r>
            <a:endParaRPr sz="1100" dirty="0">
              <a:latin typeface="Montserrat" pitchFamily="2" charset="0"/>
              <a:cs typeface="Verdana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1192852" y="2501446"/>
            <a:ext cx="393065" cy="393065"/>
            <a:chOff x="1192852" y="2501446"/>
            <a:chExt cx="393065" cy="393065"/>
          </a:xfrm>
        </p:grpSpPr>
        <p:sp>
          <p:nvSpPr>
            <p:cNvPr id="11" name="object 11"/>
            <p:cNvSpPr/>
            <p:nvPr/>
          </p:nvSpPr>
          <p:spPr>
            <a:xfrm>
              <a:off x="1209227" y="2517824"/>
              <a:ext cx="360045" cy="360045"/>
            </a:xfrm>
            <a:custGeom>
              <a:avLst/>
              <a:gdLst/>
              <a:ahLst/>
              <a:cxnLst/>
              <a:rect l="l" t="t" r="r" b="b"/>
              <a:pathLst>
                <a:path w="360044" h="360044">
                  <a:moveTo>
                    <a:pt x="179997" y="0"/>
                  </a:moveTo>
                  <a:lnTo>
                    <a:pt x="132149" y="6429"/>
                  </a:lnTo>
                  <a:lnTo>
                    <a:pt x="89152" y="24573"/>
                  </a:lnTo>
                  <a:lnTo>
                    <a:pt x="52722" y="52717"/>
                  </a:lnTo>
                  <a:lnTo>
                    <a:pt x="24576" y="89146"/>
                  </a:lnTo>
                  <a:lnTo>
                    <a:pt x="6430" y="132144"/>
                  </a:lnTo>
                  <a:lnTo>
                    <a:pt x="0" y="179997"/>
                  </a:lnTo>
                  <a:lnTo>
                    <a:pt x="6430" y="227849"/>
                  </a:lnTo>
                  <a:lnTo>
                    <a:pt x="24576" y="270847"/>
                  </a:lnTo>
                  <a:lnTo>
                    <a:pt x="52722" y="307276"/>
                  </a:lnTo>
                  <a:lnTo>
                    <a:pt x="89152" y="335420"/>
                  </a:lnTo>
                  <a:lnTo>
                    <a:pt x="132149" y="353564"/>
                  </a:lnTo>
                  <a:lnTo>
                    <a:pt x="179997" y="359994"/>
                  </a:lnTo>
                  <a:lnTo>
                    <a:pt x="227849" y="353564"/>
                  </a:lnTo>
                  <a:lnTo>
                    <a:pt x="270847" y="335420"/>
                  </a:lnTo>
                  <a:lnTo>
                    <a:pt x="307276" y="307276"/>
                  </a:lnTo>
                  <a:lnTo>
                    <a:pt x="335420" y="270847"/>
                  </a:lnTo>
                  <a:lnTo>
                    <a:pt x="353564" y="227849"/>
                  </a:lnTo>
                  <a:lnTo>
                    <a:pt x="359994" y="179997"/>
                  </a:lnTo>
                  <a:lnTo>
                    <a:pt x="353564" y="132144"/>
                  </a:lnTo>
                  <a:lnTo>
                    <a:pt x="335420" y="89146"/>
                  </a:lnTo>
                  <a:lnTo>
                    <a:pt x="307276" y="52717"/>
                  </a:lnTo>
                  <a:lnTo>
                    <a:pt x="270847" y="24573"/>
                  </a:lnTo>
                  <a:lnTo>
                    <a:pt x="227849" y="6429"/>
                  </a:lnTo>
                  <a:lnTo>
                    <a:pt x="179997" y="0"/>
                  </a:lnTo>
                  <a:close/>
                </a:path>
              </a:pathLst>
            </a:custGeom>
            <a:solidFill>
              <a:srgbClr val="B681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209228" y="2517821"/>
              <a:ext cx="360045" cy="360045"/>
            </a:xfrm>
            <a:custGeom>
              <a:avLst/>
              <a:gdLst/>
              <a:ahLst/>
              <a:cxnLst/>
              <a:rect l="l" t="t" r="r" b="b"/>
              <a:pathLst>
                <a:path w="360044" h="360044">
                  <a:moveTo>
                    <a:pt x="0" y="179908"/>
                  </a:moveTo>
                  <a:lnTo>
                    <a:pt x="6426" y="132081"/>
                  </a:lnTo>
                  <a:lnTo>
                    <a:pt x="24562" y="89105"/>
                  </a:lnTo>
                  <a:lnTo>
                    <a:pt x="52693" y="52693"/>
                  </a:lnTo>
                  <a:lnTo>
                    <a:pt x="89105" y="24562"/>
                  </a:lnTo>
                  <a:lnTo>
                    <a:pt x="132081" y="6426"/>
                  </a:lnTo>
                  <a:lnTo>
                    <a:pt x="179908" y="0"/>
                  </a:lnTo>
                  <a:lnTo>
                    <a:pt x="227734" y="6426"/>
                  </a:lnTo>
                  <a:lnTo>
                    <a:pt x="270711" y="24562"/>
                  </a:lnTo>
                  <a:lnTo>
                    <a:pt x="307122" y="52693"/>
                  </a:lnTo>
                  <a:lnTo>
                    <a:pt x="335253" y="89105"/>
                  </a:lnTo>
                  <a:lnTo>
                    <a:pt x="353389" y="132081"/>
                  </a:lnTo>
                  <a:lnTo>
                    <a:pt x="359816" y="179908"/>
                  </a:lnTo>
                  <a:lnTo>
                    <a:pt x="353389" y="227734"/>
                  </a:lnTo>
                  <a:lnTo>
                    <a:pt x="335253" y="270711"/>
                  </a:lnTo>
                  <a:lnTo>
                    <a:pt x="307122" y="307122"/>
                  </a:lnTo>
                  <a:lnTo>
                    <a:pt x="270711" y="335253"/>
                  </a:lnTo>
                  <a:lnTo>
                    <a:pt x="227734" y="353389"/>
                  </a:lnTo>
                  <a:lnTo>
                    <a:pt x="179908" y="359816"/>
                  </a:lnTo>
                  <a:lnTo>
                    <a:pt x="132081" y="353389"/>
                  </a:lnTo>
                  <a:lnTo>
                    <a:pt x="89105" y="335253"/>
                  </a:lnTo>
                  <a:lnTo>
                    <a:pt x="52693" y="307122"/>
                  </a:lnTo>
                  <a:lnTo>
                    <a:pt x="24562" y="270711"/>
                  </a:lnTo>
                  <a:lnTo>
                    <a:pt x="6426" y="227734"/>
                  </a:lnTo>
                  <a:lnTo>
                    <a:pt x="0" y="179908"/>
                  </a:lnTo>
                  <a:close/>
                </a:path>
              </a:pathLst>
            </a:custGeom>
            <a:ln w="327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1332077" y="2578100"/>
            <a:ext cx="11430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05" dirty="0">
                <a:solidFill>
                  <a:srgbClr val="FFFFFF"/>
                </a:solidFill>
                <a:latin typeface="Arial Black"/>
                <a:cs typeface="Arial Black"/>
              </a:rPr>
              <a:t>2</a:t>
            </a:r>
            <a:endParaRPr sz="1200">
              <a:latin typeface="Arial Black"/>
              <a:cs typeface="Arial Black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802047" y="3081866"/>
            <a:ext cx="2530475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1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Successful</a:t>
            </a:r>
            <a:r>
              <a:rPr sz="1100" spc="-25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 </a:t>
            </a:r>
            <a:r>
              <a:rPr sz="110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and</a:t>
            </a:r>
            <a:r>
              <a:rPr sz="1100" spc="-25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 </a:t>
            </a:r>
            <a:r>
              <a:rPr sz="1100" spc="-1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family</a:t>
            </a:r>
            <a:r>
              <a:rPr sz="1100" spc="-25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 </a:t>
            </a:r>
            <a:r>
              <a:rPr sz="1100" spc="-1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dysfunctional</a:t>
            </a:r>
            <a:endParaRPr sz="1100">
              <a:latin typeface="Montserrat" pitchFamily="2" charset="0"/>
              <a:cs typeface="Verdana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1192852" y="2981771"/>
            <a:ext cx="393065" cy="393065"/>
            <a:chOff x="1192852" y="2981771"/>
            <a:chExt cx="393065" cy="393065"/>
          </a:xfrm>
        </p:grpSpPr>
        <p:sp>
          <p:nvSpPr>
            <p:cNvPr id="16" name="object 16"/>
            <p:cNvSpPr/>
            <p:nvPr/>
          </p:nvSpPr>
          <p:spPr>
            <a:xfrm>
              <a:off x="1209227" y="2998149"/>
              <a:ext cx="360045" cy="360045"/>
            </a:xfrm>
            <a:custGeom>
              <a:avLst/>
              <a:gdLst/>
              <a:ahLst/>
              <a:cxnLst/>
              <a:rect l="l" t="t" r="r" b="b"/>
              <a:pathLst>
                <a:path w="360044" h="360045">
                  <a:moveTo>
                    <a:pt x="179997" y="0"/>
                  </a:moveTo>
                  <a:lnTo>
                    <a:pt x="132149" y="6429"/>
                  </a:lnTo>
                  <a:lnTo>
                    <a:pt x="89152" y="24573"/>
                  </a:lnTo>
                  <a:lnTo>
                    <a:pt x="52722" y="52717"/>
                  </a:lnTo>
                  <a:lnTo>
                    <a:pt x="24576" y="89146"/>
                  </a:lnTo>
                  <a:lnTo>
                    <a:pt x="6430" y="132144"/>
                  </a:lnTo>
                  <a:lnTo>
                    <a:pt x="0" y="179997"/>
                  </a:lnTo>
                  <a:lnTo>
                    <a:pt x="6430" y="227849"/>
                  </a:lnTo>
                  <a:lnTo>
                    <a:pt x="24576" y="270847"/>
                  </a:lnTo>
                  <a:lnTo>
                    <a:pt x="52722" y="307276"/>
                  </a:lnTo>
                  <a:lnTo>
                    <a:pt x="89152" y="335420"/>
                  </a:lnTo>
                  <a:lnTo>
                    <a:pt x="132149" y="353564"/>
                  </a:lnTo>
                  <a:lnTo>
                    <a:pt x="179997" y="359994"/>
                  </a:lnTo>
                  <a:lnTo>
                    <a:pt x="227849" y="353564"/>
                  </a:lnTo>
                  <a:lnTo>
                    <a:pt x="270847" y="335420"/>
                  </a:lnTo>
                  <a:lnTo>
                    <a:pt x="307276" y="307276"/>
                  </a:lnTo>
                  <a:lnTo>
                    <a:pt x="335420" y="270847"/>
                  </a:lnTo>
                  <a:lnTo>
                    <a:pt x="353564" y="227849"/>
                  </a:lnTo>
                  <a:lnTo>
                    <a:pt x="359994" y="179997"/>
                  </a:lnTo>
                  <a:lnTo>
                    <a:pt x="353564" y="132144"/>
                  </a:lnTo>
                  <a:lnTo>
                    <a:pt x="335420" y="89146"/>
                  </a:lnTo>
                  <a:lnTo>
                    <a:pt x="307276" y="52717"/>
                  </a:lnTo>
                  <a:lnTo>
                    <a:pt x="270847" y="24573"/>
                  </a:lnTo>
                  <a:lnTo>
                    <a:pt x="227849" y="6429"/>
                  </a:lnTo>
                  <a:lnTo>
                    <a:pt x="179997" y="0"/>
                  </a:lnTo>
                  <a:close/>
                </a:path>
              </a:pathLst>
            </a:custGeom>
            <a:solidFill>
              <a:srgbClr val="B681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209228" y="2998147"/>
              <a:ext cx="360045" cy="360045"/>
            </a:xfrm>
            <a:custGeom>
              <a:avLst/>
              <a:gdLst/>
              <a:ahLst/>
              <a:cxnLst/>
              <a:rect l="l" t="t" r="r" b="b"/>
              <a:pathLst>
                <a:path w="360044" h="360045">
                  <a:moveTo>
                    <a:pt x="0" y="179908"/>
                  </a:moveTo>
                  <a:lnTo>
                    <a:pt x="6426" y="132081"/>
                  </a:lnTo>
                  <a:lnTo>
                    <a:pt x="24562" y="89105"/>
                  </a:lnTo>
                  <a:lnTo>
                    <a:pt x="52693" y="52693"/>
                  </a:lnTo>
                  <a:lnTo>
                    <a:pt x="89105" y="24562"/>
                  </a:lnTo>
                  <a:lnTo>
                    <a:pt x="132081" y="6426"/>
                  </a:lnTo>
                  <a:lnTo>
                    <a:pt x="179908" y="0"/>
                  </a:lnTo>
                  <a:lnTo>
                    <a:pt x="227734" y="6426"/>
                  </a:lnTo>
                  <a:lnTo>
                    <a:pt x="270711" y="24562"/>
                  </a:lnTo>
                  <a:lnTo>
                    <a:pt x="307122" y="52693"/>
                  </a:lnTo>
                  <a:lnTo>
                    <a:pt x="335253" y="89105"/>
                  </a:lnTo>
                  <a:lnTo>
                    <a:pt x="353389" y="132081"/>
                  </a:lnTo>
                  <a:lnTo>
                    <a:pt x="359816" y="179908"/>
                  </a:lnTo>
                  <a:lnTo>
                    <a:pt x="353389" y="227734"/>
                  </a:lnTo>
                  <a:lnTo>
                    <a:pt x="335253" y="270711"/>
                  </a:lnTo>
                  <a:lnTo>
                    <a:pt x="307122" y="307122"/>
                  </a:lnTo>
                  <a:lnTo>
                    <a:pt x="270711" y="335253"/>
                  </a:lnTo>
                  <a:lnTo>
                    <a:pt x="227734" y="353389"/>
                  </a:lnTo>
                  <a:lnTo>
                    <a:pt x="179908" y="359816"/>
                  </a:lnTo>
                  <a:lnTo>
                    <a:pt x="132081" y="353389"/>
                  </a:lnTo>
                  <a:lnTo>
                    <a:pt x="89105" y="335253"/>
                  </a:lnTo>
                  <a:lnTo>
                    <a:pt x="52693" y="307122"/>
                  </a:lnTo>
                  <a:lnTo>
                    <a:pt x="24562" y="270711"/>
                  </a:lnTo>
                  <a:lnTo>
                    <a:pt x="6426" y="227734"/>
                  </a:lnTo>
                  <a:lnTo>
                    <a:pt x="0" y="179908"/>
                  </a:lnTo>
                  <a:close/>
                </a:path>
              </a:pathLst>
            </a:custGeom>
            <a:ln w="327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1332077" y="3060700"/>
            <a:ext cx="11430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05" dirty="0">
                <a:solidFill>
                  <a:srgbClr val="FFFFFF"/>
                </a:solidFill>
                <a:latin typeface="Arial Black"/>
                <a:cs typeface="Arial Black"/>
              </a:rPr>
              <a:t>3</a:t>
            </a:r>
            <a:endParaRPr sz="1200">
              <a:latin typeface="Arial Black"/>
              <a:cs typeface="Arial Black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802047" y="3564466"/>
            <a:ext cx="1826895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1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Successful</a:t>
            </a:r>
            <a:r>
              <a:rPr sz="1100" spc="-15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 </a:t>
            </a:r>
            <a:r>
              <a:rPr sz="110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and</a:t>
            </a:r>
            <a:r>
              <a:rPr sz="1100" spc="-2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 </a:t>
            </a:r>
            <a:r>
              <a:rPr sz="1100" spc="-1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unhealthy</a:t>
            </a:r>
            <a:endParaRPr sz="1100" dirty="0">
              <a:latin typeface="Montserrat" pitchFamily="2" charset="0"/>
              <a:cs typeface="Verdana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1192852" y="3462096"/>
            <a:ext cx="393065" cy="393065"/>
            <a:chOff x="1192852" y="3462096"/>
            <a:chExt cx="393065" cy="393065"/>
          </a:xfrm>
        </p:grpSpPr>
        <p:sp>
          <p:nvSpPr>
            <p:cNvPr id="21" name="object 21"/>
            <p:cNvSpPr/>
            <p:nvPr/>
          </p:nvSpPr>
          <p:spPr>
            <a:xfrm>
              <a:off x="1209227" y="3478475"/>
              <a:ext cx="360045" cy="360045"/>
            </a:xfrm>
            <a:custGeom>
              <a:avLst/>
              <a:gdLst/>
              <a:ahLst/>
              <a:cxnLst/>
              <a:rect l="l" t="t" r="r" b="b"/>
              <a:pathLst>
                <a:path w="360044" h="360045">
                  <a:moveTo>
                    <a:pt x="179997" y="0"/>
                  </a:moveTo>
                  <a:lnTo>
                    <a:pt x="132149" y="6429"/>
                  </a:lnTo>
                  <a:lnTo>
                    <a:pt x="89152" y="24573"/>
                  </a:lnTo>
                  <a:lnTo>
                    <a:pt x="52722" y="52717"/>
                  </a:lnTo>
                  <a:lnTo>
                    <a:pt x="24576" y="89146"/>
                  </a:lnTo>
                  <a:lnTo>
                    <a:pt x="6430" y="132144"/>
                  </a:lnTo>
                  <a:lnTo>
                    <a:pt x="0" y="179997"/>
                  </a:lnTo>
                  <a:lnTo>
                    <a:pt x="6430" y="227849"/>
                  </a:lnTo>
                  <a:lnTo>
                    <a:pt x="24576" y="270847"/>
                  </a:lnTo>
                  <a:lnTo>
                    <a:pt x="52722" y="307276"/>
                  </a:lnTo>
                  <a:lnTo>
                    <a:pt x="89152" y="335420"/>
                  </a:lnTo>
                  <a:lnTo>
                    <a:pt x="132149" y="353564"/>
                  </a:lnTo>
                  <a:lnTo>
                    <a:pt x="179997" y="359994"/>
                  </a:lnTo>
                  <a:lnTo>
                    <a:pt x="227849" y="353564"/>
                  </a:lnTo>
                  <a:lnTo>
                    <a:pt x="270847" y="335420"/>
                  </a:lnTo>
                  <a:lnTo>
                    <a:pt x="307276" y="307276"/>
                  </a:lnTo>
                  <a:lnTo>
                    <a:pt x="335420" y="270847"/>
                  </a:lnTo>
                  <a:lnTo>
                    <a:pt x="353564" y="227849"/>
                  </a:lnTo>
                  <a:lnTo>
                    <a:pt x="359994" y="179997"/>
                  </a:lnTo>
                  <a:lnTo>
                    <a:pt x="353564" y="132144"/>
                  </a:lnTo>
                  <a:lnTo>
                    <a:pt x="335420" y="89146"/>
                  </a:lnTo>
                  <a:lnTo>
                    <a:pt x="307276" y="52717"/>
                  </a:lnTo>
                  <a:lnTo>
                    <a:pt x="270847" y="24573"/>
                  </a:lnTo>
                  <a:lnTo>
                    <a:pt x="227849" y="6429"/>
                  </a:lnTo>
                  <a:lnTo>
                    <a:pt x="179997" y="0"/>
                  </a:lnTo>
                  <a:close/>
                </a:path>
              </a:pathLst>
            </a:custGeom>
            <a:solidFill>
              <a:srgbClr val="B681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209228" y="3478471"/>
              <a:ext cx="360045" cy="360045"/>
            </a:xfrm>
            <a:custGeom>
              <a:avLst/>
              <a:gdLst/>
              <a:ahLst/>
              <a:cxnLst/>
              <a:rect l="l" t="t" r="r" b="b"/>
              <a:pathLst>
                <a:path w="360044" h="360045">
                  <a:moveTo>
                    <a:pt x="0" y="179908"/>
                  </a:moveTo>
                  <a:lnTo>
                    <a:pt x="6426" y="132081"/>
                  </a:lnTo>
                  <a:lnTo>
                    <a:pt x="24562" y="89105"/>
                  </a:lnTo>
                  <a:lnTo>
                    <a:pt x="52693" y="52693"/>
                  </a:lnTo>
                  <a:lnTo>
                    <a:pt x="89105" y="24562"/>
                  </a:lnTo>
                  <a:lnTo>
                    <a:pt x="132081" y="6426"/>
                  </a:lnTo>
                  <a:lnTo>
                    <a:pt x="179908" y="0"/>
                  </a:lnTo>
                  <a:lnTo>
                    <a:pt x="227734" y="6426"/>
                  </a:lnTo>
                  <a:lnTo>
                    <a:pt x="270711" y="24562"/>
                  </a:lnTo>
                  <a:lnTo>
                    <a:pt x="307122" y="52693"/>
                  </a:lnTo>
                  <a:lnTo>
                    <a:pt x="335253" y="89105"/>
                  </a:lnTo>
                  <a:lnTo>
                    <a:pt x="353389" y="132081"/>
                  </a:lnTo>
                  <a:lnTo>
                    <a:pt x="359816" y="179908"/>
                  </a:lnTo>
                  <a:lnTo>
                    <a:pt x="353389" y="227734"/>
                  </a:lnTo>
                  <a:lnTo>
                    <a:pt x="335253" y="270711"/>
                  </a:lnTo>
                  <a:lnTo>
                    <a:pt x="307122" y="307122"/>
                  </a:lnTo>
                  <a:lnTo>
                    <a:pt x="270711" y="335253"/>
                  </a:lnTo>
                  <a:lnTo>
                    <a:pt x="227734" y="353389"/>
                  </a:lnTo>
                  <a:lnTo>
                    <a:pt x="179908" y="359816"/>
                  </a:lnTo>
                  <a:lnTo>
                    <a:pt x="132081" y="353389"/>
                  </a:lnTo>
                  <a:lnTo>
                    <a:pt x="89105" y="335253"/>
                  </a:lnTo>
                  <a:lnTo>
                    <a:pt x="52693" y="307122"/>
                  </a:lnTo>
                  <a:lnTo>
                    <a:pt x="24562" y="270711"/>
                  </a:lnTo>
                  <a:lnTo>
                    <a:pt x="6426" y="227734"/>
                  </a:lnTo>
                  <a:lnTo>
                    <a:pt x="0" y="179908"/>
                  </a:lnTo>
                  <a:close/>
                </a:path>
              </a:pathLst>
            </a:custGeom>
            <a:ln w="327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 txBox="1"/>
          <p:nvPr/>
        </p:nvSpPr>
        <p:spPr>
          <a:xfrm>
            <a:off x="1324933" y="3543300"/>
            <a:ext cx="12890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10" dirty="0">
                <a:solidFill>
                  <a:srgbClr val="FFFFFF"/>
                </a:solidFill>
                <a:latin typeface="Arial Black"/>
                <a:cs typeface="Arial Black"/>
              </a:rPr>
              <a:t>4</a:t>
            </a:r>
            <a:endParaRPr sz="1200">
              <a:latin typeface="Arial Black"/>
              <a:cs typeface="Arial Black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802041" y="4070667"/>
            <a:ext cx="3690818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AU" sz="1100" dirty="0">
                <a:solidFill>
                  <a:srgbClr val="2E3841"/>
                </a:solidFill>
                <a:latin typeface="Montserrat" pitchFamily="2" charset="0"/>
                <a:cs typeface="Calibri"/>
              </a:rPr>
              <a:t>Adult children </a:t>
            </a:r>
            <a:r>
              <a:rPr sz="110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aren’t capable and </a:t>
            </a:r>
            <a:r>
              <a:rPr sz="1100" dirty="0">
                <a:solidFill>
                  <a:srgbClr val="2E3841"/>
                </a:solidFill>
                <a:latin typeface="Montserrat" pitchFamily="2" charset="0"/>
                <a:cs typeface="Calibri"/>
              </a:rPr>
              <a:t>directionless</a:t>
            </a:r>
            <a:endParaRPr sz="1100" dirty="0">
              <a:latin typeface="Montserrat" pitchFamily="2" charset="0"/>
              <a:cs typeface="Calibri"/>
            </a:endParaRPr>
          </a:p>
        </p:txBody>
      </p:sp>
      <p:grpSp>
        <p:nvGrpSpPr>
          <p:cNvPr id="25" name="object 25"/>
          <p:cNvGrpSpPr/>
          <p:nvPr/>
        </p:nvGrpSpPr>
        <p:grpSpPr>
          <a:xfrm>
            <a:off x="1192852" y="3942421"/>
            <a:ext cx="393065" cy="393065"/>
            <a:chOff x="1192852" y="3942421"/>
            <a:chExt cx="393065" cy="393065"/>
          </a:xfrm>
        </p:grpSpPr>
        <p:sp>
          <p:nvSpPr>
            <p:cNvPr id="26" name="object 26"/>
            <p:cNvSpPr/>
            <p:nvPr/>
          </p:nvSpPr>
          <p:spPr>
            <a:xfrm>
              <a:off x="1209227" y="3958799"/>
              <a:ext cx="360045" cy="360045"/>
            </a:xfrm>
            <a:custGeom>
              <a:avLst/>
              <a:gdLst/>
              <a:ahLst/>
              <a:cxnLst/>
              <a:rect l="l" t="t" r="r" b="b"/>
              <a:pathLst>
                <a:path w="360044" h="360045">
                  <a:moveTo>
                    <a:pt x="179997" y="0"/>
                  </a:moveTo>
                  <a:lnTo>
                    <a:pt x="132149" y="6429"/>
                  </a:lnTo>
                  <a:lnTo>
                    <a:pt x="89152" y="24573"/>
                  </a:lnTo>
                  <a:lnTo>
                    <a:pt x="52722" y="52717"/>
                  </a:lnTo>
                  <a:lnTo>
                    <a:pt x="24576" y="89146"/>
                  </a:lnTo>
                  <a:lnTo>
                    <a:pt x="6430" y="132144"/>
                  </a:lnTo>
                  <a:lnTo>
                    <a:pt x="0" y="179997"/>
                  </a:lnTo>
                  <a:lnTo>
                    <a:pt x="6430" y="227849"/>
                  </a:lnTo>
                  <a:lnTo>
                    <a:pt x="24576" y="270847"/>
                  </a:lnTo>
                  <a:lnTo>
                    <a:pt x="52722" y="307276"/>
                  </a:lnTo>
                  <a:lnTo>
                    <a:pt x="89152" y="335420"/>
                  </a:lnTo>
                  <a:lnTo>
                    <a:pt x="132149" y="353564"/>
                  </a:lnTo>
                  <a:lnTo>
                    <a:pt x="179997" y="359994"/>
                  </a:lnTo>
                  <a:lnTo>
                    <a:pt x="227849" y="353564"/>
                  </a:lnTo>
                  <a:lnTo>
                    <a:pt x="270847" y="335420"/>
                  </a:lnTo>
                  <a:lnTo>
                    <a:pt x="307276" y="307276"/>
                  </a:lnTo>
                  <a:lnTo>
                    <a:pt x="335420" y="270847"/>
                  </a:lnTo>
                  <a:lnTo>
                    <a:pt x="353564" y="227849"/>
                  </a:lnTo>
                  <a:lnTo>
                    <a:pt x="359994" y="179997"/>
                  </a:lnTo>
                  <a:lnTo>
                    <a:pt x="353564" y="132144"/>
                  </a:lnTo>
                  <a:lnTo>
                    <a:pt x="335420" y="89146"/>
                  </a:lnTo>
                  <a:lnTo>
                    <a:pt x="307276" y="52717"/>
                  </a:lnTo>
                  <a:lnTo>
                    <a:pt x="270847" y="24573"/>
                  </a:lnTo>
                  <a:lnTo>
                    <a:pt x="227849" y="6429"/>
                  </a:lnTo>
                  <a:lnTo>
                    <a:pt x="179997" y="0"/>
                  </a:lnTo>
                  <a:close/>
                </a:path>
              </a:pathLst>
            </a:custGeom>
            <a:solidFill>
              <a:srgbClr val="B681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1209228" y="3958797"/>
              <a:ext cx="360045" cy="360045"/>
            </a:xfrm>
            <a:custGeom>
              <a:avLst/>
              <a:gdLst/>
              <a:ahLst/>
              <a:cxnLst/>
              <a:rect l="l" t="t" r="r" b="b"/>
              <a:pathLst>
                <a:path w="360044" h="360045">
                  <a:moveTo>
                    <a:pt x="0" y="179908"/>
                  </a:moveTo>
                  <a:lnTo>
                    <a:pt x="6426" y="132081"/>
                  </a:lnTo>
                  <a:lnTo>
                    <a:pt x="24562" y="89105"/>
                  </a:lnTo>
                  <a:lnTo>
                    <a:pt x="52693" y="52693"/>
                  </a:lnTo>
                  <a:lnTo>
                    <a:pt x="89105" y="24562"/>
                  </a:lnTo>
                  <a:lnTo>
                    <a:pt x="132081" y="6426"/>
                  </a:lnTo>
                  <a:lnTo>
                    <a:pt x="179908" y="0"/>
                  </a:lnTo>
                  <a:lnTo>
                    <a:pt x="227734" y="6426"/>
                  </a:lnTo>
                  <a:lnTo>
                    <a:pt x="270711" y="24562"/>
                  </a:lnTo>
                  <a:lnTo>
                    <a:pt x="307122" y="52693"/>
                  </a:lnTo>
                  <a:lnTo>
                    <a:pt x="335253" y="89105"/>
                  </a:lnTo>
                  <a:lnTo>
                    <a:pt x="353389" y="132081"/>
                  </a:lnTo>
                  <a:lnTo>
                    <a:pt x="359816" y="179908"/>
                  </a:lnTo>
                  <a:lnTo>
                    <a:pt x="353389" y="227734"/>
                  </a:lnTo>
                  <a:lnTo>
                    <a:pt x="335253" y="270711"/>
                  </a:lnTo>
                  <a:lnTo>
                    <a:pt x="307122" y="307122"/>
                  </a:lnTo>
                  <a:lnTo>
                    <a:pt x="270711" y="335253"/>
                  </a:lnTo>
                  <a:lnTo>
                    <a:pt x="227734" y="353389"/>
                  </a:lnTo>
                  <a:lnTo>
                    <a:pt x="179908" y="359816"/>
                  </a:lnTo>
                  <a:lnTo>
                    <a:pt x="132081" y="353389"/>
                  </a:lnTo>
                  <a:lnTo>
                    <a:pt x="89105" y="335253"/>
                  </a:lnTo>
                  <a:lnTo>
                    <a:pt x="52693" y="307122"/>
                  </a:lnTo>
                  <a:lnTo>
                    <a:pt x="24562" y="270711"/>
                  </a:lnTo>
                  <a:lnTo>
                    <a:pt x="6426" y="227734"/>
                  </a:lnTo>
                  <a:lnTo>
                    <a:pt x="0" y="179908"/>
                  </a:lnTo>
                  <a:close/>
                </a:path>
              </a:pathLst>
            </a:custGeom>
            <a:ln w="327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8" name="object 28"/>
          <p:cNvSpPr txBox="1"/>
          <p:nvPr/>
        </p:nvSpPr>
        <p:spPr>
          <a:xfrm>
            <a:off x="1332077" y="4025900"/>
            <a:ext cx="11493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00" dirty="0">
                <a:solidFill>
                  <a:srgbClr val="FFFFFF"/>
                </a:solidFill>
                <a:latin typeface="Arial Black"/>
                <a:cs typeface="Arial Black"/>
              </a:rPr>
              <a:t>5</a:t>
            </a:r>
            <a:endParaRPr sz="1200">
              <a:latin typeface="Arial Black"/>
              <a:cs typeface="Arial Black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802047" y="4529666"/>
            <a:ext cx="2857500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1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Successful</a:t>
            </a:r>
            <a:r>
              <a:rPr sz="1100" spc="-7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 </a:t>
            </a:r>
            <a:r>
              <a:rPr sz="110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at</a:t>
            </a:r>
            <a:r>
              <a:rPr sz="1100" spc="-55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 </a:t>
            </a:r>
            <a:r>
              <a:rPr sz="110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business</a:t>
            </a:r>
            <a:r>
              <a:rPr sz="1100" spc="-6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 </a:t>
            </a:r>
            <a:r>
              <a:rPr sz="110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but</a:t>
            </a:r>
            <a:r>
              <a:rPr sz="1100" spc="-55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 </a:t>
            </a:r>
            <a:r>
              <a:rPr sz="1100" spc="-2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a</a:t>
            </a:r>
            <a:r>
              <a:rPr sz="1100" spc="-6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 </a:t>
            </a:r>
            <a:r>
              <a:rPr sz="110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poor</a:t>
            </a:r>
            <a:r>
              <a:rPr sz="1100" spc="-65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 </a:t>
            </a:r>
            <a:r>
              <a:rPr sz="1100" spc="-1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parent</a:t>
            </a:r>
            <a:endParaRPr sz="1100" dirty="0">
              <a:latin typeface="Montserrat" pitchFamily="2" charset="0"/>
              <a:cs typeface="Verdana"/>
            </a:endParaRPr>
          </a:p>
        </p:txBody>
      </p:sp>
      <p:grpSp>
        <p:nvGrpSpPr>
          <p:cNvPr id="30" name="object 30"/>
          <p:cNvGrpSpPr/>
          <p:nvPr/>
        </p:nvGrpSpPr>
        <p:grpSpPr>
          <a:xfrm>
            <a:off x="1192852" y="4422746"/>
            <a:ext cx="393065" cy="393065"/>
            <a:chOff x="1192852" y="4422746"/>
            <a:chExt cx="393065" cy="393065"/>
          </a:xfrm>
        </p:grpSpPr>
        <p:sp>
          <p:nvSpPr>
            <p:cNvPr id="31" name="object 31"/>
            <p:cNvSpPr/>
            <p:nvPr/>
          </p:nvSpPr>
          <p:spPr>
            <a:xfrm>
              <a:off x="1209227" y="4439124"/>
              <a:ext cx="360045" cy="360045"/>
            </a:xfrm>
            <a:custGeom>
              <a:avLst/>
              <a:gdLst/>
              <a:ahLst/>
              <a:cxnLst/>
              <a:rect l="l" t="t" r="r" b="b"/>
              <a:pathLst>
                <a:path w="360044" h="360045">
                  <a:moveTo>
                    <a:pt x="179997" y="0"/>
                  </a:moveTo>
                  <a:lnTo>
                    <a:pt x="132149" y="6429"/>
                  </a:lnTo>
                  <a:lnTo>
                    <a:pt x="89152" y="24573"/>
                  </a:lnTo>
                  <a:lnTo>
                    <a:pt x="52722" y="52717"/>
                  </a:lnTo>
                  <a:lnTo>
                    <a:pt x="24576" y="89146"/>
                  </a:lnTo>
                  <a:lnTo>
                    <a:pt x="6430" y="132144"/>
                  </a:lnTo>
                  <a:lnTo>
                    <a:pt x="0" y="179997"/>
                  </a:lnTo>
                  <a:lnTo>
                    <a:pt x="6430" y="227849"/>
                  </a:lnTo>
                  <a:lnTo>
                    <a:pt x="24576" y="270847"/>
                  </a:lnTo>
                  <a:lnTo>
                    <a:pt x="52722" y="307276"/>
                  </a:lnTo>
                  <a:lnTo>
                    <a:pt x="89152" y="335420"/>
                  </a:lnTo>
                  <a:lnTo>
                    <a:pt x="132149" y="353564"/>
                  </a:lnTo>
                  <a:lnTo>
                    <a:pt x="179997" y="359994"/>
                  </a:lnTo>
                  <a:lnTo>
                    <a:pt x="227849" y="353564"/>
                  </a:lnTo>
                  <a:lnTo>
                    <a:pt x="270847" y="335420"/>
                  </a:lnTo>
                  <a:lnTo>
                    <a:pt x="307276" y="307276"/>
                  </a:lnTo>
                  <a:lnTo>
                    <a:pt x="335420" y="270847"/>
                  </a:lnTo>
                  <a:lnTo>
                    <a:pt x="353564" y="227849"/>
                  </a:lnTo>
                  <a:lnTo>
                    <a:pt x="359994" y="179997"/>
                  </a:lnTo>
                  <a:lnTo>
                    <a:pt x="353564" y="132144"/>
                  </a:lnTo>
                  <a:lnTo>
                    <a:pt x="335420" y="89146"/>
                  </a:lnTo>
                  <a:lnTo>
                    <a:pt x="307276" y="52717"/>
                  </a:lnTo>
                  <a:lnTo>
                    <a:pt x="270847" y="24573"/>
                  </a:lnTo>
                  <a:lnTo>
                    <a:pt x="227849" y="6429"/>
                  </a:lnTo>
                  <a:lnTo>
                    <a:pt x="179997" y="0"/>
                  </a:lnTo>
                  <a:close/>
                </a:path>
              </a:pathLst>
            </a:custGeom>
            <a:solidFill>
              <a:srgbClr val="B681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1209228" y="4439122"/>
              <a:ext cx="360045" cy="360045"/>
            </a:xfrm>
            <a:custGeom>
              <a:avLst/>
              <a:gdLst/>
              <a:ahLst/>
              <a:cxnLst/>
              <a:rect l="l" t="t" r="r" b="b"/>
              <a:pathLst>
                <a:path w="360044" h="360045">
                  <a:moveTo>
                    <a:pt x="0" y="179908"/>
                  </a:moveTo>
                  <a:lnTo>
                    <a:pt x="6426" y="132081"/>
                  </a:lnTo>
                  <a:lnTo>
                    <a:pt x="24562" y="89105"/>
                  </a:lnTo>
                  <a:lnTo>
                    <a:pt x="52693" y="52693"/>
                  </a:lnTo>
                  <a:lnTo>
                    <a:pt x="89105" y="24562"/>
                  </a:lnTo>
                  <a:lnTo>
                    <a:pt x="132081" y="6426"/>
                  </a:lnTo>
                  <a:lnTo>
                    <a:pt x="179908" y="0"/>
                  </a:lnTo>
                  <a:lnTo>
                    <a:pt x="227734" y="6426"/>
                  </a:lnTo>
                  <a:lnTo>
                    <a:pt x="270711" y="24562"/>
                  </a:lnTo>
                  <a:lnTo>
                    <a:pt x="307122" y="52693"/>
                  </a:lnTo>
                  <a:lnTo>
                    <a:pt x="335253" y="89105"/>
                  </a:lnTo>
                  <a:lnTo>
                    <a:pt x="353389" y="132081"/>
                  </a:lnTo>
                  <a:lnTo>
                    <a:pt x="359816" y="179908"/>
                  </a:lnTo>
                  <a:lnTo>
                    <a:pt x="353389" y="227734"/>
                  </a:lnTo>
                  <a:lnTo>
                    <a:pt x="335253" y="270711"/>
                  </a:lnTo>
                  <a:lnTo>
                    <a:pt x="307122" y="307122"/>
                  </a:lnTo>
                  <a:lnTo>
                    <a:pt x="270711" y="335253"/>
                  </a:lnTo>
                  <a:lnTo>
                    <a:pt x="227734" y="353389"/>
                  </a:lnTo>
                  <a:lnTo>
                    <a:pt x="179908" y="359816"/>
                  </a:lnTo>
                  <a:lnTo>
                    <a:pt x="132081" y="353389"/>
                  </a:lnTo>
                  <a:lnTo>
                    <a:pt x="89105" y="335253"/>
                  </a:lnTo>
                  <a:lnTo>
                    <a:pt x="52693" y="307122"/>
                  </a:lnTo>
                  <a:lnTo>
                    <a:pt x="24562" y="270711"/>
                  </a:lnTo>
                  <a:lnTo>
                    <a:pt x="6426" y="227734"/>
                  </a:lnTo>
                  <a:lnTo>
                    <a:pt x="0" y="179908"/>
                  </a:lnTo>
                  <a:close/>
                </a:path>
              </a:pathLst>
            </a:custGeom>
            <a:ln w="327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3" name="object 33"/>
          <p:cNvSpPr txBox="1"/>
          <p:nvPr/>
        </p:nvSpPr>
        <p:spPr>
          <a:xfrm>
            <a:off x="1328902" y="4500033"/>
            <a:ext cx="12128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0" dirty="0">
                <a:solidFill>
                  <a:srgbClr val="FFFFFF"/>
                </a:solidFill>
                <a:latin typeface="Arial Black"/>
                <a:cs typeface="Arial Black"/>
              </a:rPr>
              <a:t>6</a:t>
            </a:r>
            <a:endParaRPr sz="1200">
              <a:latin typeface="Arial Black"/>
              <a:cs typeface="Arial Black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802047" y="5003800"/>
            <a:ext cx="2857500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I</a:t>
            </a:r>
            <a:r>
              <a:rPr lang="en-AU" sz="110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 have </a:t>
            </a:r>
            <a:r>
              <a:rPr sz="110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no-one to talk</a:t>
            </a:r>
            <a:r>
              <a:rPr lang="en-AU" sz="110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 to</a:t>
            </a:r>
            <a:r>
              <a:rPr sz="110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 about the above</a:t>
            </a:r>
            <a:endParaRPr sz="1100" dirty="0">
              <a:latin typeface="Montserrat" pitchFamily="2" charset="0"/>
              <a:cs typeface="Verdana"/>
            </a:endParaRPr>
          </a:p>
        </p:txBody>
      </p:sp>
      <p:grpSp>
        <p:nvGrpSpPr>
          <p:cNvPr id="35" name="object 35"/>
          <p:cNvGrpSpPr/>
          <p:nvPr/>
        </p:nvGrpSpPr>
        <p:grpSpPr>
          <a:xfrm>
            <a:off x="1192852" y="4903070"/>
            <a:ext cx="393065" cy="393065"/>
            <a:chOff x="1192852" y="4903070"/>
            <a:chExt cx="393065" cy="393065"/>
          </a:xfrm>
        </p:grpSpPr>
        <p:sp>
          <p:nvSpPr>
            <p:cNvPr id="36" name="object 36"/>
            <p:cNvSpPr/>
            <p:nvPr/>
          </p:nvSpPr>
          <p:spPr>
            <a:xfrm>
              <a:off x="1209227" y="4919450"/>
              <a:ext cx="360045" cy="360045"/>
            </a:xfrm>
            <a:custGeom>
              <a:avLst/>
              <a:gdLst/>
              <a:ahLst/>
              <a:cxnLst/>
              <a:rect l="l" t="t" r="r" b="b"/>
              <a:pathLst>
                <a:path w="360044" h="360045">
                  <a:moveTo>
                    <a:pt x="179997" y="0"/>
                  </a:moveTo>
                  <a:lnTo>
                    <a:pt x="132149" y="6429"/>
                  </a:lnTo>
                  <a:lnTo>
                    <a:pt x="89152" y="24573"/>
                  </a:lnTo>
                  <a:lnTo>
                    <a:pt x="52722" y="52717"/>
                  </a:lnTo>
                  <a:lnTo>
                    <a:pt x="24576" y="89146"/>
                  </a:lnTo>
                  <a:lnTo>
                    <a:pt x="6430" y="132144"/>
                  </a:lnTo>
                  <a:lnTo>
                    <a:pt x="0" y="179997"/>
                  </a:lnTo>
                  <a:lnTo>
                    <a:pt x="6430" y="227849"/>
                  </a:lnTo>
                  <a:lnTo>
                    <a:pt x="24576" y="270847"/>
                  </a:lnTo>
                  <a:lnTo>
                    <a:pt x="52722" y="307276"/>
                  </a:lnTo>
                  <a:lnTo>
                    <a:pt x="89152" y="335420"/>
                  </a:lnTo>
                  <a:lnTo>
                    <a:pt x="132149" y="353564"/>
                  </a:lnTo>
                  <a:lnTo>
                    <a:pt x="179997" y="359994"/>
                  </a:lnTo>
                  <a:lnTo>
                    <a:pt x="227849" y="353564"/>
                  </a:lnTo>
                  <a:lnTo>
                    <a:pt x="270847" y="335420"/>
                  </a:lnTo>
                  <a:lnTo>
                    <a:pt x="307276" y="307276"/>
                  </a:lnTo>
                  <a:lnTo>
                    <a:pt x="335420" y="270847"/>
                  </a:lnTo>
                  <a:lnTo>
                    <a:pt x="353564" y="227849"/>
                  </a:lnTo>
                  <a:lnTo>
                    <a:pt x="359994" y="179997"/>
                  </a:lnTo>
                  <a:lnTo>
                    <a:pt x="353564" y="132144"/>
                  </a:lnTo>
                  <a:lnTo>
                    <a:pt x="335420" y="89146"/>
                  </a:lnTo>
                  <a:lnTo>
                    <a:pt x="307276" y="52717"/>
                  </a:lnTo>
                  <a:lnTo>
                    <a:pt x="270847" y="24573"/>
                  </a:lnTo>
                  <a:lnTo>
                    <a:pt x="227849" y="6429"/>
                  </a:lnTo>
                  <a:lnTo>
                    <a:pt x="179997" y="0"/>
                  </a:lnTo>
                  <a:close/>
                </a:path>
              </a:pathLst>
            </a:custGeom>
            <a:solidFill>
              <a:srgbClr val="B681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1209228" y="4919446"/>
              <a:ext cx="360045" cy="360045"/>
            </a:xfrm>
            <a:custGeom>
              <a:avLst/>
              <a:gdLst/>
              <a:ahLst/>
              <a:cxnLst/>
              <a:rect l="l" t="t" r="r" b="b"/>
              <a:pathLst>
                <a:path w="360044" h="360045">
                  <a:moveTo>
                    <a:pt x="0" y="179908"/>
                  </a:moveTo>
                  <a:lnTo>
                    <a:pt x="6426" y="132081"/>
                  </a:lnTo>
                  <a:lnTo>
                    <a:pt x="24562" y="89105"/>
                  </a:lnTo>
                  <a:lnTo>
                    <a:pt x="52693" y="52693"/>
                  </a:lnTo>
                  <a:lnTo>
                    <a:pt x="89105" y="24562"/>
                  </a:lnTo>
                  <a:lnTo>
                    <a:pt x="132081" y="6426"/>
                  </a:lnTo>
                  <a:lnTo>
                    <a:pt x="179908" y="0"/>
                  </a:lnTo>
                  <a:lnTo>
                    <a:pt x="227734" y="6426"/>
                  </a:lnTo>
                  <a:lnTo>
                    <a:pt x="270711" y="24562"/>
                  </a:lnTo>
                  <a:lnTo>
                    <a:pt x="307122" y="52693"/>
                  </a:lnTo>
                  <a:lnTo>
                    <a:pt x="335253" y="89105"/>
                  </a:lnTo>
                  <a:lnTo>
                    <a:pt x="353389" y="132081"/>
                  </a:lnTo>
                  <a:lnTo>
                    <a:pt x="359816" y="179908"/>
                  </a:lnTo>
                  <a:lnTo>
                    <a:pt x="353389" y="227734"/>
                  </a:lnTo>
                  <a:lnTo>
                    <a:pt x="335253" y="270711"/>
                  </a:lnTo>
                  <a:lnTo>
                    <a:pt x="307122" y="307122"/>
                  </a:lnTo>
                  <a:lnTo>
                    <a:pt x="270711" y="335253"/>
                  </a:lnTo>
                  <a:lnTo>
                    <a:pt x="227734" y="353389"/>
                  </a:lnTo>
                  <a:lnTo>
                    <a:pt x="179908" y="359816"/>
                  </a:lnTo>
                  <a:lnTo>
                    <a:pt x="132081" y="353389"/>
                  </a:lnTo>
                  <a:lnTo>
                    <a:pt x="89105" y="335253"/>
                  </a:lnTo>
                  <a:lnTo>
                    <a:pt x="52693" y="307122"/>
                  </a:lnTo>
                  <a:lnTo>
                    <a:pt x="24562" y="270711"/>
                  </a:lnTo>
                  <a:lnTo>
                    <a:pt x="6426" y="227734"/>
                  </a:lnTo>
                  <a:lnTo>
                    <a:pt x="0" y="179908"/>
                  </a:lnTo>
                  <a:close/>
                </a:path>
              </a:pathLst>
            </a:custGeom>
            <a:ln w="327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8" name="object 38"/>
          <p:cNvSpPr txBox="1"/>
          <p:nvPr/>
        </p:nvSpPr>
        <p:spPr>
          <a:xfrm>
            <a:off x="1330490" y="4982633"/>
            <a:ext cx="11811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75" dirty="0">
                <a:solidFill>
                  <a:srgbClr val="FFFFFF"/>
                </a:solidFill>
                <a:latin typeface="Arial Black"/>
                <a:cs typeface="Arial Black"/>
              </a:rPr>
              <a:t>7</a:t>
            </a:r>
            <a:endParaRPr sz="1200">
              <a:latin typeface="Arial Black"/>
              <a:cs typeface="Arial Black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802047" y="5486400"/>
            <a:ext cx="2998470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Don’t</a:t>
            </a:r>
            <a:r>
              <a:rPr sz="1100" spc="-3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 </a:t>
            </a:r>
            <a:r>
              <a:rPr sz="110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know</a:t>
            </a:r>
            <a:r>
              <a:rPr sz="1100" spc="-35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 </a:t>
            </a:r>
            <a:r>
              <a:rPr sz="110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how</a:t>
            </a:r>
            <a:r>
              <a:rPr sz="1100" spc="-35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 </a:t>
            </a:r>
            <a:r>
              <a:rPr sz="110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to</a:t>
            </a:r>
            <a:r>
              <a:rPr sz="1100" spc="-35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 </a:t>
            </a:r>
            <a:r>
              <a:rPr sz="110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get</a:t>
            </a:r>
            <a:r>
              <a:rPr sz="1100" spc="-25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 </a:t>
            </a:r>
            <a:r>
              <a:rPr sz="110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out</a:t>
            </a:r>
            <a:r>
              <a:rPr sz="1100" spc="-3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 </a:t>
            </a:r>
            <a:r>
              <a:rPr sz="1100" spc="-1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of</a:t>
            </a:r>
            <a:r>
              <a:rPr sz="1100" spc="-25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 </a:t>
            </a:r>
            <a:r>
              <a:rPr sz="110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the</a:t>
            </a:r>
            <a:r>
              <a:rPr sz="1100" spc="-35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 </a:t>
            </a:r>
            <a:r>
              <a:rPr sz="1100" spc="-1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business</a:t>
            </a:r>
            <a:endParaRPr sz="1100">
              <a:latin typeface="Montserrat" pitchFamily="2" charset="0"/>
              <a:cs typeface="Verdana"/>
            </a:endParaRPr>
          </a:p>
        </p:txBody>
      </p:sp>
      <p:grpSp>
        <p:nvGrpSpPr>
          <p:cNvPr id="40" name="object 40"/>
          <p:cNvGrpSpPr/>
          <p:nvPr/>
        </p:nvGrpSpPr>
        <p:grpSpPr>
          <a:xfrm>
            <a:off x="1192852" y="5383396"/>
            <a:ext cx="393065" cy="393065"/>
            <a:chOff x="1192852" y="5383396"/>
            <a:chExt cx="393065" cy="393065"/>
          </a:xfrm>
        </p:grpSpPr>
        <p:sp>
          <p:nvSpPr>
            <p:cNvPr id="41" name="object 41"/>
            <p:cNvSpPr/>
            <p:nvPr/>
          </p:nvSpPr>
          <p:spPr>
            <a:xfrm>
              <a:off x="1209227" y="5399775"/>
              <a:ext cx="360045" cy="360045"/>
            </a:xfrm>
            <a:custGeom>
              <a:avLst/>
              <a:gdLst/>
              <a:ahLst/>
              <a:cxnLst/>
              <a:rect l="l" t="t" r="r" b="b"/>
              <a:pathLst>
                <a:path w="360044" h="360045">
                  <a:moveTo>
                    <a:pt x="179997" y="0"/>
                  </a:moveTo>
                  <a:lnTo>
                    <a:pt x="132149" y="6429"/>
                  </a:lnTo>
                  <a:lnTo>
                    <a:pt x="89152" y="24573"/>
                  </a:lnTo>
                  <a:lnTo>
                    <a:pt x="52722" y="52717"/>
                  </a:lnTo>
                  <a:lnTo>
                    <a:pt x="24576" y="89146"/>
                  </a:lnTo>
                  <a:lnTo>
                    <a:pt x="6430" y="132144"/>
                  </a:lnTo>
                  <a:lnTo>
                    <a:pt x="0" y="179997"/>
                  </a:lnTo>
                  <a:lnTo>
                    <a:pt x="6430" y="227849"/>
                  </a:lnTo>
                  <a:lnTo>
                    <a:pt x="24576" y="270847"/>
                  </a:lnTo>
                  <a:lnTo>
                    <a:pt x="52722" y="307276"/>
                  </a:lnTo>
                  <a:lnTo>
                    <a:pt x="89152" y="335420"/>
                  </a:lnTo>
                  <a:lnTo>
                    <a:pt x="132149" y="353564"/>
                  </a:lnTo>
                  <a:lnTo>
                    <a:pt x="179997" y="359994"/>
                  </a:lnTo>
                  <a:lnTo>
                    <a:pt x="227849" y="353564"/>
                  </a:lnTo>
                  <a:lnTo>
                    <a:pt x="270847" y="335420"/>
                  </a:lnTo>
                  <a:lnTo>
                    <a:pt x="307276" y="307276"/>
                  </a:lnTo>
                  <a:lnTo>
                    <a:pt x="335420" y="270847"/>
                  </a:lnTo>
                  <a:lnTo>
                    <a:pt x="353564" y="227849"/>
                  </a:lnTo>
                  <a:lnTo>
                    <a:pt x="359994" y="179997"/>
                  </a:lnTo>
                  <a:lnTo>
                    <a:pt x="353564" y="132144"/>
                  </a:lnTo>
                  <a:lnTo>
                    <a:pt x="335420" y="89146"/>
                  </a:lnTo>
                  <a:lnTo>
                    <a:pt x="307276" y="52717"/>
                  </a:lnTo>
                  <a:lnTo>
                    <a:pt x="270847" y="24573"/>
                  </a:lnTo>
                  <a:lnTo>
                    <a:pt x="227849" y="6429"/>
                  </a:lnTo>
                  <a:lnTo>
                    <a:pt x="179997" y="0"/>
                  </a:lnTo>
                  <a:close/>
                </a:path>
              </a:pathLst>
            </a:custGeom>
            <a:solidFill>
              <a:srgbClr val="B681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1209228" y="5399771"/>
              <a:ext cx="360045" cy="360045"/>
            </a:xfrm>
            <a:custGeom>
              <a:avLst/>
              <a:gdLst/>
              <a:ahLst/>
              <a:cxnLst/>
              <a:rect l="l" t="t" r="r" b="b"/>
              <a:pathLst>
                <a:path w="360044" h="360045">
                  <a:moveTo>
                    <a:pt x="0" y="179908"/>
                  </a:moveTo>
                  <a:lnTo>
                    <a:pt x="6426" y="132081"/>
                  </a:lnTo>
                  <a:lnTo>
                    <a:pt x="24562" y="89105"/>
                  </a:lnTo>
                  <a:lnTo>
                    <a:pt x="52693" y="52693"/>
                  </a:lnTo>
                  <a:lnTo>
                    <a:pt x="89105" y="24562"/>
                  </a:lnTo>
                  <a:lnTo>
                    <a:pt x="132081" y="6426"/>
                  </a:lnTo>
                  <a:lnTo>
                    <a:pt x="179908" y="0"/>
                  </a:lnTo>
                  <a:lnTo>
                    <a:pt x="227734" y="6426"/>
                  </a:lnTo>
                  <a:lnTo>
                    <a:pt x="270711" y="24562"/>
                  </a:lnTo>
                  <a:lnTo>
                    <a:pt x="307122" y="52693"/>
                  </a:lnTo>
                  <a:lnTo>
                    <a:pt x="335253" y="89105"/>
                  </a:lnTo>
                  <a:lnTo>
                    <a:pt x="353389" y="132081"/>
                  </a:lnTo>
                  <a:lnTo>
                    <a:pt x="359816" y="179908"/>
                  </a:lnTo>
                  <a:lnTo>
                    <a:pt x="353389" y="227734"/>
                  </a:lnTo>
                  <a:lnTo>
                    <a:pt x="335253" y="270711"/>
                  </a:lnTo>
                  <a:lnTo>
                    <a:pt x="307122" y="307122"/>
                  </a:lnTo>
                  <a:lnTo>
                    <a:pt x="270711" y="335253"/>
                  </a:lnTo>
                  <a:lnTo>
                    <a:pt x="227734" y="353389"/>
                  </a:lnTo>
                  <a:lnTo>
                    <a:pt x="179908" y="359816"/>
                  </a:lnTo>
                  <a:lnTo>
                    <a:pt x="132081" y="353389"/>
                  </a:lnTo>
                  <a:lnTo>
                    <a:pt x="89105" y="335253"/>
                  </a:lnTo>
                  <a:lnTo>
                    <a:pt x="52693" y="307122"/>
                  </a:lnTo>
                  <a:lnTo>
                    <a:pt x="24562" y="270711"/>
                  </a:lnTo>
                  <a:lnTo>
                    <a:pt x="6426" y="227734"/>
                  </a:lnTo>
                  <a:lnTo>
                    <a:pt x="0" y="179908"/>
                  </a:lnTo>
                  <a:close/>
                </a:path>
              </a:pathLst>
            </a:custGeom>
            <a:ln w="327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3" name="object 43"/>
          <p:cNvSpPr txBox="1"/>
          <p:nvPr/>
        </p:nvSpPr>
        <p:spPr>
          <a:xfrm>
            <a:off x="1326521" y="5465233"/>
            <a:ext cx="12509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0" dirty="0">
                <a:solidFill>
                  <a:srgbClr val="FFFFFF"/>
                </a:solidFill>
                <a:latin typeface="Arial Black"/>
                <a:cs typeface="Arial Black"/>
              </a:rPr>
              <a:t>8</a:t>
            </a:r>
            <a:endParaRPr sz="1200">
              <a:latin typeface="Arial Black"/>
              <a:cs typeface="Arial Black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1802047" y="5969000"/>
            <a:ext cx="3149600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Don’t</a:t>
            </a:r>
            <a:r>
              <a:rPr sz="1100" spc="-3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 </a:t>
            </a:r>
            <a:r>
              <a:rPr sz="110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know</a:t>
            </a:r>
            <a:r>
              <a:rPr sz="1100" spc="-35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 </a:t>
            </a:r>
            <a:r>
              <a:rPr sz="110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how</a:t>
            </a:r>
            <a:r>
              <a:rPr sz="1100" spc="-35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 </a:t>
            </a:r>
            <a:r>
              <a:rPr sz="1100" spc="-25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“to</a:t>
            </a:r>
            <a:r>
              <a:rPr sz="1100" spc="-35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 </a:t>
            </a:r>
            <a:r>
              <a:rPr sz="110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think”</a:t>
            </a:r>
            <a:r>
              <a:rPr sz="1100" spc="-25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 </a:t>
            </a:r>
            <a:r>
              <a:rPr sz="110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about</a:t>
            </a:r>
            <a:r>
              <a:rPr sz="1100" spc="-3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 </a:t>
            </a:r>
            <a:r>
              <a:rPr sz="110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their</a:t>
            </a:r>
            <a:r>
              <a:rPr sz="1100" spc="-35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 </a:t>
            </a:r>
            <a:r>
              <a:rPr sz="1100" spc="-1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issues</a:t>
            </a:r>
            <a:endParaRPr sz="1100" dirty="0">
              <a:latin typeface="Montserrat" pitchFamily="2" charset="0"/>
              <a:cs typeface="Verdana"/>
            </a:endParaRPr>
          </a:p>
        </p:txBody>
      </p:sp>
      <p:grpSp>
        <p:nvGrpSpPr>
          <p:cNvPr id="45" name="object 45"/>
          <p:cNvGrpSpPr/>
          <p:nvPr/>
        </p:nvGrpSpPr>
        <p:grpSpPr>
          <a:xfrm>
            <a:off x="1192852" y="5863721"/>
            <a:ext cx="393065" cy="393065"/>
            <a:chOff x="1192852" y="5863721"/>
            <a:chExt cx="393065" cy="393065"/>
          </a:xfrm>
        </p:grpSpPr>
        <p:sp>
          <p:nvSpPr>
            <p:cNvPr id="46" name="object 46"/>
            <p:cNvSpPr/>
            <p:nvPr/>
          </p:nvSpPr>
          <p:spPr>
            <a:xfrm>
              <a:off x="1209227" y="5880100"/>
              <a:ext cx="360045" cy="360045"/>
            </a:xfrm>
            <a:custGeom>
              <a:avLst/>
              <a:gdLst/>
              <a:ahLst/>
              <a:cxnLst/>
              <a:rect l="l" t="t" r="r" b="b"/>
              <a:pathLst>
                <a:path w="360044" h="360045">
                  <a:moveTo>
                    <a:pt x="179997" y="0"/>
                  </a:moveTo>
                  <a:lnTo>
                    <a:pt x="132149" y="6429"/>
                  </a:lnTo>
                  <a:lnTo>
                    <a:pt x="89152" y="24573"/>
                  </a:lnTo>
                  <a:lnTo>
                    <a:pt x="52722" y="52717"/>
                  </a:lnTo>
                  <a:lnTo>
                    <a:pt x="24576" y="89146"/>
                  </a:lnTo>
                  <a:lnTo>
                    <a:pt x="6430" y="132144"/>
                  </a:lnTo>
                  <a:lnTo>
                    <a:pt x="0" y="179997"/>
                  </a:lnTo>
                  <a:lnTo>
                    <a:pt x="6430" y="227849"/>
                  </a:lnTo>
                  <a:lnTo>
                    <a:pt x="24576" y="270847"/>
                  </a:lnTo>
                  <a:lnTo>
                    <a:pt x="52722" y="307276"/>
                  </a:lnTo>
                  <a:lnTo>
                    <a:pt x="89152" y="335420"/>
                  </a:lnTo>
                  <a:lnTo>
                    <a:pt x="132149" y="353564"/>
                  </a:lnTo>
                  <a:lnTo>
                    <a:pt x="179997" y="359994"/>
                  </a:lnTo>
                  <a:lnTo>
                    <a:pt x="227849" y="353564"/>
                  </a:lnTo>
                  <a:lnTo>
                    <a:pt x="270847" y="335420"/>
                  </a:lnTo>
                  <a:lnTo>
                    <a:pt x="307276" y="307276"/>
                  </a:lnTo>
                  <a:lnTo>
                    <a:pt x="335420" y="270847"/>
                  </a:lnTo>
                  <a:lnTo>
                    <a:pt x="353564" y="227849"/>
                  </a:lnTo>
                  <a:lnTo>
                    <a:pt x="359994" y="179997"/>
                  </a:lnTo>
                  <a:lnTo>
                    <a:pt x="353564" y="132144"/>
                  </a:lnTo>
                  <a:lnTo>
                    <a:pt x="335420" y="89146"/>
                  </a:lnTo>
                  <a:lnTo>
                    <a:pt x="307276" y="52717"/>
                  </a:lnTo>
                  <a:lnTo>
                    <a:pt x="270847" y="24573"/>
                  </a:lnTo>
                  <a:lnTo>
                    <a:pt x="227849" y="6429"/>
                  </a:lnTo>
                  <a:lnTo>
                    <a:pt x="179997" y="0"/>
                  </a:lnTo>
                  <a:close/>
                </a:path>
              </a:pathLst>
            </a:custGeom>
            <a:solidFill>
              <a:srgbClr val="B681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1209228" y="5880097"/>
              <a:ext cx="360045" cy="360045"/>
            </a:xfrm>
            <a:custGeom>
              <a:avLst/>
              <a:gdLst/>
              <a:ahLst/>
              <a:cxnLst/>
              <a:rect l="l" t="t" r="r" b="b"/>
              <a:pathLst>
                <a:path w="360044" h="360045">
                  <a:moveTo>
                    <a:pt x="0" y="179908"/>
                  </a:moveTo>
                  <a:lnTo>
                    <a:pt x="6426" y="132081"/>
                  </a:lnTo>
                  <a:lnTo>
                    <a:pt x="24562" y="89105"/>
                  </a:lnTo>
                  <a:lnTo>
                    <a:pt x="52693" y="52693"/>
                  </a:lnTo>
                  <a:lnTo>
                    <a:pt x="89105" y="24562"/>
                  </a:lnTo>
                  <a:lnTo>
                    <a:pt x="132081" y="6426"/>
                  </a:lnTo>
                  <a:lnTo>
                    <a:pt x="179908" y="0"/>
                  </a:lnTo>
                  <a:lnTo>
                    <a:pt x="227734" y="6426"/>
                  </a:lnTo>
                  <a:lnTo>
                    <a:pt x="270711" y="24562"/>
                  </a:lnTo>
                  <a:lnTo>
                    <a:pt x="307122" y="52693"/>
                  </a:lnTo>
                  <a:lnTo>
                    <a:pt x="335253" y="89105"/>
                  </a:lnTo>
                  <a:lnTo>
                    <a:pt x="353389" y="132081"/>
                  </a:lnTo>
                  <a:lnTo>
                    <a:pt x="359816" y="179908"/>
                  </a:lnTo>
                  <a:lnTo>
                    <a:pt x="353389" y="227734"/>
                  </a:lnTo>
                  <a:lnTo>
                    <a:pt x="335253" y="270711"/>
                  </a:lnTo>
                  <a:lnTo>
                    <a:pt x="307122" y="307122"/>
                  </a:lnTo>
                  <a:lnTo>
                    <a:pt x="270711" y="335253"/>
                  </a:lnTo>
                  <a:lnTo>
                    <a:pt x="227734" y="353389"/>
                  </a:lnTo>
                  <a:lnTo>
                    <a:pt x="179908" y="359816"/>
                  </a:lnTo>
                  <a:lnTo>
                    <a:pt x="132081" y="353389"/>
                  </a:lnTo>
                  <a:lnTo>
                    <a:pt x="89105" y="335253"/>
                  </a:lnTo>
                  <a:lnTo>
                    <a:pt x="52693" y="307122"/>
                  </a:lnTo>
                  <a:lnTo>
                    <a:pt x="24562" y="270711"/>
                  </a:lnTo>
                  <a:lnTo>
                    <a:pt x="6426" y="227734"/>
                  </a:lnTo>
                  <a:lnTo>
                    <a:pt x="0" y="179908"/>
                  </a:lnTo>
                  <a:close/>
                </a:path>
              </a:pathLst>
            </a:custGeom>
            <a:ln w="327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8" name="object 48"/>
          <p:cNvSpPr txBox="1"/>
          <p:nvPr/>
        </p:nvSpPr>
        <p:spPr>
          <a:xfrm>
            <a:off x="1328902" y="5939366"/>
            <a:ext cx="12128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0" dirty="0">
                <a:solidFill>
                  <a:srgbClr val="FFFFFF"/>
                </a:solidFill>
                <a:latin typeface="Arial Black"/>
                <a:cs typeface="Arial Black"/>
              </a:rPr>
              <a:t>9</a:t>
            </a:r>
            <a:endParaRPr sz="1200">
              <a:latin typeface="Arial Black"/>
              <a:cs typeface="Arial Black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1802041" y="6475196"/>
            <a:ext cx="2156460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1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Successful</a:t>
            </a:r>
            <a:r>
              <a:rPr sz="1100" spc="-55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 </a:t>
            </a:r>
            <a:r>
              <a:rPr sz="110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and</a:t>
            </a:r>
            <a:r>
              <a:rPr sz="1100" spc="-55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 </a:t>
            </a:r>
            <a:r>
              <a:rPr sz="1100" dirty="0">
                <a:solidFill>
                  <a:srgbClr val="2E3841"/>
                </a:solidFill>
                <a:latin typeface="Montserrat" pitchFamily="2" charset="0"/>
                <a:cs typeface="Calibri"/>
              </a:rPr>
              <a:t>no governance</a:t>
            </a:r>
            <a:endParaRPr sz="1100" dirty="0">
              <a:latin typeface="Montserrat" pitchFamily="2" charset="0"/>
              <a:cs typeface="Calibri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1295565" y="6421966"/>
            <a:ext cx="18796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45" dirty="0">
                <a:solidFill>
                  <a:srgbClr val="FFFFFF"/>
                </a:solidFill>
                <a:latin typeface="Arial Black"/>
                <a:cs typeface="Arial Black"/>
              </a:rPr>
              <a:t>10</a:t>
            </a:r>
            <a:endParaRPr sz="1200">
              <a:latin typeface="Arial Black"/>
              <a:cs typeface="Arial Black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6131398" y="2125133"/>
            <a:ext cx="2994025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14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I</a:t>
            </a:r>
            <a:r>
              <a:rPr sz="1100" spc="-5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 </a:t>
            </a:r>
            <a:r>
              <a:rPr sz="110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don’t</a:t>
            </a:r>
            <a:r>
              <a:rPr sz="1100" spc="-55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 </a:t>
            </a:r>
            <a:r>
              <a:rPr sz="1100" spc="-1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have</a:t>
            </a:r>
            <a:r>
              <a:rPr sz="1100" spc="-6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 </a:t>
            </a:r>
            <a:r>
              <a:rPr sz="1100" spc="-2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a</a:t>
            </a:r>
            <a:r>
              <a:rPr sz="1100" spc="-5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 </a:t>
            </a:r>
            <a:r>
              <a:rPr sz="110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network</a:t>
            </a:r>
            <a:r>
              <a:rPr sz="1100" spc="-55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 </a:t>
            </a:r>
            <a:r>
              <a:rPr sz="1100" spc="-1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of</a:t>
            </a:r>
            <a:r>
              <a:rPr sz="1100" spc="-55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 </a:t>
            </a:r>
            <a:r>
              <a:rPr sz="110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Capable</a:t>
            </a:r>
            <a:r>
              <a:rPr sz="1100" spc="-6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 </a:t>
            </a:r>
            <a:r>
              <a:rPr sz="1100" spc="-1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Advisers</a:t>
            </a:r>
            <a:endParaRPr sz="1100">
              <a:latin typeface="Montserrat" pitchFamily="2" charset="0"/>
              <a:cs typeface="Verdana"/>
            </a:endParaRPr>
          </a:p>
        </p:txBody>
      </p:sp>
      <p:grpSp>
        <p:nvGrpSpPr>
          <p:cNvPr id="52" name="object 52"/>
          <p:cNvGrpSpPr/>
          <p:nvPr/>
        </p:nvGrpSpPr>
        <p:grpSpPr>
          <a:xfrm>
            <a:off x="5522203" y="2021120"/>
            <a:ext cx="393065" cy="393065"/>
            <a:chOff x="5522203" y="2021120"/>
            <a:chExt cx="393065" cy="393065"/>
          </a:xfrm>
        </p:grpSpPr>
        <p:sp>
          <p:nvSpPr>
            <p:cNvPr id="53" name="object 53"/>
            <p:cNvSpPr/>
            <p:nvPr/>
          </p:nvSpPr>
          <p:spPr>
            <a:xfrm>
              <a:off x="5538579" y="2037500"/>
              <a:ext cx="360045" cy="360045"/>
            </a:xfrm>
            <a:custGeom>
              <a:avLst/>
              <a:gdLst/>
              <a:ahLst/>
              <a:cxnLst/>
              <a:rect l="l" t="t" r="r" b="b"/>
              <a:pathLst>
                <a:path w="360045" h="360044">
                  <a:moveTo>
                    <a:pt x="179997" y="0"/>
                  </a:moveTo>
                  <a:lnTo>
                    <a:pt x="132149" y="6429"/>
                  </a:lnTo>
                  <a:lnTo>
                    <a:pt x="89152" y="24573"/>
                  </a:lnTo>
                  <a:lnTo>
                    <a:pt x="52722" y="52717"/>
                  </a:lnTo>
                  <a:lnTo>
                    <a:pt x="24576" y="89146"/>
                  </a:lnTo>
                  <a:lnTo>
                    <a:pt x="6430" y="132144"/>
                  </a:lnTo>
                  <a:lnTo>
                    <a:pt x="0" y="179997"/>
                  </a:lnTo>
                  <a:lnTo>
                    <a:pt x="6430" y="227849"/>
                  </a:lnTo>
                  <a:lnTo>
                    <a:pt x="24576" y="270847"/>
                  </a:lnTo>
                  <a:lnTo>
                    <a:pt x="52722" y="307276"/>
                  </a:lnTo>
                  <a:lnTo>
                    <a:pt x="89152" y="335420"/>
                  </a:lnTo>
                  <a:lnTo>
                    <a:pt x="132149" y="353564"/>
                  </a:lnTo>
                  <a:lnTo>
                    <a:pt x="179997" y="359994"/>
                  </a:lnTo>
                  <a:lnTo>
                    <a:pt x="227849" y="353564"/>
                  </a:lnTo>
                  <a:lnTo>
                    <a:pt x="270847" y="335420"/>
                  </a:lnTo>
                  <a:lnTo>
                    <a:pt x="307276" y="307276"/>
                  </a:lnTo>
                  <a:lnTo>
                    <a:pt x="335420" y="270847"/>
                  </a:lnTo>
                  <a:lnTo>
                    <a:pt x="353564" y="227849"/>
                  </a:lnTo>
                  <a:lnTo>
                    <a:pt x="359994" y="179997"/>
                  </a:lnTo>
                  <a:lnTo>
                    <a:pt x="353564" y="132144"/>
                  </a:lnTo>
                  <a:lnTo>
                    <a:pt x="335420" y="89146"/>
                  </a:lnTo>
                  <a:lnTo>
                    <a:pt x="307276" y="52717"/>
                  </a:lnTo>
                  <a:lnTo>
                    <a:pt x="270847" y="24573"/>
                  </a:lnTo>
                  <a:lnTo>
                    <a:pt x="227849" y="6429"/>
                  </a:lnTo>
                  <a:lnTo>
                    <a:pt x="179997" y="0"/>
                  </a:lnTo>
                  <a:close/>
                </a:path>
              </a:pathLst>
            </a:custGeom>
            <a:solidFill>
              <a:srgbClr val="B681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5538579" y="2037496"/>
              <a:ext cx="360045" cy="360045"/>
            </a:xfrm>
            <a:custGeom>
              <a:avLst/>
              <a:gdLst/>
              <a:ahLst/>
              <a:cxnLst/>
              <a:rect l="l" t="t" r="r" b="b"/>
              <a:pathLst>
                <a:path w="360045" h="360044">
                  <a:moveTo>
                    <a:pt x="0" y="179908"/>
                  </a:moveTo>
                  <a:lnTo>
                    <a:pt x="6426" y="132081"/>
                  </a:lnTo>
                  <a:lnTo>
                    <a:pt x="24562" y="89105"/>
                  </a:lnTo>
                  <a:lnTo>
                    <a:pt x="52693" y="52693"/>
                  </a:lnTo>
                  <a:lnTo>
                    <a:pt x="89105" y="24562"/>
                  </a:lnTo>
                  <a:lnTo>
                    <a:pt x="132081" y="6426"/>
                  </a:lnTo>
                  <a:lnTo>
                    <a:pt x="179908" y="0"/>
                  </a:lnTo>
                  <a:lnTo>
                    <a:pt x="227734" y="6426"/>
                  </a:lnTo>
                  <a:lnTo>
                    <a:pt x="270711" y="24562"/>
                  </a:lnTo>
                  <a:lnTo>
                    <a:pt x="307122" y="52693"/>
                  </a:lnTo>
                  <a:lnTo>
                    <a:pt x="335253" y="89105"/>
                  </a:lnTo>
                  <a:lnTo>
                    <a:pt x="353389" y="132081"/>
                  </a:lnTo>
                  <a:lnTo>
                    <a:pt x="359816" y="179908"/>
                  </a:lnTo>
                  <a:lnTo>
                    <a:pt x="353389" y="227734"/>
                  </a:lnTo>
                  <a:lnTo>
                    <a:pt x="335253" y="270711"/>
                  </a:lnTo>
                  <a:lnTo>
                    <a:pt x="307122" y="307122"/>
                  </a:lnTo>
                  <a:lnTo>
                    <a:pt x="270711" y="335253"/>
                  </a:lnTo>
                  <a:lnTo>
                    <a:pt x="227734" y="353389"/>
                  </a:lnTo>
                  <a:lnTo>
                    <a:pt x="179908" y="359816"/>
                  </a:lnTo>
                  <a:lnTo>
                    <a:pt x="132081" y="353389"/>
                  </a:lnTo>
                  <a:lnTo>
                    <a:pt x="89105" y="335253"/>
                  </a:lnTo>
                  <a:lnTo>
                    <a:pt x="52693" y="307122"/>
                  </a:lnTo>
                  <a:lnTo>
                    <a:pt x="24562" y="270711"/>
                  </a:lnTo>
                  <a:lnTo>
                    <a:pt x="6426" y="227734"/>
                  </a:lnTo>
                  <a:lnTo>
                    <a:pt x="0" y="179908"/>
                  </a:lnTo>
                  <a:close/>
                </a:path>
              </a:pathLst>
            </a:custGeom>
            <a:ln w="327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5" name="object 55"/>
          <p:cNvSpPr txBox="1"/>
          <p:nvPr/>
        </p:nvSpPr>
        <p:spPr>
          <a:xfrm>
            <a:off x="5647141" y="2103966"/>
            <a:ext cx="14287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365" dirty="0">
                <a:solidFill>
                  <a:srgbClr val="FFFFFF"/>
                </a:solidFill>
                <a:latin typeface="Arial Black"/>
                <a:cs typeface="Arial Black"/>
              </a:rPr>
              <a:t>11</a:t>
            </a:r>
            <a:endParaRPr sz="1200">
              <a:latin typeface="Arial Black"/>
              <a:cs typeface="Arial Black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6131400" y="2607733"/>
            <a:ext cx="3381375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5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How</a:t>
            </a:r>
            <a:r>
              <a:rPr sz="1100" spc="-75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 </a:t>
            </a:r>
            <a:r>
              <a:rPr sz="110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do</a:t>
            </a:r>
            <a:r>
              <a:rPr sz="1100" spc="-75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 </a:t>
            </a:r>
            <a:r>
              <a:rPr sz="1100" spc="-14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I</a:t>
            </a:r>
            <a:r>
              <a:rPr sz="1100" spc="-6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 </a:t>
            </a:r>
            <a:r>
              <a:rPr sz="110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tell</a:t>
            </a:r>
            <a:r>
              <a:rPr sz="1100" spc="-7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 </a:t>
            </a:r>
            <a:r>
              <a:rPr sz="110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my</a:t>
            </a:r>
            <a:r>
              <a:rPr sz="1100" spc="-65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 </a:t>
            </a:r>
            <a:r>
              <a:rPr sz="110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kids</a:t>
            </a:r>
            <a:r>
              <a:rPr sz="1100" spc="-75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 </a:t>
            </a:r>
            <a:r>
              <a:rPr sz="110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they</a:t>
            </a:r>
            <a:r>
              <a:rPr sz="1100" spc="-7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 </a:t>
            </a:r>
            <a:r>
              <a:rPr sz="110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don’t</a:t>
            </a:r>
            <a:r>
              <a:rPr sz="1100" spc="-65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 </a:t>
            </a:r>
            <a:r>
              <a:rPr sz="110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get</a:t>
            </a:r>
            <a:r>
              <a:rPr sz="1100" spc="-7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 </a:t>
            </a:r>
            <a:r>
              <a:rPr sz="1100" spc="-1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everything?</a:t>
            </a:r>
            <a:endParaRPr sz="1100">
              <a:latin typeface="Montserrat" pitchFamily="2" charset="0"/>
              <a:cs typeface="Verdana"/>
            </a:endParaRPr>
          </a:p>
        </p:txBody>
      </p:sp>
      <p:grpSp>
        <p:nvGrpSpPr>
          <p:cNvPr id="57" name="object 57"/>
          <p:cNvGrpSpPr/>
          <p:nvPr/>
        </p:nvGrpSpPr>
        <p:grpSpPr>
          <a:xfrm>
            <a:off x="5522203" y="2501446"/>
            <a:ext cx="393065" cy="393065"/>
            <a:chOff x="5522203" y="2501446"/>
            <a:chExt cx="393065" cy="393065"/>
          </a:xfrm>
        </p:grpSpPr>
        <p:sp>
          <p:nvSpPr>
            <p:cNvPr id="58" name="object 58"/>
            <p:cNvSpPr/>
            <p:nvPr/>
          </p:nvSpPr>
          <p:spPr>
            <a:xfrm>
              <a:off x="5538579" y="2517824"/>
              <a:ext cx="360045" cy="360045"/>
            </a:xfrm>
            <a:custGeom>
              <a:avLst/>
              <a:gdLst/>
              <a:ahLst/>
              <a:cxnLst/>
              <a:rect l="l" t="t" r="r" b="b"/>
              <a:pathLst>
                <a:path w="360045" h="360044">
                  <a:moveTo>
                    <a:pt x="179997" y="0"/>
                  </a:moveTo>
                  <a:lnTo>
                    <a:pt x="132149" y="6429"/>
                  </a:lnTo>
                  <a:lnTo>
                    <a:pt x="89152" y="24573"/>
                  </a:lnTo>
                  <a:lnTo>
                    <a:pt x="52722" y="52717"/>
                  </a:lnTo>
                  <a:lnTo>
                    <a:pt x="24576" y="89146"/>
                  </a:lnTo>
                  <a:lnTo>
                    <a:pt x="6430" y="132144"/>
                  </a:lnTo>
                  <a:lnTo>
                    <a:pt x="0" y="179997"/>
                  </a:lnTo>
                  <a:lnTo>
                    <a:pt x="6430" y="227849"/>
                  </a:lnTo>
                  <a:lnTo>
                    <a:pt x="24576" y="270847"/>
                  </a:lnTo>
                  <a:lnTo>
                    <a:pt x="52722" y="307276"/>
                  </a:lnTo>
                  <a:lnTo>
                    <a:pt x="89152" y="335420"/>
                  </a:lnTo>
                  <a:lnTo>
                    <a:pt x="132149" y="353564"/>
                  </a:lnTo>
                  <a:lnTo>
                    <a:pt x="179997" y="359994"/>
                  </a:lnTo>
                  <a:lnTo>
                    <a:pt x="227849" y="353564"/>
                  </a:lnTo>
                  <a:lnTo>
                    <a:pt x="270847" y="335420"/>
                  </a:lnTo>
                  <a:lnTo>
                    <a:pt x="307276" y="307276"/>
                  </a:lnTo>
                  <a:lnTo>
                    <a:pt x="335420" y="270847"/>
                  </a:lnTo>
                  <a:lnTo>
                    <a:pt x="353564" y="227849"/>
                  </a:lnTo>
                  <a:lnTo>
                    <a:pt x="359994" y="179997"/>
                  </a:lnTo>
                  <a:lnTo>
                    <a:pt x="353564" y="132144"/>
                  </a:lnTo>
                  <a:lnTo>
                    <a:pt x="335420" y="89146"/>
                  </a:lnTo>
                  <a:lnTo>
                    <a:pt x="307276" y="52717"/>
                  </a:lnTo>
                  <a:lnTo>
                    <a:pt x="270847" y="24573"/>
                  </a:lnTo>
                  <a:lnTo>
                    <a:pt x="227849" y="6429"/>
                  </a:lnTo>
                  <a:lnTo>
                    <a:pt x="179997" y="0"/>
                  </a:lnTo>
                  <a:close/>
                </a:path>
              </a:pathLst>
            </a:custGeom>
            <a:solidFill>
              <a:srgbClr val="B681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5538579" y="2517821"/>
              <a:ext cx="360045" cy="360045"/>
            </a:xfrm>
            <a:custGeom>
              <a:avLst/>
              <a:gdLst/>
              <a:ahLst/>
              <a:cxnLst/>
              <a:rect l="l" t="t" r="r" b="b"/>
              <a:pathLst>
                <a:path w="360045" h="360044">
                  <a:moveTo>
                    <a:pt x="0" y="179908"/>
                  </a:moveTo>
                  <a:lnTo>
                    <a:pt x="6426" y="132081"/>
                  </a:lnTo>
                  <a:lnTo>
                    <a:pt x="24562" y="89105"/>
                  </a:lnTo>
                  <a:lnTo>
                    <a:pt x="52693" y="52693"/>
                  </a:lnTo>
                  <a:lnTo>
                    <a:pt x="89105" y="24562"/>
                  </a:lnTo>
                  <a:lnTo>
                    <a:pt x="132081" y="6426"/>
                  </a:lnTo>
                  <a:lnTo>
                    <a:pt x="179908" y="0"/>
                  </a:lnTo>
                  <a:lnTo>
                    <a:pt x="227734" y="6426"/>
                  </a:lnTo>
                  <a:lnTo>
                    <a:pt x="270711" y="24562"/>
                  </a:lnTo>
                  <a:lnTo>
                    <a:pt x="307122" y="52693"/>
                  </a:lnTo>
                  <a:lnTo>
                    <a:pt x="335253" y="89105"/>
                  </a:lnTo>
                  <a:lnTo>
                    <a:pt x="353389" y="132081"/>
                  </a:lnTo>
                  <a:lnTo>
                    <a:pt x="359816" y="179908"/>
                  </a:lnTo>
                  <a:lnTo>
                    <a:pt x="353389" y="227734"/>
                  </a:lnTo>
                  <a:lnTo>
                    <a:pt x="335253" y="270711"/>
                  </a:lnTo>
                  <a:lnTo>
                    <a:pt x="307122" y="307122"/>
                  </a:lnTo>
                  <a:lnTo>
                    <a:pt x="270711" y="335253"/>
                  </a:lnTo>
                  <a:lnTo>
                    <a:pt x="227734" y="353389"/>
                  </a:lnTo>
                  <a:lnTo>
                    <a:pt x="179908" y="359816"/>
                  </a:lnTo>
                  <a:lnTo>
                    <a:pt x="132081" y="353389"/>
                  </a:lnTo>
                  <a:lnTo>
                    <a:pt x="89105" y="335253"/>
                  </a:lnTo>
                  <a:lnTo>
                    <a:pt x="52693" y="307122"/>
                  </a:lnTo>
                  <a:lnTo>
                    <a:pt x="24562" y="270711"/>
                  </a:lnTo>
                  <a:lnTo>
                    <a:pt x="6426" y="227734"/>
                  </a:lnTo>
                  <a:lnTo>
                    <a:pt x="0" y="179908"/>
                  </a:lnTo>
                  <a:close/>
                </a:path>
              </a:pathLst>
            </a:custGeom>
            <a:ln w="327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0" name="object 60"/>
          <p:cNvSpPr txBox="1"/>
          <p:nvPr/>
        </p:nvSpPr>
        <p:spPr>
          <a:xfrm>
            <a:off x="5632060" y="2578100"/>
            <a:ext cx="1739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00" dirty="0">
                <a:solidFill>
                  <a:srgbClr val="FFFFFF"/>
                </a:solidFill>
                <a:latin typeface="Arial Black"/>
                <a:cs typeface="Arial Black"/>
              </a:rPr>
              <a:t>12</a:t>
            </a:r>
            <a:endParaRPr sz="1200">
              <a:latin typeface="Arial Black"/>
              <a:cs typeface="Arial Black"/>
            </a:endParaRPr>
          </a:p>
        </p:txBody>
      </p:sp>
      <p:grpSp>
        <p:nvGrpSpPr>
          <p:cNvPr id="61" name="object 61"/>
          <p:cNvGrpSpPr/>
          <p:nvPr/>
        </p:nvGrpSpPr>
        <p:grpSpPr>
          <a:xfrm>
            <a:off x="5522203" y="2981771"/>
            <a:ext cx="393065" cy="393065"/>
            <a:chOff x="5522203" y="2981771"/>
            <a:chExt cx="393065" cy="393065"/>
          </a:xfrm>
        </p:grpSpPr>
        <p:sp>
          <p:nvSpPr>
            <p:cNvPr id="62" name="object 62"/>
            <p:cNvSpPr/>
            <p:nvPr/>
          </p:nvSpPr>
          <p:spPr>
            <a:xfrm>
              <a:off x="5538579" y="2998149"/>
              <a:ext cx="360045" cy="360045"/>
            </a:xfrm>
            <a:custGeom>
              <a:avLst/>
              <a:gdLst/>
              <a:ahLst/>
              <a:cxnLst/>
              <a:rect l="l" t="t" r="r" b="b"/>
              <a:pathLst>
                <a:path w="360045" h="360045">
                  <a:moveTo>
                    <a:pt x="179997" y="0"/>
                  </a:moveTo>
                  <a:lnTo>
                    <a:pt x="132149" y="6429"/>
                  </a:lnTo>
                  <a:lnTo>
                    <a:pt x="89152" y="24573"/>
                  </a:lnTo>
                  <a:lnTo>
                    <a:pt x="52722" y="52717"/>
                  </a:lnTo>
                  <a:lnTo>
                    <a:pt x="24576" y="89146"/>
                  </a:lnTo>
                  <a:lnTo>
                    <a:pt x="6430" y="132144"/>
                  </a:lnTo>
                  <a:lnTo>
                    <a:pt x="0" y="179997"/>
                  </a:lnTo>
                  <a:lnTo>
                    <a:pt x="6430" y="227849"/>
                  </a:lnTo>
                  <a:lnTo>
                    <a:pt x="24576" y="270847"/>
                  </a:lnTo>
                  <a:lnTo>
                    <a:pt x="52722" y="307276"/>
                  </a:lnTo>
                  <a:lnTo>
                    <a:pt x="89152" y="335420"/>
                  </a:lnTo>
                  <a:lnTo>
                    <a:pt x="132149" y="353564"/>
                  </a:lnTo>
                  <a:lnTo>
                    <a:pt x="179997" y="359994"/>
                  </a:lnTo>
                  <a:lnTo>
                    <a:pt x="227849" y="353564"/>
                  </a:lnTo>
                  <a:lnTo>
                    <a:pt x="270847" y="335420"/>
                  </a:lnTo>
                  <a:lnTo>
                    <a:pt x="307276" y="307276"/>
                  </a:lnTo>
                  <a:lnTo>
                    <a:pt x="335420" y="270847"/>
                  </a:lnTo>
                  <a:lnTo>
                    <a:pt x="353564" y="227849"/>
                  </a:lnTo>
                  <a:lnTo>
                    <a:pt x="359994" y="179997"/>
                  </a:lnTo>
                  <a:lnTo>
                    <a:pt x="353564" y="132144"/>
                  </a:lnTo>
                  <a:lnTo>
                    <a:pt x="335420" y="89146"/>
                  </a:lnTo>
                  <a:lnTo>
                    <a:pt x="307276" y="52717"/>
                  </a:lnTo>
                  <a:lnTo>
                    <a:pt x="270847" y="24573"/>
                  </a:lnTo>
                  <a:lnTo>
                    <a:pt x="227849" y="6429"/>
                  </a:lnTo>
                  <a:lnTo>
                    <a:pt x="179997" y="0"/>
                  </a:lnTo>
                  <a:close/>
                </a:path>
              </a:pathLst>
            </a:custGeom>
            <a:solidFill>
              <a:srgbClr val="B681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5538579" y="2998147"/>
              <a:ext cx="360045" cy="360045"/>
            </a:xfrm>
            <a:custGeom>
              <a:avLst/>
              <a:gdLst/>
              <a:ahLst/>
              <a:cxnLst/>
              <a:rect l="l" t="t" r="r" b="b"/>
              <a:pathLst>
                <a:path w="360045" h="360045">
                  <a:moveTo>
                    <a:pt x="0" y="179908"/>
                  </a:moveTo>
                  <a:lnTo>
                    <a:pt x="6426" y="132081"/>
                  </a:lnTo>
                  <a:lnTo>
                    <a:pt x="24562" y="89105"/>
                  </a:lnTo>
                  <a:lnTo>
                    <a:pt x="52693" y="52693"/>
                  </a:lnTo>
                  <a:lnTo>
                    <a:pt x="89105" y="24562"/>
                  </a:lnTo>
                  <a:lnTo>
                    <a:pt x="132081" y="6426"/>
                  </a:lnTo>
                  <a:lnTo>
                    <a:pt x="179908" y="0"/>
                  </a:lnTo>
                  <a:lnTo>
                    <a:pt x="227734" y="6426"/>
                  </a:lnTo>
                  <a:lnTo>
                    <a:pt x="270711" y="24562"/>
                  </a:lnTo>
                  <a:lnTo>
                    <a:pt x="307122" y="52693"/>
                  </a:lnTo>
                  <a:lnTo>
                    <a:pt x="335253" y="89105"/>
                  </a:lnTo>
                  <a:lnTo>
                    <a:pt x="353389" y="132081"/>
                  </a:lnTo>
                  <a:lnTo>
                    <a:pt x="359816" y="179908"/>
                  </a:lnTo>
                  <a:lnTo>
                    <a:pt x="353389" y="227734"/>
                  </a:lnTo>
                  <a:lnTo>
                    <a:pt x="335253" y="270711"/>
                  </a:lnTo>
                  <a:lnTo>
                    <a:pt x="307122" y="307122"/>
                  </a:lnTo>
                  <a:lnTo>
                    <a:pt x="270711" y="335253"/>
                  </a:lnTo>
                  <a:lnTo>
                    <a:pt x="227734" y="353389"/>
                  </a:lnTo>
                  <a:lnTo>
                    <a:pt x="179908" y="359816"/>
                  </a:lnTo>
                  <a:lnTo>
                    <a:pt x="132081" y="353389"/>
                  </a:lnTo>
                  <a:lnTo>
                    <a:pt x="89105" y="335253"/>
                  </a:lnTo>
                  <a:lnTo>
                    <a:pt x="52693" y="307122"/>
                  </a:lnTo>
                  <a:lnTo>
                    <a:pt x="24562" y="270711"/>
                  </a:lnTo>
                  <a:lnTo>
                    <a:pt x="6426" y="227734"/>
                  </a:lnTo>
                  <a:lnTo>
                    <a:pt x="0" y="179908"/>
                  </a:lnTo>
                  <a:close/>
                </a:path>
              </a:pathLst>
            </a:custGeom>
            <a:ln w="327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4" name="object 64"/>
          <p:cNvSpPr txBox="1"/>
          <p:nvPr/>
        </p:nvSpPr>
        <p:spPr>
          <a:xfrm>
            <a:off x="5632060" y="3060700"/>
            <a:ext cx="1739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00" dirty="0">
                <a:solidFill>
                  <a:srgbClr val="FFFFFF"/>
                </a:solidFill>
                <a:latin typeface="Arial Black"/>
                <a:cs typeface="Arial Black"/>
              </a:rPr>
              <a:t>13</a:t>
            </a:r>
            <a:endParaRPr sz="1200">
              <a:latin typeface="Arial Black"/>
              <a:cs typeface="Arial Black"/>
            </a:endParaRPr>
          </a:p>
        </p:txBody>
      </p:sp>
      <p:grpSp>
        <p:nvGrpSpPr>
          <p:cNvPr id="65" name="object 65"/>
          <p:cNvGrpSpPr/>
          <p:nvPr/>
        </p:nvGrpSpPr>
        <p:grpSpPr>
          <a:xfrm>
            <a:off x="5522203" y="3462096"/>
            <a:ext cx="393065" cy="393065"/>
            <a:chOff x="5522203" y="3462096"/>
            <a:chExt cx="393065" cy="393065"/>
          </a:xfrm>
        </p:grpSpPr>
        <p:sp>
          <p:nvSpPr>
            <p:cNvPr id="66" name="object 66"/>
            <p:cNvSpPr/>
            <p:nvPr/>
          </p:nvSpPr>
          <p:spPr>
            <a:xfrm>
              <a:off x="5538579" y="3478475"/>
              <a:ext cx="360045" cy="360045"/>
            </a:xfrm>
            <a:custGeom>
              <a:avLst/>
              <a:gdLst/>
              <a:ahLst/>
              <a:cxnLst/>
              <a:rect l="l" t="t" r="r" b="b"/>
              <a:pathLst>
                <a:path w="360045" h="360045">
                  <a:moveTo>
                    <a:pt x="179997" y="0"/>
                  </a:moveTo>
                  <a:lnTo>
                    <a:pt x="132149" y="6429"/>
                  </a:lnTo>
                  <a:lnTo>
                    <a:pt x="89152" y="24573"/>
                  </a:lnTo>
                  <a:lnTo>
                    <a:pt x="52722" y="52717"/>
                  </a:lnTo>
                  <a:lnTo>
                    <a:pt x="24576" y="89146"/>
                  </a:lnTo>
                  <a:lnTo>
                    <a:pt x="6430" y="132144"/>
                  </a:lnTo>
                  <a:lnTo>
                    <a:pt x="0" y="179997"/>
                  </a:lnTo>
                  <a:lnTo>
                    <a:pt x="6430" y="227849"/>
                  </a:lnTo>
                  <a:lnTo>
                    <a:pt x="24576" y="270847"/>
                  </a:lnTo>
                  <a:lnTo>
                    <a:pt x="52722" y="307276"/>
                  </a:lnTo>
                  <a:lnTo>
                    <a:pt x="89152" y="335420"/>
                  </a:lnTo>
                  <a:lnTo>
                    <a:pt x="132149" y="353564"/>
                  </a:lnTo>
                  <a:lnTo>
                    <a:pt x="179997" y="359994"/>
                  </a:lnTo>
                  <a:lnTo>
                    <a:pt x="227849" y="353564"/>
                  </a:lnTo>
                  <a:lnTo>
                    <a:pt x="270847" y="335420"/>
                  </a:lnTo>
                  <a:lnTo>
                    <a:pt x="307276" y="307276"/>
                  </a:lnTo>
                  <a:lnTo>
                    <a:pt x="335420" y="270847"/>
                  </a:lnTo>
                  <a:lnTo>
                    <a:pt x="353564" y="227849"/>
                  </a:lnTo>
                  <a:lnTo>
                    <a:pt x="359994" y="179997"/>
                  </a:lnTo>
                  <a:lnTo>
                    <a:pt x="353564" y="132144"/>
                  </a:lnTo>
                  <a:lnTo>
                    <a:pt x="335420" y="89146"/>
                  </a:lnTo>
                  <a:lnTo>
                    <a:pt x="307276" y="52717"/>
                  </a:lnTo>
                  <a:lnTo>
                    <a:pt x="270847" y="24573"/>
                  </a:lnTo>
                  <a:lnTo>
                    <a:pt x="227849" y="6429"/>
                  </a:lnTo>
                  <a:lnTo>
                    <a:pt x="179997" y="0"/>
                  </a:lnTo>
                  <a:close/>
                </a:path>
              </a:pathLst>
            </a:custGeom>
            <a:solidFill>
              <a:srgbClr val="B681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5538579" y="3478471"/>
              <a:ext cx="360045" cy="360045"/>
            </a:xfrm>
            <a:custGeom>
              <a:avLst/>
              <a:gdLst/>
              <a:ahLst/>
              <a:cxnLst/>
              <a:rect l="l" t="t" r="r" b="b"/>
              <a:pathLst>
                <a:path w="360045" h="360045">
                  <a:moveTo>
                    <a:pt x="0" y="179908"/>
                  </a:moveTo>
                  <a:lnTo>
                    <a:pt x="6426" y="132081"/>
                  </a:lnTo>
                  <a:lnTo>
                    <a:pt x="24562" y="89105"/>
                  </a:lnTo>
                  <a:lnTo>
                    <a:pt x="52693" y="52693"/>
                  </a:lnTo>
                  <a:lnTo>
                    <a:pt x="89105" y="24562"/>
                  </a:lnTo>
                  <a:lnTo>
                    <a:pt x="132081" y="6426"/>
                  </a:lnTo>
                  <a:lnTo>
                    <a:pt x="179908" y="0"/>
                  </a:lnTo>
                  <a:lnTo>
                    <a:pt x="227734" y="6426"/>
                  </a:lnTo>
                  <a:lnTo>
                    <a:pt x="270711" y="24562"/>
                  </a:lnTo>
                  <a:lnTo>
                    <a:pt x="307122" y="52693"/>
                  </a:lnTo>
                  <a:lnTo>
                    <a:pt x="335253" y="89105"/>
                  </a:lnTo>
                  <a:lnTo>
                    <a:pt x="353389" y="132081"/>
                  </a:lnTo>
                  <a:lnTo>
                    <a:pt x="359816" y="179908"/>
                  </a:lnTo>
                  <a:lnTo>
                    <a:pt x="353389" y="227734"/>
                  </a:lnTo>
                  <a:lnTo>
                    <a:pt x="335253" y="270711"/>
                  </a:lnTo>
                  <a:lnTo>
                    <a:pt x="307122" y="307122"/>
                  </a:lnTo>
                  <a:lnTo>
                    <a:pt x="270711" y="335253"/>
                  </a:lnTo>
                  <a:lnTo>
                    <a:pt x="227734" y="353389"/>
                  </a:lnTo>
                  <a:lnTo>
                    <a:pt x="179908" y="359816"/>
                  </a:lnTo>
                  <a:lnTo>
                    <a:pt x="132081" y="353389"/>
                  </a:lnTo>
                  <a:lnTo>
                    <a:pt x="89105" y="335253"/>
                  </a:lnTo>
                  <a:lnTo>
                    <a:pt x="52693" y="307122"/>
                  </a:lnTo>
                  <a:lnTo>
                    <a:pt x="24562" y="270711"/>
                  </a:lnTo>
                  <a:lnTo>
                    <a:pt x="6426" y="227734"/>
                  </a:lnTo>
                  <a:lnTo>
                    <a:pt x="0" y="179908"/>
                  </a:lnTo>
                  <a:close/>
                </a:path>
              </a:pathLst>
            </a:custGeom>
            <a:ln w="327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8" name="object 68"/>
          <p:cNvSpPr txBox="1"/>
          <p:nvPr/>
        </p:nvSpPr>
        <p:spPr>
          <a:xfrm>
            <a:off x="5624916" y="3543300"/>
            <a:ext cx="18859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40" dirty="0">
                <a:solidFill>
                  <a:srgbClr val="FFFFFF"/>
                </a:solidFill>
                <a:latin typeface="Arial Black"/>
                <a:cs typeface="Arial Black"/>
              </a:rPr>
              <a:t>14</a:t>
            </a:r>
            <a:endParaRPr sz="1200">
              <a:latin typeface="Arial Black"/>
              <a:cs typeface="Arial Black"/>
            </a:endParaRPr>
          </a:p>
        </p:txBody>
      </p:sp>
      <p:grpSp>
        <p:nvGrpSpPr>
          <p:cNvPr id="69" name="object 69"/>
          <p:cNvGrpSpPr/>
          <p:nvPr/>
        </p:nvGrpSpPr>
        <p:grpSpPr>
          <a:xfrm>
            <a:off x="5522203" y="3942421"/>
            <a:ext cx="393065" cy="393065"/>
            <a:chOff x="5522203" y="3942421"/>
            <a:chExt cx="393065" cy="393065"/>
          </a:xfrm>
        </p:grpSpPr>
        <p:sp>
          <p:nvSpPr>
            <p:cNvPr id="70" name="object 70"/>
            <p:cNvSpPr/>
            <p:nvPr/>
          </p:nvSpPr>
          <p:spPr>
            <a:xfrm>
              <a:off x="5538579" y="3958799"/>
              <a:ext cx="360045" cy="360045"/>
            </a:xfrm>
            <a:custGeom>
              <a:avLst/>
              <a:gdLst/>
              <a:ahLst/>
              <a:cxnLst/>
              <a:rect l="l" t="t" r="r" b="b"/>
              <a:pathLst>
                <a:path w="360045" h="360045">
                  <a:moveTo>
                    <a:pt x="179997" y="0"/>
                  </a:moveTo>
                  <a:lnTo>
                    <a:pt x="132149" y="6429"/>
                  </a:lnTo>
                  <a:lnTo>
                    <a:pt x="89152" y="24573"/>
                  </a:lnTo>
                  <a:lnTo>
                    <a:pt x="52722" y="52717"/>
                  </a:lnTo>
                  <a:lnTo>
                    <a:pt x="24576" y="89146"/>
                  </a:lnTo>
                  <a:lnTo>
                    <a:pt x="6430" y="132144"/>
                  </a:lnTo>
                  <a:lnTo>
                    <a:pt x="0" y="179997"/>
                  </a:lnTo>
                  <a:lnTo>
                    <a:pt x="6430" y="227849"/>
                  </a:lnTo>
                  <a:lnTo>
                    <a:pt x="24576" y="270847"/>
                  </a:lnTo>
                  <a:lnTo>
                    <a:pt x="52722" y="307276"/>
                  </a:lnTo>
                  <a:lnTo>
                    <a:pt x="89152" y="335420"/>
                  </a:lnTo>
                  <a:lnTo>
                    <a:pt x="132149" y="353564"/>
                  </a:lnTo>
                  <a:lnTo>
                    <a:pt x="179997" y="359994"/>
                  </a:lnTo>
                  <a:lnTo>
                    <a:pt x="227849" y="353564"/>
                  </a:lnTo>
                  <a:lnTo>
                    <a:pt x="270847" y="335420"/>
                  </a:lnTo>
                  <a:lnTo>
                    <a:pt x="307276" y="307276"/>
                  </a:lnTo>
                  <a:lnTo>
                    <a:pt x="335420" y="270847"/>
                  </a:lnTo>
                  <a:lnTo>
                    <a:pt x="353564" y="227849"/>
                  </a:lnTo>
                  <a:lnTo>
                    <a:pt x="359994" y="179997"/>
                  </a:lnTo>
                  <a:lnTo>
                    <a:pt x="353564" y="132144"/>
                  </a:lnTo>
                  <a:lnTo>
                    <a:pt x="335420" y="89146"/>
                  </a:lnTo>
                  <a:lnTo>
                    <a:pt x="307276" y="52717"/>
                  </a:lnTo>
                  <a:lnTo>
                    <a:pt x="270847" y="24573"/>
                  </a:lnTo>
                  <a:lnTo>
                    <a:pt x="227849" y="6429"/>
                  </a:lnTo>
                  <a:lnTo>
                    <a:pt x="179997" y="0"/>
                  </a:lnTo>
                  <a:close/>
                </a:path>
              </a:pathLst>
            </a:custGeom>
            <a:solidFill>
              <a:srgbClr val="B681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5538579" y="3958797"/>
              <a:ext cx="360045" cy="360045"/>
            </a:xfrm>
            <a:custGeom>
              <a:avLst/>
              <a:gdLst/>
              <a:ahLst/>
              <a:cxnLst/>
              <a:rect l="l" t="t" r="r" b="b"/>
              <a:pathLst>
                <a:path w="360045" h="360045">
                  <a:moveTo>
                    <a:pt x="0" y="179908"/>
                  </a:moveTo>
                  <a:lnTo>
                    <a:pt x="6426" y="132081"/>
                  </a:lnTo>
                  <a:lnTo>
                    <a:pt x="24562" y="89105"/>
                  </a:lnTo>
                  <a:lnTo>
                    <a:pt x="52693" y="52693"/>
                  </a:lnTo>
                  <a:lnTo>
                    <a:pt x="89105" y="24562"/>
                  </a:lnTo>
                  <a:lnTo>
                    <a:pt x="132081" y="6426"/>
                  </a:lnTo>
                  <a:lnTo>
                    <a:pt x="179908" y="0"/>
                  </a:lnTo>
                  <a:lnTo>
                    <a:pt x="227734" y="6426"/>
                  </a:lnTo>
                  <a:lnTo>
                    <a:pt x="270711" y="24562"/>
                  </a:lnTo>
                  <a:lnTo>
                    <a:pt x="307122" y="52693"/>
                  </a:lnTo>
                  <a:lnTo>
                    <a:pt x="335253" y="89105"/>
                  </a:lnTo>
                  <a:lnTo>
                    <a:pt x="353389" y="132081"/>
                  </a:lnTo>
                  <a:lnTo>
                    <a:pt x="359816" y="179908"/>
                  </a:lnTo>
                  <a:lnTo>
                    <a:pt x="353389" y="227734"/>
                  </a:lnTo>
                  <a:lnTo>
                    <a:pt x="335253" y="270711"/>
                  </a:lnTo>
                  <a:lnTo>
                    <a:pt x="307122" y="307122"/>
                  </a:lnTo>
                  <a:lnTo>
                    <a:pt x="270711" y="335253"/>
                  </a:lnTo>
                  <a:lnTo>
                    <a:pt x="227734" y="353389"/>
                  </a:lnTo>
                  <a:lnTo>
                    <a:pt x="179908" y="359816"/>
                  </a:lnTo>
                  <a:lnTo>
                    <a:pt x="132081" y="353389"/>
                  </a:lnTo>
                  <a:lnTo>
                    <a:pt x="89105" y="335253"/>
                  </a:lnTo>
                  <a:lnTo>
                    <a:pt x="52693" y="307122"/>
                  </a:lnTo>
                  <a:lnTo>
                    <a:pt x="24562" y="270711"/>
                  </a:lnTo>
                  <a:lnTo>
                    <a:pt x="6426" y="227734"/>
                  </a:lnTo>
                  <a:lnTo>
                    <a:pt x="0" y="179908"/>
                  </a:lnTo>
                  <a:close/>
                </a:path>
              </a:pathLst>
            </a:custGeom>
            <a:ln w="327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2" name="object 72"/>
          <p:cNvSpPr txBox="1"/>
          <p:nvPr/>
        </p:nvSpPr>
        <p:spPr>
          <a:xfrm>
            <a:off x="5632060" y="4025900"/>
            <a:ext cx="1739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00" dirty="0">
                <a:solidFill>
                  <a:srgbClr val="FFFFFF"/>
                </a:solidFill>
                <a:latin typeface="Arial Black"/>
                <a:cs typeface="Arial Black"/>
              </a:rPr>
              <a:t>15</a:t>
            </a:r>
            <a:endParaRPr sz="1200">
              <a:latin typeface="Arial Black"/>
              <a:cs typeface="Arial Black"/>
            </a:endParaRPr>
          </a:p>
        </p:txBody>
      </p:sp>
      <p:grpSp>
        <p:nvGrpSpPr>
          <p:cNvPr id="73" name="object 73"/>
          <p:cNvGrpSpPr/>
          <p:nvPr/>
        </p:nvGrpSpPr>
        <p:grpSpPr>
          <a:xfrm>
            <a:off x="5522203" y="4422746"/>
            <a:ext cx="393065" cy="393065"/>
            <a:chOff x="5522203" y="4422746"/>
            <a:chExt cx="393065" cy="393065"/>
          </a:xfrm>
        </p:grpSpPr>
        <p:sp>
          <p:nvSpPr>
            <p:cNvPr id="74" name="object 74"/>
            <p:cNvSpPr/>
            <p:nvPr/>
          </p:nvSpPr>
          <p:spPr>
            <a:xfrm>
              <a:off x="5538579" y="4439124"/>
              <a:ext cx="360045" cy="360045"/>
            </a:xfrm>
            <a:custGeom>
              <a:avLst/>
              <a:gdLst/>
              <a:ahLst/>
              <a:cxnLst/>
              <a:rect l="l" t="t" r="r" b="b"/>
              <a:pathLst>
                <a:path w="360045" h="360045">
                  <a:moveTo>
                    <a:pt x="179997" y="0"/>
                  </a:moveTo>
                  <a:lnTo>
                    <a:pt x="132149" y="6429"/>
                  </a:lnTo>
                  <a:lnTo>
                    <a:pt x="89152" y="24573"/>
                  </a:lnTo>
                  <a:lnTo>
                    <a:pt x="52722" y="52717"/>
                  </a:lnTo>
                  <a:lnTo>
                    <a:pt x="24576" y="89146"/>
                  </a:lnTo>
                  <a:lnTo>
                    <a:pt x="6430" y="132144"/>
                  </a:lnTo>
                  <a:lnTo>
                    <a:pt x="0" y="179997"/>
                  </a:lnTo>
                  <a:lnTo>
                    <a:pt x="6430" y="227849"/>
                  </a:lnTo>
                  <a:lnTo>
                    <a:pt x="24576" y="270847"/>
                  </a:lnTo>
                  <a:lnTo>
                    <a:pt x="52722" y="307276"/>
                  </a:lnTo>
                  <a:lnTo>
                    <a:pt x="89152" y="335420"/>
                  </a:lnTo>
                  <a:lnTo>
                    <a:pt x="132149" y="353564"/>
                  </a:lnTo>
                  <a:lnTo>
                    <a:pt x="179997" y="359994"/>
                  </a:lnTo>
                  <a:lnTo>
                    <a:pt x="227849" y="353564"/>
                  </a:lnTo>
                  <a:lnTo>
                    <a:pt x="270847" y="335420"/>
                  </a:lnTo>
                  <a:lnTo>
                    <a:pt x="307276" y="307276"/>
                  </a:lnTo>
                  <a:lnTo>
                    <a:pt x="335420" y="270847"/>
                  </a:lnTo>
                  <a:lnTo>
                    <a:pt x="353564" y="227849"/>
                  </a:lnTo>
                  <a:lnTo>
                    <a:pt x="359994" y="179997"/>
                  </a:lnTo>
                  <a:lnTo>
                    <a:pt x="353564" y="132144"/>
                  </a:lnTo>
                  <a:lnTo>
                    <a:pt x="335420" y="89146"/>
                  </a:lnTo>
                  <a:lnTo>
                    <a:pt x="307276" y="52717"/>
                  </a:lnTo>
                  <a:lnTo>
                    <a:pt x="270847" y="24573"/>
                  </a:lnTo>
                  <a:lnTo>
                    <a:pt x="227849" y="6429"/>
                  </a:lnTo>
                  <a:lnTo>
                    <a:pt x="179997" y="0"/>
                  </a:lnTo>
                  <a:close/>
                </a:path>
              </a:pathLst>
            </a:custGeom>
            <a:solidFill>
              <a:srgbClr val="B681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5538579" y="4439122"/>
              <a:ext cx="360045" cy="360045"/>
            </a:xfrm>
            <a:custGeom>
              <a:avLst/>
              <a:gdLst/>
              <a:ahLst/>
              <a:cxnLst/>
              <a:rect l="l" t="t" r="r" b="b"/>
              <a:pathLst>
                <a:path w="360045" h="360045">
                  <a:moveTo>
                    <a:pt x="0" y="179908"/>
                  </a:moveTo>
                  <a:lnTo>
                    <a:pt x="6426" y="132081"/>
                  </a:lnTo>
                  <a:lnTo>
                    <a:pt x="24562" y="89105"/>
                  </a:lnTo>
                  <a:lnTo>
                    <a:pt x="52693" y="52693"/>
                  </a:lnTo>
                  <a:lnTo>
                    <a:pt x="89105" y="24562"/>
                  </a:lnTo>
                  <a:lnTo>
                    <a:pt x="132081" y="6426"/>
                  </a:lnTo>
                  <a:lnTo>
                    <a:pt x="179908" y="0"/>
                  </a:lnTo>
                  <a:lnTo>
                    <a:pt x="227734" y="6426"/>
                  </a:lnTo>
                  <a:lnTo>
                    <a:pt x="270711" y="24562"/>
                  </a:lnTo>
                  <a:lnTo>
                    <a:pt x="307122" y="52693"/>
                  </a:lnTo>
                  <a:lnTo>
                    <a:pt x="335253" y="89105"/>
                  </a:lnTo>
                  <a:lnTo>
                    <a:pt x="353389" y="132081"/>
                  </a:lnTo>
                  <a:lnTo>
                    <a:pt x="359816" y="179908"/>
                  </a:lnTo>
                  <a:lnTo>
                    <a:pt x="353389" y="227734"/>
                  </a:lnTo>
                  <a:lnTo>
                    <a:pt x="335253" y="270711"/>
                  </a:lnTo>
                  <a:lnTo>
                    <a:pt x="307122" y="307122"/>
                  </a:lnTo>
                  <a:lnTo>
                    <a:pt x="270711" y="335253"/>
                  </a:lnTo>
                  <a:lnTo>
                    <a:pt x="227734" y="353389"/>
                  </a:lnTo>
                  <a:lnTo>
                    <a:pt x="179908" y="359816"/>
                  </a:lnTo>
                  <a:lnTo>
                    <a:pt x="132081" y="353389"/>
                  </a:lnTo>
                  <a:lnTo>
                    <a:pt x="89105" y="335253"/>
                  </a:lnTo>
                  <a:lnTo>
                    <a:pt x="52693" y="307122"/>
                  </a:lnTo>
                  <a:lnTo>
                    <a:pt x="24562" y="270711"/>
                  </a:lnTo>
                  <a:lnTo>
                    <a:pt x="6426" y="227734"/>
                  </a:lnTo>
                  <a:lnTo>
                    <a:pt x="0" y="179908"/>
                  </a:lnTo>
                  <a:close/>
                </a:path>
              </a:pathLst>
            </a:custGeom>
            <a:ln w="327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6" name="object 76"/>
          <p:cNvSpPr txBox="1"/>
          <p:nvPr/>
        </p:nvSpPr>
        <p:spPr>
          <a:xfrm>
            <a:off x="5628885" y="4500033"/>
            <a:ext cx="18097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70" dirty="0">
                <a:solidFill>
                  <a:srgbClr val="FFFFFF"/>
                </a:solidFill>
                <a:latin typeface="Arial Black"/>
                <a:cs typeface="Arial Black"/>
              </a:rPr>
              <a:t>16</a:t>
            </a:r>
            <a:endParaRPr sz="1200">
              <a:latin typeface="Arial Black"/>
              <a:cs typeface="Arial Black"/>
            </a:endParaRPr>
          </a:p>
        </p:txBody>
      </p:sp>
      <p:grpSp>
        <p:nvGrpSpPr>
          <p:cNvPr id="77" name="object 77"/>
          <p:cNvGrpSpPr/>
          <p:nvPr/>
        </p:nvGrpSpPr>
        <p:grpSpPr>
          <a:xfrm>
            <a:off x="5522203" y="4903070"/>
            <a:ext cx="393065" cy="393065"/>
            <a:chOff x="5522203" y="4903070"/>
            <a:chExt cx="393065" cy="393065"/>
          </a:xfrm>
        </p:grpSpPr>
        <p:sp>
          <p:nvSpPr>
            <p:cNvPr id="78" name="object 78"/>
            <p:cNvSpPr/>
            <p:nvPr/>
          </p:nvSpPr>
          <p:spPr>
            <a:xfrm>
              <a:off x="5538579" y="4919450"/>
              <a:ext cx="360045" cy="360045"/>
            </a:xfrm>
            <a:custGeom>
              <a:avLst/>
              <a:gdLst/>
              <a:ahLst/>
              <a:cxnLst/>
              <a:rect l="l" t="t" r="r" b="b"/>
              <a:pathLst>
                <a:path w="360045" h="360045">
                  <a:moveTo>
                    <a:pt x="179997" y="0"/>
                  </a:moveTo>
                  <a:lnTo>
                    <a:pt x="132149" y="6429"/>
                  </a:lnTo>
                  <a:lnTo>
                    <a:pt x="89152" y="24573"/>
                  </a:lnTo>
                  <a:lnTo>
                    <a:pt x="52722" y="52717"/>
                  </a:lnTo>
                  <a:lnTo>
                    <a:pt x="24576" y="89146"/>
                  </a:lnTo>
                  <a:lnTo>
                    <a:pt x="6430" y="132144"/>
                  </a:lnTo>
                  <a:lnTo>
                    <a:pt x="0" y="179997"/>
                  </a:lnTo>
                  <a:lnTo>
                    <a:pt x="6430" y="227849"/>
                  </a:lnTo>
                  <a:lnTo>
                    <a:pt x="24576" y="270847"/>
                  </a:lnTo>
                  <a:lnTo>
                    <a:pt x="52722" y="307276"/>
                  </a:lnTo>
                  <a:lnTo>
                    <a:pt x="89152" y="335420"/>
                  </a:lnTo>
                  <a:lnTo>
                    <a:pt x="132149" y="353564"/>
                  </a:lnTo>
                  <a:lnTo>
                    <a:pt x="179997" y="359994"/>
                  </a:lnTo>
                  <a:lnTo>
                    <a:pt x="227849" y="353564"/>
                  </a:lnTo>
                  <a:lnTo>
                    <a:pt x="270847" y="335420"/>
                  </a:lnTo>
                  <a:lnTo>
                    <a:pt x="307276" y="307276"/>
                  </a:lnTo>
                  <a:lnTo>
                    <a:pt x="335420" y="270847"/>
                  </a:lnTo>
                  <a:lnTo>
                    <a:pt x="353564" y="227849"/>
                  </a:lnTo>
                  <a:lnTo>
                    <a:pt x="359994" y="179997"/>
                  </a:lnTo>
                  <a:lnTo>
                    <a:pt x="353564" y="132144"/>
                  </a:lnTo>
                  <a:lnTo>
                    <a:pt x="335420" y="89146"/>
                  </a:lnTo>
                  <a:lnTo>
                    <a:pt x="307276" y="52717"/>
                  </a:lnTo>
                  <a:lnTo>
                    <a:pt x="270847" y="24573"/>
                  </a:lnTo>
                  <a:lnTo>
                    <a:pt x="227849" y="6429"/>
                  </a:lnTo>
                  <a:lnTo>
                    <a:pt x="179997" y="0"/>
                  </a:lnTo>
                  <a:close/>
                </a:path>
              </a:pathLst>
            </a:custGeom>
            <a:solidFill>
              <a:srgbClr val="B681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5538579" y="4919446"/>
              <a:ext cx="360045" cy="360045"/>
            </a:xfrm>
            <a:custGeom>
              <a:avLst/>
              <a:gdLst/>
              <a:ahLst/>
              <a:cxnLst/>
              <a:rect l="l" t="t" r="r" b="b"/>
              <a:pathLst>
                <a:path w="360045" h="360045">
                  <a:moveTo>
                    <a:pt x="0" y="179908"/>
                  </a:moveTo>
                  <a:lnTo>
                    <a:pt x="6426" y="132081"/>
                  </a:lnTo>
                  <a:lnTo>
                    <a:pt x="24562" y="89105"/>
                  </a:lnTo>
                  <a:lnTo>
                    <a:pt x="52693" y="52693"/>
                  </a:lnTo>
                  <a:lnTo>
                    <a:pt x="89105" y="24562"/>
                  </a:lnTo>
                  <a:lnTo>
                    <a:pt x="132081" y="6426"/>
                  </a:lnTo>
                  <a:lnTo>
                    <a:pt x="179908" y="0"/>
                  </a:lnTo>
                  <a:lnTo>
                    <a:pt x="227734" y="6426"/>
                  </a:lnTo>
                  <a:lnTo>
                    <a:pt x="270711" y="24562"/>
                  </a:lnTo>
                  <a:lnTo>
                    <a:pt x="307122" y="52693"/>
                  </a:lnTo>
                  <a:lnTo>
                    <a:pt x="335253" y="89105"/>
                  </a:lnTo>
                  <a:lnTo>
                    <a:pt x="353389" y="132081"/>
                  </a:lnTo>
                  <a:lnTo>
                    <a:pt x="359816" y="179908"/>
                  </a:lnTo>
                  <a:lnTo>
                    <a:pt x="353389" y="227734"/>
                  </a:lnTo>
                  <a:lnTo>
                    <a:pt x="335253" y="270711"/>
                  </a:lnTo>
                  <a:lnTo>
                    <a:pt x="307122" y="307122"/>
                  </a:lnTo>
                  <a:lnTo>
                    <a:pt x="270711" y="335253"/>
                  </a:lnTo>
                  <a:lnTo>
                    <a:pt x="227734" y="353389"/>
                  </a:lnTo>
                  <a:lnTo>
                    <a:pt x="179908" y="359816"/>
                  </a:lnTo>
                  <a:lnTo>
                    <a:pt x="132081" y="353389"/>
                  </a:lnTo>
                  <a:lnTo>
                    <a:pt x="89105" y="335253"/>
                  </a:lnTo>
                  <a:lnTo>
                    <a:pt x="52693" y="307122"/>
                  </a:lnTo>
                  <a:lnTo>
                    <a:pt x="24562" y="270711"/>
                  </a:lnTo>
                  <a:lnTo>
                    <a:pt x="6426" y="227734"/>
                  </a:lnTo>
                  <a:lnTo>
                    <a:pt x="0" y="179908"/>
                  </a:lnTo>
                  <a:close/>
                </a:path>
              </a:pathLst>
            </a:custGeom>
            <a:ln w="327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0" name="object 80"/>
          <p:cNvSpPr txBox="1"/>
          <p:nvPr/>
        </p:nvSpPr>
        <p:spPr>
          <a:xfrm>
            <a:off x="5630472" y="4982633"/>
            <a:ext cx="17780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85" dirty="0">
                <a:solidFill>
                  <a:srgbClr val="FFFFFF"/>
                </a:solidFill>
                <a:latin typeface="Arial Black"/>
                <a:cs typeface="Arial Black"/>
              </a:rPr>
              <a:t>17</a:t>
            </a:r>
            <a:endParaRPr sz="1200">
              <a:latin typeface="Arial Black"/>
              <a:cs typeface="Arial Black"/>
            </a:endParaRPr>
          </a:p>
        </p:txBody>
      </p:sp>
      <p:grpSp>
        <p:nvGrpSpPr>
          <p:cNvPr id="81" name="object 81"/>
          <p:cNvGrpSpPr/>
          <p:nvPr/>
        </p:nvGrpSpPr>
        <p:grpSpPr>
          <a:xfrm>
            <a:off x="5522203" y="5383396"/>
            <a:ext cx="393065" cy="393065"/>
            <a:chOff x="5522203" y="5383396"/>
            <a:chExt cx="393065" cy="393065"/>
          </a:xfrm>
        </p:grpSpPr>
        <p:sp>
          <p:nvSpPr>
            <p:cNvPr id="82" name="object 82"/>
            <p:cNvSpPr/>
            <p:nvPr/>
          </p:nvSpPr>
          <p:spPr>
            <a:xfrm>
              <a:off x="5538579" y="5399775"/>
              <a:ext cx="360045" cy="360045"/>
            </a:xfrm>
            <a:custGeom>
              <a:avLst/>
              <a:gdLst/>
              <a:ahLst/>
              <a:cxnLst/>
              <a:rect l="l" t="t" r="r" b="b"/>
              <a:pathLst>
                <a:path w="360045" h="360045">
                  <a:moveTo>
                    <a:pt x="179997" y="0"/>
                  </a:moveTo>
                  <a:lnTo>
                    <a:pt x="132149" y="6429"/>
                  </a:lnTo>
                  <a:lnTo>
                    <a:pt x="89152" y="24573"/>
                  </a:lnTo>
                  <a:lnTo>
                    <a:pt x="52722" y="52717"/>
                  </a:lnTo>
                  <a:lnTo>
                    <a:pt x="24576" y="89146"/>
                  </a:lnTo>
                  <a:lnTo>
                    <a:pt x="6430" y="132144"/>
                  </a:lnTo>
                  <a:lnTo>
                    <a:pt x="0" y="179997"/>
                  </a:lnTo>
                  <a:lnTo>
                    <a:pt x="6430" y="227849"/>
                  </a:lnTo>
                  <a:lnTo>
                    <a:pt x="24576" y="270847"/>
                  </a:lnTo>
                  <a:lnTo>
                    <a:pt x="52722" y="307276"/>
                  </a:lnTo>
                  <a:lnTo>
                    <a:pt x="89152" y="335420"/>
                  </a:lnTo>
                  <a:lnTo>
                    <a:pt x="132149" y="353564"/>
                  </a:lnTo>
                  <a:lnTo>
                    <a:pt x="179997" y="359994"/>
                  </a:lnTo>
                  <a:lnTo>
                    <a:pt x="227849" y="353564"/>
                  </a:lnTo>
                  <a:lnTo>
                    <a:pt x="270847" y="335420"/>
                  </a:lnTo>
                  <a:lnTo>
                    <a:pt x="307276" y="307276"/>
                  </a:lnTo>
                  <a:lnTo>
                    <a:pt x="335420" y="270847"/>
                  </a:lnTo>
                  <a:lnTo>
                    <a:pt x="353564" y="227849"/>
                  </a:lnTo>
                  <a:lnTo>
                    <a:pt x="359994" y="179997"/>
                  </a:lnTo>
                  <a:lnTo>
                    <a:pt x="353564" y="132144"/>
                  </a:lnTo>
                  <a:lnTo>
                    <a:pt x="335420" y="89146"/>
                  </a:lnTo>
                  <a:lnTo>
                    <a:pt x="307276" y="52717"/>
                  </a:lnTo>
                  <a:lnTo>
                    <a:pt x="270847" y="24573"/>
                  </a:lnTo>
                  <a:lnTo>
                    <a:pt x="227849" y="6429"/>
                  </a:lnTo>
                  <a:lnTo>
                    <a:pt x="179997" y="0"/>
                  </a:lnTo>
                  <a:close/>
                </a:path>
              </a:pathLst>
            </a:custGeom>
            <a:solidFill>
              <a:srgbClr val="B681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5538579" y="5399771"/>
              <a:ext cx="360045" cy="360045"/>
            </a:xfrm>
            <a:custGeom>
              <a:avLst/>
              <a:gdLst/>
              <a:ahLst/>
              <a:cxnLst/>
              <a:rect l="l" t="t" r="r" b="b"/>
              <a:pathLst>
                <a:path w="360045" h="360045">
                  <a:moveTo>
                    <a:pt x="0" y="179908"/>
                  </a:moveTo>
                  <a:lnTo>
                    <a:pt x="6426" y="132081"/>
                  </a:lnTo>
                  <a:lnTo>
                    <a:pt x="24562" y="89105"/>
                  </a:lnTo>
                  <a:lnTo>
                    <a:pt x="52693" y="52693"/>
                  </a:lnTo>
                  <a:lnTo>
                    <a:pt x="89105" y="24562"/>
                  </a:lnTo>
                  <a:lnTo>
                    <a:pt x="132081" y="6426"/>
                  </a:lnTo>
                  <a:lnTo>
                    <a:pt x="179908" y="0"/>
                  </a:lnTo>
                  <a:lnTo>
                    <a:pt x="227734" y="6426"/>
                  </a:lnTo>
                  <a:lnTo>
                    <a:pt x="270711" y="24562"/>
                  </a:lnTo>
                  <a:lnTo>
                    <a:pt x="307122" y="52693"/>
                  </a:lnTo>
                  <a:lnTo>
                    <a:pt x="335253" y="89105"/>
                  </a:lnTo>
                  <a:lnTo>
                    <a:pt x="353389" y="132081"/>
                  </a:lnTo>
                  <a:lnTo>
                    <a:pt x="359816" y="179908"/>
                  </a:lnTo>
                  <a:lnTo>
                    <a:pt x="353389" y="227734"/>
                  </a:lnTo>
                  <a:lnTo>
                    <a:pt x="335253" y="270711"/>
                  </a:lnTo>
                  <a:lnTo>
                    <a:pt x="307122" y="307122"/>
                  </a:lnTo>
                  <a:lnTo>
                    <a:pt x="270711" y="335253"/>
                  </a:lnTo>
                  <a:lnTo>
                    <a:pt x="227734" y="353389"/>
                  </a:lnTo>
                  <a:lnTo>
                    <a:pt x="179908" y="359816"/>
                  </a:lnTo>
                  <a:lnTo>
                    <a:pt x="132081" y="353389"/>
                  </a:lnTo>
                  <a:lnTo>
                    <a:pt x="89105" y="335253"/>
                  </a:lnTo>
                  <a:lnTo>
                    <a:pt x="52693" y="307122"/>
                  </a:lnTo>
                  <a:lnTo>
                    <a:pt x="24562" y="270711"/>
                  </a:lnTo>
                  <a:lnTo>
                    <a:pt x="6426" y="227734"/>
                  </a:lnTo>
                  <a:lnTo>
                    <a:pt x="0" y="179908"/>
                  </a:lnTo>
                  <a:close/>
                </a:path>
              </a:pathLst>
            </a:custGeom>
            <a:ln w="327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4" name="object 84"/>
          <p:cNvSpPr txBox="1"/>
          <p:nvPr/>
        </p:nvSpPr>
        <p:spPr>
          <a:xfrm>
            <a:off x="5626503" y="5465233"/>
            <a:ext cx="18478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55" dirty="0">
                <a:solidFill>
                  <a:srgbClr val="FFFFFF"/>
                </a:solidFill>
                <a:latin typeface="Arial Black"/>
                <a:cs typeface="Arial Black"/>
              </a:rPr>
              <a:t>18</a:t>
            </a:r>
            <a:endParaRPr sz="1200">
              <a:latin typeface="Arial Black"/>
              <a:cs typeface="Arial Black"/>
            </a:endParaRPr>
          </a:p>
        </p:txBody>
      </p:sp>
      <p:grpSp>
        <p:nvGrpSpPr>
          <p:cNvPr id="85" name="object 85"/>
          <p:cNvGrpSpPr/>
          <p:nvPr/>
        </p:nvGrpSpPr>
        <p:grpSpPr>
          <a:xfrm>
            <a:off x="5522203" y="5863721"/>
            <a:ext cx="393065" cy="393065"/>
            <a:chOff x="5522203" y="5863721"/>
            <a:chExt cx="393065" cy="393065"/>
          </a:xfrm>
        </p:grpSpPr>
        <p:sp>
          <p:nvSpPr>
            <p:cNvPr id="86" name="object 86"/>
            <p:cNvSpPr/>
            <p:nvPr/>
          </p:nvSpPr>
          <p:spPr>
            <a:xfrm>
              <a:off x="5538579" y="5880100"/>
              <a:ext cx="360045" cy="360045"/>
            </a:xfrm>
            <a:custGeom>
              <a:avLst/>
              <a:gdLst/>
              <a:ahLst/>
              <a:cxnLst/>
              <a:rect l="l" t="t" r="r" b="b"/>
              <a:pathLst>
                <a:path w="360045" h="360045">
                  <a:moveTo>
                    <a:pt x="179997" y="0"/>
                  </a:moveTo>
                  <a:lnTo>
                    <a:pt x="132149" y="6429"/>
                  </a:lnTo>
                  <a:lnTo>
                    <a:pt x="89152" y="24573"/>
                  </a:lnTo>
                  <a:lnTo>
                    <a:pt x="52722" y="52717"/>
                  </a:lnTo>
                  <a:lnTo>
                    <a:pt x="24576" y="89146"/>
                  </a:lnTo>
                  <a:lnTo>
                    <a:pt x="6430" y="132144"/>
                  </a:lnTo>
                  <a:lnTo>
                    <a:pt x="0" y="179997"/>
                  </a:lnTo>
                  <a:lnTo>
                    <a:pt x="6430" y="227849"/>
                  </a:lnTo>
                  <a:lnTo>
                    <a:pt x="24576" y="270847"/>
                  </a:lnTo>
                  <a:lnTo>
                    <a:pt x="52722" y="307276"/>
                  </a:lnTo>
                  <a:lnTo>
                    <a:pt x="89152" y="335420"/>
                  </a:lnTo>
                  <a:lnTo>
                    <a:pt x="132149" y="353564"/>
                  </a:lnTo>
                  <a:lnTo>
                    <a:pt x="179997" y="359994"/>
                  </a:lnTo>
                  <a:lnTo>
                    <a:pt x="227849" y="353564"/>
                  </a:lnTo>
                  <a:lnTo>
                    <a:pt x="270847" y="335420"/>
                  </a:lnTo>
                  <a:lnTo>
                    <a:pt x="307276" y="307276"/>
                  </a:lnTo>
                  <a:lnTo>
                    <a:pt x="335420" y="270847"/>
                  </a:lnTo>
                  <a:lnTo>
                    <a:pt x="353564" y="227849"/>
                  </a:lnTo>
                  <a:lnTo>
                    <a:pt x="359994" y="179997"/>
                  </a:lnTo>
                  <a:lnTo>
                    <a:pt x="353564" y="132144"/>
                  </a:lnTo>
                  <a:lnTo>
                    <a:pt x="335420" y="89146"/>
                  </a:lnTo>
                  <a:lnTo>
                    <a:pt x="307276" y="52717"/>
                  </a:lnTo>
                  <a:lnTo>
                    <a:pt x="270847" y="24573"/>
                  </a:lnTo>
                  <a:lnTo>
                    <a:pt x="227849" y="6429"/>
                  </a:lnTo>
                  <a:lnTo>
                    <a:pt x="179997" y="0"/>
                  </a:lnTo>
                  <a:close/>
                </a:path>
              </a:pathLst>
            </a:custGeom>
            <a:solidFill>
              <a:srgbClr val="B681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5538579" y="5880097"/>
              <a:ext cx="360045" cy="360045"/>
            </a:xfrm>
            <a:custGeom>
              <a:avLst/>
              <a:gdLst/>
              <a:ahLst/>
              <a:cxnLst/>
              <a:rect l="l" t="t" r="r" b="b"/>
              <a:pathLst>
                <a:path w="360045" h="360045">
                  <a:moveTo>
                    <a:pt x="0" y="179908"/>
                  </a:moveTo>
                  <a:lnTo>
                    <a:pt x="6426" y="132081"/>
                  </a:lnTo>
                  <a:lnTo>
                    <a:pt x="24562" y="89105"/>
                  </a:lnTo>
                  <a:lnTo>
                    <a:pt x="52693" y="52693"/>
                  </a:lnTo>
                  <a:lnTo>
                    <a:pt x="89105" y="24562"/>
                  </a:lnTo>
                  <a:lnTo>
                    <a:pt x="132081" y="6426"/>
                  </a:lnTo>
                  <a:lnTo>
                    <a:pt x="179908" y="0"/>
                  </a:lnTo>
                  <a:lnTo>
                    <a:pt x="227734" y="6426"/>
                  </a:lnTo>
                  <a:lnTo>
                    <a:pt x="270711" y="24562"/>
                  </a:lnTo>
                  <a:lnTo>
                    <a:pt x="307122" y="52693"/>
                  </a:lnTo>
                  <a:lnTo>
                    <a:pt x="335253" y="89105"/>
                  </a:lnTo>
                  <a:lnTo>
                    <a:pt x="353389" y="132081"/>
                  </a:lnTo>
                  <a:lnTo>
                    <a:pt x="359816" y="179908"/>
                  </a:lnTo>
                  <a:lnTo>
                    <a:pt x="353389" y="227734"/>
                  </a:lnTo>
                  <a:lnTo>
                    <a:pt x="335253" y="270711"/>
                  </a:lnTo>
                  <a:lnTo>
                    <a:pt x="307122" y="307122"/>
                  </a:lnTo>
                  <a:lnTo>
                    <a:pt x="270711" y="335253"/>
                  </a:lnTo>
                  <a:lnTo>
                    <a:pt x="227734" y="353389"/>
                  </a:lnTo>
                  <a:lnTo>
                    <a:pt x="179908" y="359816"/>
                  </a:lnTo>
                  <a:lnTo>
                    <a:pt x="132081" y="353389"/>
                  </a:lnTo>
                  <a:lnTo>
                    <a:pt x="89105" y="335253"/>
                  </a:lnTo>
                  <a:lnTo>
                    <a:pt x="52693" y="307122"/>
                  </a:lnTo>
                  <a:lnTo>
                    <a:pt x="24562" y="270711"/>
                  </a:lnTo>
                  <a:lnTo>
                    <a:pt x="6426" y="227734"/>
                  </a:lnTo>
                  <a:lnTo>
                    <a:pt x="0" y="179908"/>
                  </a:lnTo>
                  <a:close/>
                </a:path>
              </a:pathLst>
            </a:custGeom>
            <a:ln w="327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8" name="object 88"/>
          <p:cNvSpPr txBox="1"/>
          <p:nvPr/>
        </p:nvSpPr>
        <p:spPr>
          <a:xfrm>
            <a:off x="5628885" y="5939366"/>
            <a:ext cx="18097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70" dirty="0">
                <a:solidFill>
                  <a:srgbClr val="FFFFFF"/>
                </a:solidFill>
                <a:latin typeface="Arial Black"/>
                <a:cs typeface="Arial Black"/>
              </a:rPr>
              <a:t>19</a:t>
            </a:r>
            <a:endParaRPr sz="1200">
              <a:latin typeface="Arial Black"/>
              <a:cs typeface="Arial Black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6135496" y="3081870"/>
            <a:ext cx="2648585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How do I</a:t>
            </a:r>
            <a:r>
              <a:rPr lang="en-AU" sz="110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 </a:t>
            </a:r>
            <a:r>
              <a:rPr sz="110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treat my new partner fairly?</a:t>
            </a:r>
            <a:endParaRPr sz="1100" dirty="0">
              <a:latin typeface="Montserrat" pitchFamily="2" charset="0"/>
              <a:cs typeface="Verdana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6135498" y="3564466"/>
            <a:ext cx="2964815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Can</a:t>
            </a:r>
            <a:r>
              <a:rPr sz="1100" spc="-7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 </a:t>
            </a:r>
            <a:r>
              <a:rPr sz="1100" spc="-1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you</a:t>
            </a:r>
            <a:r>
              <a:rPr sz="1100" spc="-75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 </a:t>
            </a:r>
            <a:r>
              <a:rPr sz="110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screen</a:t>
            </a:r>
            <a:r>
              <a:rPr sz="1100" spc="-7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 </a:t>
            </a:r>
            <a:r>
              <a:rPr sz="110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my</a:t>
            </a:r>
            <a:r>
              <a:rPr sz="1100" spc="-65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 </a:t>
            </a:r>
            <a:r>
              <a:rPr sz="1100" spc="-1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existing</a:t>
            </a:r>
            <a:r>
              <a:rPr sz="1100" spc="-8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 </a:t>
            </a:r>
            <a:r>
              <a:rPr sz="1100" spc="-1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professionals?</a:t>
            </a:r>
            <a:endParaRPr sz="1100">
              <a:latin typeface="Montserrat" pitchFamily="2" charset="0"/>
              <a:cs typeface="Verdana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6135498" y="3909843"/>
            <a:ext cx="3779520" cy="360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How should I think about my estate, my business, my wealth, next generation?</a:t>
            </a:r>
            <a:endParaRPr sz="1100" dirty="0">
              <a:latin typeface="Montserrat" pitchFamily="2" charset="0"/>
              <a:cs typeface="Verdana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6135498" y="4482016"/>
            <a:ext cx="3990975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210"/>
              </a:lnSpc>
              <a:spcBef>
                <a:spcPts val="100"/>
              </a:spcBef>
            </a:pPr>
            <a:r>
              <a:rPr sz="1100" spc="5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How</a:t>
            </a:r>
            <a:r>
              <a:rPr sz="1100" spc="-65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 </a:t>
            </a:r>
            <a:r>
              <a:rPr sz="110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do</a:t>
            </a:r>
            <a:r>
              <a:rPr sz="1100" spc="-65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 </a:t>
            </a:r>
            <a:r>
              <a:rPr sz="1100" spc="-14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I</a:t>
            </a:r>
            <a:r>
              <a:rPr sz="1100" spc="-55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 </a:t>
            </a:r>
            <a:r>
              <a:rPr sz="110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build</a:t>
            </a:r>
            <a:r>
              <a:rPr sz="1100" spc="-55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 </a:t>
            </a:r>
            <a:r>
              <a:rPr sz="110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leadership</a:t>
            </a:r>
            <a:r>
              <a:rPr sz="1100" dirty="0">
                <a:solidFill>
                  <a:srgbClr val="2E3841"/>
                </a:solidFill>
                <a:latin typeface="Montserrat" pitchFamily="2" charset="0"/>
                <a:cs typeface="Calibri"/>
              </a:rPr>
              <a:t>,</a:t>
            </a:r>
            <a:r>
              <a:rPr sz="1100" spc="85" dirty="0">
                <a:solidFill>
                  <a:srgbClr val="2E3841"/>
                </a:solidFill>
                <a:latin typeface="Montserrat" pitchFamily="2" charset="0"/>
                <a:cs typeface="Calibri"/>
              </a:rPr>
              <a:t> </a:t>
            </a:r>
            <a:r>
              <a:rPr sz="1100" spc="95" dirty="0">
                <a:solidFill>
                  <a:srgbClr val="2E3841"/>
                </a:solidFill>
                <a:latin typeface="Montserrat" pitchFamily="2" charset="0"/>
                <a:cs typeface="Calibri"/>
              </a:rPr>
              <a:t>resilience</a:t>
            </a:r>
            <a:r>
              <a:rPr sz="1100" spc="80" dirty="0">
                <a:solidFill>
                  <a:srgbClr val="2E3841"/>
                </a:solidFill>
                <a:latin typeface="Montserrat" pitchFamily="2" charset="0"/>
                <a:cs typeface="Calibri"/>
              </a:rPr>
              <a:t> </a:t>
            </a:r>
            <a:r>
              <a:rPr sz="1100" dirty="0">
                <a:solidFill>
                  <a:srgbClr val="2E3841"/>
                </a:solidFill>
                <a:latin typeface="Montserrat" pitchFamily="2" charset="0"/>
                <a:cs typeface="Calibri"/>
              </a:rPr>
              <a:t>&amp;</a:t>
            </a:r>
            <a:r>
              <a:rPr sz="1100" spc="80" dirty="0">
                <a:solidFill>
                  <a:srgbClr val="2E3841"/>
                </a:solidFill>
                <a:latin typeface="Montserrat" pitchFamily="2" charset="0"/>
                <a:cs typeface="Calibri"/>
              </a:rPr>
              <a:t> </a:t>
            </a:r>
            <a:r>
              <a:rPr sz="1100" spc="95" dirty="0">
                <a:solidFill>
                  <a:srgbClr val="2E3841"/>
                </a:solidFill>
                <a:latin typeface="Montserrat" pitchFamily="2" charset="0"/>
                <a:cs typeface="Calibri"/>
              </a:rPr>
              <a:t>positive</a:t>
            </a:r>
            <a:r>
              <a:rPr sz="1100" spc="85" dirty="0">
                <a:solidFill>
                  <a:srgbClr val="2E3841"/>
                </a:solidFill>
                <a:latin typeface="Montserrat" pitchFamily="2" charset="0"/>
                <a:cs typeface="Calibri"/>
              </a:rPr>
              <a:t> </a:t>
            </a:r>
            <a:r>
              <a:rPr sz="1100" dirty="0">
                <a:solidFill>
                  <a:srgbClr val="2E3841"/>
                </a:solidFill>
                <a:latin typeface="Montserrat" pitchFamily="2" charset="0"/>
                <a:cs typeface="Calibri"/>
              </a:rPr>
              <a:t>culture</a:t>
            </a:r>
            <a:r>
              <a:rPr sz="1100" spc="80" dirty="0">
                <a:solidFill>
                  <a:srgbClr val="2E3841"/>
                </a:solidFill>
                <a:latin typeface="Montserrat" pitchFamily="2" charset="0"/>
                <a:cs typeface="Calibri"/>
              </a:rPr>
              <a:t> </a:t>
            </a:r>
            <a:r>
              <a:rPr sz="1100" spc="-25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in</a:t>
            </a:r>
            <a:r>
              <a:rPr lang="en-AU" sz="1100" spc="-25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 </a:t>
            </a:r>
            <a:r>
              <a:rPr sz="1100" spc="120" dirty="0">
                <a:solidFill>
                  <a:srgbClr val="2E3841"/>
                </a:solidFill>
                <a:latin typeface="Montserrat" pitchFamily="2" charset="0"/>
                <a:cs typeface="Calibri"/>
              </a:rPr>
              <a:t>the</a:t>
            </a:r>
            <a:r>
              <a:rPr sz="1100" spc="45" dirty="0">
                <a:solidFill>
                  <a:srgbClr val="2E3841"/>
                </a:solidFill>
                <a:latin typeface="Montserrat" pitchFamily="2" charset="0"/>
                <a:cs typeface="Calibri"/>
              </a:rPr>
              <a:t> </a:t>
            </a:r>
            <a:r>
              <a:rPr sz="1100" spc="-1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business?</a:t>
            </a:r>
            <a:endParaRPr sz="1100" dirty="0">
              <a:latin typeface="Montserrat" pitchFamily="2" charset="0"/>
              <a:cs typeface="Verdana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6135497" y="5015416"/>
            <a:ext cx="3990975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What’s</a:t>
            </a:r>
            <a:r>
              <a:rPr sz="1100" spc="-85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 </a:t>
            </a:r>
            <a:r>
              <a:rPr sz="110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my</a:t>
            </a:r>
            <a:r>
              <a:rPr sz="1100" spc="-8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 </a:t>
            </a:r>
            <a:r>
              <a:rPr sz="110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legacy</a:t>
            </a:r>
            <a:r>
              <a:rPr sz="1100" dirty="0">
                <a:solidFill>
                  <a:srgbClr val="2E3841"/>
                </a:solidFill>
                <a:latin typeface="Montserrat" pitchFamily="2" charset="0"/>
                <a:cs typeface="Calibri"/>
              </a:rPr>
              <a:t>,</a:t>
            </a:r>
            <a:r>
              <a:rPr sz="1100" spc="60" dirty="0">
                <a:solidFill>
                  <a:srgbClr val="2E3841"/>
                </a:solidFill>
                <a:latin typeface="Montserrat" pitchFamily="2" charset="0"/>
                <a:cs typeface="Calibri"/>
              </a:rPr>
              <a:t> </a:t>
            </a:r>
            <a:r>
              <a:rPr sz="1100" dirty="0">
                <a:solidFill>
                  <a:srgbClr val="2E3841"/>
                </a:solidFill>
                <a:latin typeface="Montserrat" pitchFamily="2" charset="0"/>
                <a:cs typeface="Calibri"/>
              </a:rPr>
              <a:t>and how do I</a:t>
            </a:r>
            <a:r>
              <a:rPr lang="en-AU" sz="1100" dirty="0">
                <a:solidFill>
                  <a:srgbClr val="2E3841"/>
                </a:solidFill>
                <a:latin typeface="Montserrat" pitchFamily="2" charset="0"/>
                <a:cs typeface="Calibri"/>
              </a:rPr>
              <a:t> </a:t>
            </a:r>
            <a:r>
              <a:rPr sz="1100" dirty="0">
                <a:solidFill>
                  <a:srgbClr val="2E3841"/>
                </a:solidFill>
                <a:latin typeface="Montserrat" pitchFamily="2" charset="0"/>
                <a:cs typeface="Calibri"/>
              </a:rPr>
              <a:t>communicate it?</a:t>
            </a:r>
            <a:endParaRPr sz="1100" dirty="0">
              <a:latin typeface="Montserrat" pitchFamily="2" charset="0"/>
              <a:cs typeface="Calibri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6135498" y="5446479"/>
            <a:ext cx="2219325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5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How</a:t>
            </a:r>
            <a:r>
              <a:rPr sz="1100" spc="-25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 </a:t>
            </a:r>
            <a:r>
              <a:rPr sz="110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should</a:t>
            </a:r>
            <a:r>
              <a:rPr sz="1100" spc="-1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 </a:t>
            </a:r>
            <a:r>
              <a:rPr sz="1100" spc="-14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I</a:t>
            </a:r>
            <a:r>
              <a:rPr sz="1100" spc="-1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 </a:t>
            </a:r>
            <a:r>
              <a:rPr sz="110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think</a:t>
            </a:r>
            <a:r>
              <a:rPr sz="1100" spc="-15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 </a:t>
            </a:r>
            <a:r>
              <a:rPr sz="110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about</a:t>
            </a:r>
            <a:r>
              <a:rPr sz="1100" spc="-2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 </a:t>
            </a:r>
            <a:r>
              <a:rPr sz="1100" spc="-1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that?</a:t>
            </a:r>
            <a:endParaRPr sz="1100">
              <a:latin typeface="Montserrat" pitchFamily="2" charset="0"/>
              <a:cs typeface="Verdana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6135498" y="5990776"/>
            <a:ext cx="3248025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Can</a:t>
            </a:r>
            <a:r>
              <a:rPr sz="1100" spc="-35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 </a:t>
            </a:r>
            <a:r>
              <a:rPr sz="1100" spc="-1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you</a:t>
            </a:r>
            <a:r>
              <a:rPr sz="1100" spc="-4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 </a:t>
            </a:r>
            <a:r>
              <a:rPr sz="110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help</a:t>
            </a:r>
            <a:r>
              <a:rPr sz="1100" spc="-3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 </a:t>
            </a:r>
            <a:r>
              <a:rPr sz="110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me</a:t>
            </a:r>
            <a:r>
              <a:rPr sz="1100" spc="-45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 </a:t>
            </a:r>
            <a:r>
              <a:rPr sz="110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with</a:t>
            </a:r>
            <a:r>
              <a:rPr sz="1100" spc="-3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 </a:t>
            </a:r>
            <a:r>
              <a:rPr sz="1100" spc="-25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key</a:t>
            </a:r>
            <a:r>
              <a:rPr sz="1100" spc="-3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 </a:t>
            </a:r>
            <a:r>
              <a:rPr sz="110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people</a:t>
            </a:r>
            <a:r>
              <a:rPr sz="1100" spc="-4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 </a:t>
            </a:r>
            <a:r>
              <a:rPr sz="110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in</a:t>
            </a:r>
            <a:r>
              <a:rPr sz="1100" spc="-3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 </a:t>
            </a:r>
            <a:r>
              <a:rPr sz="1100" spc="-1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business?</a:t>
            </a:r>
            <a:endParaRPr sz="1100">
              <a:latin typeface="Montserrat" pitchFamily="2" charset="0"/>
              <a:cs typeface="Verdana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6135498" y="6437079"/>
            <a:ext cx="3494404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How do I feel about family members in business?</a:t>
            </a:r>
            <a:endParaRPr sz="1100" dirty="0">
              <a:latin typeface="Montserrat" pitchFamily="2" charset="0"/>
              <a:cs typeface="Verdana"/>
            </a:endParaRPr>
          </a:p>
        </p:txBody>
      </p:sp>
      <p:grpSp>
        <p:nvGrpSpPr>
          <p:cNvPr id="97" name="object 97"/>
          <p:cNvGrpSpPr/>
          <p:nvPr/>
        </p:nvGrpSpPr>
        <p:grpSpPr>
          <a:xfrm>
            <a:off x="5522203" y="6344047"/>
            <a:ext cx="393065" cy="393065"/>
            <a:chOff x="5522203" y="6344047"/>
            <a:chExt cx="393065" cy="393065"/>
          </a:xfrm>
        </p:grpSpPr>
        <p:sp>
          <p:nvSpPr>
            <p:cNvPr id="98" name="object 98"/>
            <p:cNvSpPr/>
            <p:nvPr/>
          </p:nvSpPr>
          <p:spPr>
            <a:xfrm>
              <a:off x="5538579" y="6360426"/>
              <a:ext cx="360045" cy="360045"/>
            </a:xfrm>
            <a:custGeom>
              <a:avLst/>
              <a:gdLst/>
              <a:ahLst/>
              <a:cxnLst/>
              <a:rect l="l" t="t" r="r" b="b"/>
              <a:pathLst>
                <a:path w="360045" h="360045">
                  <a:moveTo>
                    <a:pt x="179997" y="0"/>
                  </a:moveTo>
                  <a:lnTo>
                    <a:pt x="132149" y="6429"/>
                  </a:lnTo>
                  <a:lnTo>
                    <a:pt x="89152" y="24573"/>
                  </a:lnTo>
                  <a:lnTo>
                    <a:pt x="52722" y="52717"/>
                  </a:lnTo>
                  <a:lnTo>
                    <a:pt x="24576" y="89146"/>
                  </a:lnTo>
                  <a:lnTo>
                    <a:pt x="6430" y="132144"/>
                  </a:lnTo>
                  <a:lnTo>
                    <a:pt x="0" y="179997"/>
                  </a:lnTo>
                  <a:lnTo>
                    <a:pt x="6430" y="227849"/>
                  </a:lnTo>
                  <a:lnTo>
                    <a:pt x="24576" y="270847"/>
                  </a:lnTo>
                  <a:lnTo>
                    <a:pt x="52722" y="307276"/>
                  </a:lnTo>
                  <a:lnTo>
                    <a:pt x="89152" y="335420"/>
                  </a:lnTo>
                  <a:lnTo>
                    <a:pt x="132149" y="353564"/>
                  </a:lnTo>
                  <a:lnTo>
                    <a:pt x="179997" y="359994"/>
                  </a:lnTo>
                  <a:lnTo>
                    <a:pt x="227849" y="353564"/>
                  </a:lnTo>
                  <a:lnTo>
                    <a:pt x="270847" y="335420"/>
                  </a:lnTo>
                  <a:lnTo>
                    <a:pt x="307276" y="307276"/>
                  </a:lnTo>
                  <a:lnTo>
                    <a:pt x="335420" y="270847"/>
                  </a:lnTo>
                  <a:lnTo>
                    <a:pt x="353564" y="227849"/>
                  </a:lnTo>
                  <a:lnTo>
                    <a:pt x="359994" y="179997"/>
                  </a:lnTo>
                  <a:lnTo>
                    <a:pt x="353564" y="132144"/>
                  </a:lnTo>
                  <a:lnTo>
                    <a:pt x="335420" y="89146"/>
                  </a:lnTo>
                  <a:lnTo>
                    <a:pt x="307276" y="52717"/>
                  </a:lnTo>
                  <a:lnTo>
                    <a:pt x="270847" y="24573"/>
                  </a:lnTo>
                  <a:lnTo>
                    <a:pt x="227849" y="6429"/>
                  </a:lnTo>
                  <a:lnTo>
                    <a:pt x="179997" y="0"/>
                  </a:lnTo>
                  <a:close/>
                </a:path>
              </a:pathLst>
            </a:custGeom>
            <a:solidFill>
              <a:srgbClr val="B681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5538579" y="6360423"/>
              <a:ext cx="360045" cy="360045"/>
            </a:xfrm>
            <a:custGeom>
              <a:avLst/>
              <a:gdLst/>
              <a:ahLst/>
              <a:cxnLst/>
              <a:rect l="l" t="t" r="r" b="b"/>
              <a:pathLst>
                <a:path w="360045" h="360045">
                  <a:moveTo>
                    <a:pt x="0" y="179908"/>
                  </a:moveTo>
                  <a:lnTo>
                    <a:pt x="6426" y="132081"/>
                  </a:lnTo>
                  <a:lnTo>
                    <a:pt x="24562" y="89105"/>
                  </a:lnTo>
                  <a:lnTo>
                    <a:pt x="52693" y="52693"/>
                  </a:lnTo>
                  <a:lnTo>
                    <a:pt x="89105" y="24562"/>
                  </a:lnTo>
                  <a:lnTo>
                    <a:pt x="132081" y="6426"/>
                  </a:lnTo>
                  <a:lnTo>
                    <a:pt x="179908" y="0"/>
                  </a:lnTo>
                  <a:lnTo>
                    <a:pt x="227734" y="6426"/>
                  </a:lnTo>
                  <a:lnTo>
                    <a:pt x="270711" y="24562"/>
                  </a:lnTo>
                  <a:lnTo>
                    <a:pt x="307122" y="52693"/>
                  </a:lnTo>
                  <a:lnTo>
                    <a:pt x="335253" y="89105"/>
                  </a:lnTo>
                  <a:lnTo>
                    <a:pt x="353389" y="132081"/>
                  </a:lnTo>
                  <a:lnTo>
                    <a:pt x="359816" y="179908"/>
                  </a:lnTo>
                  <a:lnTo>
                    <a:pt x="353389" y="227734"/>
                  </a:lnTo>
                  <a:lnTo>
                    <a:pt x="335253" y="270711"/>
                  </a:lnTo>
                  <a:lnTo>
                    <a:pt x="307122" y="307122"/>
                  </a:lnTo>
                  <a:lnTo>
                    <a:pt x="270711" y="335253"/>
                  </a:lnTo>
                  <a:lnTo>
                    <a:pt x="227734" y="353389"/>
                  </a:lnTo>
                  <a:lnTo>
                    <a:pt x="179908" y="359816"/>
                  </a:lnTo>
                  <a:lnTo>
                    <a:pt x="132081" y="353389"/>
                  </a:lnTo>
                  <a:lnTo>
                    <a:pt x="89105" y="335253"/>
                  </a:lnTo>
                  <a:lnTo>
                    <a:pt x="52693" y="307122"/>
                  </a:lnTo>
                  <a:lnTo>
                    <a:pt x="24562" y="270711"/>
                  </a:lnTo>
                  <a:lnTo>
                    <a:pt x="6426" y="227734"/>
                  </a:lnTo>
                  <a:lnTo>
                    <a:pt x="0" y="179908"/>
                  </a:lnTo>
                  <a:close/>
                </a:path>
              </a:pathLst>
            </a:custGeom>
            <a:ln w="327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0" name="object 100"/>
          <p:cNvSpPr txBox="1"/>
          <p:nvPr/>
        </p:nvSpPr>
        <p:spPr>
          <a:xfrm>
            <a:off x="5609835" y="6421966"/>
            <a:ext cx="21717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solidFill>
                  <a:srgbClr val="FFFFFF"/>
                </a:solidFill>
                <a:latin typeface="Arial Black"/>
                <a:cs typeface="Arial Black"/>
              </a:rPr>
              <a:t>20</a:t>
            </a:r>
            <a:endParaRPr sz="1200">
              <a:latin typeface="Arial Black"/>
              <a:cs typeface="Arial Black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1501204E0E8546970714FFE872A97A" ma:contentTypeVersion="16" ma:contentTypeDescription="Create a new document." ma:contentTypeScope="" ma:versionID="3dcb7032a39a2438a215d330f728a50c">
  <xsd:schema xmlns:xsd="http://www.w3.org/2001/XMLSchema" xmlns:xs="http://www.w3.org/2001/XMLSchema" xmlns:p="http://schemas.microsoft.com/office/2006/metadata/properties" xmlns:ns2="754c8679-8c3b-4cb4-ba22-a8d7dbdfdbb4" xmlns:ns3="6e81a57f-e398-47b6-98fd-f6700c6fb7fe" xmlns:ns4="f3b6e03b-ad32-48bd-b642-fb933687addb" targetNamespace="http://schemas.microsoft.com/office/2006/metadata/properties" ma:root="true" ma:fieldsID="7f5ea7cd19af5acac4944f097e308644" ns2:_="" ns3:_="" ns4:_="">
    <xsd:import namespace="754c8679-8c3b-4cb4-ba22-a8d7dbdfdbb4"/>
    <xsd:import namespace="6e81a57f-e398-47b6-98fd-f6700c6fb7fe"/>
    <xsd:import namespace="f3b6e03b-ad32-48bd-b642-fb933687add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4c8679-8c3b-4cb4-ba22-a8d7dbdfdb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37edb66-2f33-4c2f-9104-9fe18fb1b6b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81a57f-e398-47b6-98fd-f6700c6fb7f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b6e03b-ad32-48bd-b642-fb933687addb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5f392f10-55a8-44cb-a09c-740ac177dd52}" ma:internalName="TaxCatchAll" ma:showField="CatchAllData" ma:web="f3b6e03b-ad32-48bd-b642-fb933687add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26C9B23-E680-40BF-9C0A-506EFC0B14F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BE35275-B0CD-475C-8E9A-417084BEB0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54c8679-8c3b-4cb4-ba22-a8d7dbdfdbb4"/>
    <ds:schemaRef ds:uri="6e81a57f-e398-47b6-98fd-f6700c6fb7fe"/>
    <ds:schemaRef ds:uri="f3b6e03b-ad32-48bd-b642-fb933687add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</TotalTime>
  <Words>188</Words>
  <Application>Microsoft Office PowerPoint</Application>
  <PresentationFormat>Custom</PresentationFormat>
  <Paragraphs>41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 Black</vt:lpstr>
      <vt:lpstr>Calibri</vt:lpstr>
      <vt:lpstr>Montserrat</vt:lpstr>
      <vt:lpstr>Montserrat SemiBold</vt:lpstr>
      <vt:lpstr>Verdana</vt:lpstr>
      <vt:lpstr>Office Theme</vt:lpstr>
      <vt:lpstr>Typical Client Conversations and needs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Typical Client Conversations and needs</dc:title>
  <cp:lastModifiedBy>Leanne Manning</cp:lastModifiedBy>
  <cp:revision>1</cp:revision>
  <dcterms:created xsi:type="dcterms:W3CDTF">2022-11-03T23:34:45Z</dcterms:created>
  <dcterms:modified xsi:type="dcterms:W3CDTF">2022-11-09T04:11:51Z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2022-08-18T00:00:00Z</vt:filetime>
  </property>
  <property fmtid="{D5CDD505-2E9C-101B-9397-08002B2CF9AE}" pid="3" name="LastSaved">
    <vt:filetime>2022-11-03T00:00:00Z</vt:filetime>
  </property>
  <property fmtid="{D5CDD505-2E9C-101B-9397-08002B2CF9AE}" pid="4" name="Producer">
    <vt:lpwstr>macOS Version 10.15.7 (Build 19H1824) Quartz PDFContext</vt:lpwstr>
  </property>
</Properties>
</file>