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 h="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w="0"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 h="0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 h="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07289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Wheel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5"/>
              <a:t> </a:t>
            </a:r>
            <a:r>
              <a:rPr dirty="0" spc="-10"/>
              <a:t>Competency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186874" y="2110014"/>
            <a:ext cx="4614545" cy="4614545"/>
            <a:chOff x="3186874" y="2110014"/>
            <a:chExt cx="4614545" cy="4614545"/>
          </a:xfrm>
        </p:grpSpPr>
        <p:sp>
          <p:nvSpPr>
            <p:cNvPr id="4" name="object 4" descr=""/>
            <p:cNvSpPr/>
            <p:nvPr/>
          </p:nvSpPr>
          <p:spPr>
            <a:xfrm>
              <a:off x="5494039" y="2119538"/>
              <a:ext cx="1624965" cy="2298065"/>
            </a:xfrm>
            <a:custGeom>
              <a:avLst/>
              <a:gdLst/>
              <a:ahLst/>
              <a:cxnLst/>
              <a:rect l="l" t="t" r="r" b="b"/>
              <a:pathLst>
                <a:path w="1624965" h="2298065">
                  <a:moveTo>
                    <a:pt x="0" y="0"/>
                  </a:moveTo>
                  <a:lnTo>
                    <a:pt x="0" y="2297638"/>
                  </a:lnTo>
                  <a:lnTo>
                    <a:pt x="1624676" y="672962"/>
                  </a:lnTo>
                  <a:lnTo>
                    <a:pt x="1588416" y="637493"/>
                  </a:lnTo>
                  <a:lnTo>
                    <a:pt x="1551461" y="602904"/>
                  </a:lnTo>
                  <a:lnTo>
                    <a:pt x="1513829" y="569204"/>
                  </a:lnTo>
                  <a:lnTo>
                    <a:pt x="1475536" y="536398"/>
                  </a:lnTo>
                  <a:lnTo>
                    <a:pt x="1436598" y="504494"/>
                  </a:lnTo>
                  <a:lnTo>
                    <a:pt x="1397032" y="473498"/>
                  </a:lnTo>
                  <a:lnTo>
                    <a:pt x="1356854" y="443417"/>
                  </a:lnTo>
                  <a:lnTo>
                    <a:pt x="1316082" y="414259"/>
                  </a:lnTo>
                  <a:lnTo>
                    <a:pt x="1274731" y="386029"/>
                  </a:lnTo>
                  <a:lnTo>
                    <a:pt x="1232818" y="358736"/>
                  </a:lnTo>
                  <a:lnTo>
                    <a:pt x="1190359" y="332385"/>
                  </a:lnTo>
                  <a:lnTo>
                    <a:pt x="1147372" y="306983"/>
                  </a:lnTo>
                  <a:lnTo>
                    <a:pt x="1103872" y="282538"/>
                  </a:lnTo>
                  <a:lnTo>
                    <a:pt x="1059877" y="259056"/>
                  </a:lnTo>
                  <a:lnTo>
                    <a:pt x="1015402" y="236544"/>
                  </a:lnTo>
                  <a:lnTo>
                    <a:pt x="970465" y="215009"/>
                  </a:lnTo>
                  <a:lnTo>
                    <a:pt x="925081" y="194457"/>
                  </a:lnTo>
                  <a:lnTo>
                    <a:pt x="879268" y="174896"/>
                  </a:lnTo>
                  <a:lnTo>
                    <a:pt x="833041" y="156333"/>
                  </a:lnTo>
                  <a:lnTo>
                    <a:pt x="786418" y="138774"/>
                  </a:lnTo>
                  <a:lnTo>
                    <a:pt x="739415" y="122226"/>
                  </a:lnTo>
                  <a:lnTo>
                    <a:pt x="692048" y="106696"/>
                  </a:lnTo>
                  <a:lnTo>
                    <a:pt x="644334" y="92191"/>
                  </a:lnTo>
                  <a:lnTo>
                    <a:pt x="596290" y="78718"/>
                  </a:lnTo>
                  <a:lnTo>
                    <a:pt x="547932" y="66283"/>
                  </a:lnTo>
                  <a:lnTo>
                    <a:pt x="499276" y="54893"/>
                  </a:lnTo>
                  <a:lnTo>
                    <a:pt x="450340" y="44556"/>
                  </a:lnTo>
                  <a:lnTo>
                    <a:pt x="401139" y="35277"/>
                  </a:lnTo>
                  <a:lnTo>
                    <a:pt x="351690" y="27065"/>
                  </a:lnTo>
                  <a:lnTo>
                    <a:pt x="302010" y="19926"/>
                  </a:lnTo>
                  <a:lnTo>
                    <a:pt x="252115" y="13866"/>
                  </a:lnTo>
                  <a:lnTo>
                    <a:pt x="202023" y="8892"/>
                  </a:lnTo>
                  <a:lnTo>
                    <a:pt x="151748" y="5012"/>
                  </a:lnTo>
                  <a:lnTo>
                    <a:pt x="101308" y="2232"/>
                  </a:lnTo>
                  <a:lnTo>
                    <a:pt x="50720" y="5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494039" y="2792501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1624675" y="0"/>
                  </a:moveTo>
                  <a:lnTo>
                    <a:pt x="0" y="1624675"/>
                  </a:lnTo>
                  <a:lnTo>
                    <a:pt x="2297637" y="1624676"/>
                  </a:lnTo>
                  <a:lnTo>
                    <a:pt x="2297077" y="1573956"/>
                  </a:lnTo>
                  <a:lnTo>
                    <a:pt x="2295404" y="1523367"/>
                  </a:lnTo>
                  <a:lnTo>
                    <a:pt x="2292624" y="1472928"/>
                  </a:lnTo>
                  <a:lnTo>
                    <a:pt x="2288744" y="1422653"/>
                  </a:lnTo>
                  <a:lnTo>
                    <a:pt x="2283770" y="1372560"/>
                  </a:lnTo>
                  <a:lnTo>
                    <a:pt x="2277710" y="1322666"/>
                  </a:lnTo>
                  <a:lnTo>
                    <a:pt x="2270571" y="1272986"/>
                  </a:lnTo>
                  <a:lnTo>
                    <a:pt x="2262359" y="1223537"/>
                  </a:lnTo>
                  <a:lnTo>
                    <a:pt x="2253080" y="1174336"/>
                  </a:lnTo>
                  <a:lnTo>
                    <a:pt x="2242743" y="1125400"/>
                  </a:lnTo>
                  <a:lnTo>
                    <a:pt x="2231353" y="1076744"/>
                  </a:lnTo>
                  <a:lnTo>
                    <a:pt x="2218918" y="1028386"/>
                  </a:lnTo>
                  <a:lnTo>
                    <a:pt x="2205445" y="980342"/>
                  </a:lnTo>
                  <a:lnTo>
                    <a:pt x="2190940" y="932628"/>
                  </a:lnTo>
                  <a:lnTo>
                    <a:pt x="2175410" y="885261"/>
                  </a:lnTo>
                  <a:lnTo>
                    <a:pt x="2158862" y="838258"/>
                  </a:lnTo>
                  <a:lnTo>
                    <a:pt x="2141303" y="791635"/>
                  </a:lnTo>
                  <a:lnTo>
                    <a:pt x="2122740" y="745408"/>
                  </a:lnTo>
                  <a:lnTo>
                    <a:pt x="2103179" y="699595"/>
                  </a:lnTo>
                  <a:lnTo>
                    <a:pt x="2082628" y="654211"/>
                  </a:lnTo>
                  <a:lnTo>
                    <a:pt x="2061093" y="609273"/>
                  </a:lnTo>
                  <a:lnTo>
                    <a:pt x="2038581" y="564799"/>
                  </a:lnTo>
                  <a:lnTo>
                    <a:pt x="2015099" y="520803"/>
                  </a:lnTo>
                  <a:lnTo>
                    <a:pt x="1990653" y="477304"/>
                  </a:lnTo>
                  <a:lnTo>
                    <a:pt x="1965252" y="434316"/>
                  </a:lnTo>
                  <a:lnTo>
                    <a:pt x="1938901" y="391858"/>
                  </a:lnTo>
                  <a:lnTo>
                    <a:pt x="1911607" y="349945"/>
                  </a:lnTo>
                  <a:lnTo>
                    <a:pt x="1883378" y="308594"/>
                  </a:lnTo>
                  <a:lnTo>
                    <a:pt x="1854219" y="267821"/>
                  </a:lnTo>
                  <a:lnTo>
                    <a:pt x="1824139" y="227644"/>
                  </a:lnTo>
                  <a:lnTo>
                    <a:pt x="1793143" y="188078"/>
                  </a:lnTo>
                  <a:lnTo>
                    <a:pt x="1761239" y="149140"/>
                  </a:lnTo>
                  <a:lnTo>
                    <a:pt x="1728433" y="110846"/>
                  </a:lnTo>
                  <a:lnTo>
                    <a:pt x="1694733" y="73214"/>
                  </a:lnTo>
                  <a:lnTo>
                    <a:pt x="1660144" y="36260"/>
                  </a:lnTo>
                  <a:lnTo>
                    <a:pt x="1624675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494038" y="2792502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1624675" y="0"/>
                  </a:moveTo>
                  <a:lnTo>
                    <a:pt x="1660144" y="36260"/>
                  </a:lnTo>
                  <a:lnTo>
                    <a:pt x="1694732" y="73214"/>
                  </a:lnTo>
                  <a:lnTo>
                    <a:pt x="1728433" y="110846"/>
                  </a:lnTo>
                  <a:lnTo>
                    <a:pt x="1761239" y="149139"/>
                  </a:lnTo>
                  <a:lnTo>
                    <a:pt x="1793143" y="188077"/>
                  </a:lnTo>
                  <a:lnTo>
                    <a:pt x="1824139" y="227643"/>
                  </a:lnTo>
                  <a:lnTo>
                    <a:pt x="1854219" y="267821"/>
                  </a:lnTo>
                  <a:lnTo>
                    <a:pt x="1883378" y="308593"/>
                  </a:lnTo>
                  <a:lnTo>
                    <a:pt x="1911607" y="349944"/>
                  </a:lnTo>
                  <a:lnTo>
                    <a:pt x="1938901" y="391857"/>
                  </a:lnTo>
                  <a:lnTo>
                    <a:pt x="1965252" y="434316"/>
                  </a:lnTo>
                  <a:lnTo>
                    <a:pt x="1990654" y="477303"/>
                  </a:lnTo>
                  <a:lnTo>
                    <a:pt x="2015099" y="520803"/>
                  </a:lnTo>
                  <a:lnTo>
                    <a:pt x="2038581" y="564798"/>
                  </a:lnTo>
                  <a:lnTo>
                    <a:pt x="2061093" y="609273"/>
                  </a:lnTo>
                  <a:lnTo>
                    <a:pt x="2082628" y="654210"/>
                  </a:lnTo>
                  <a:lnTo>
                    <a:pt x="2103179" y="699594"/>
                  </a:lnTo>
                  <a:lnTo>
                    <a:pt x="2122740" y="745407"/>
                  </a:lnTo>
                  <a:lnTo>
                    <a:pt x="2141304" y="791634"/>
                  </a:lnTo>
                  <a:lnTo>
                    <a:pt x="2158863" y="838257"/>
                  </a:lnTo>
                  <a:lnTo>
                    <a:pt x="2175411" y="885260"/>
                  </a:lnTo>
                  <a:lnTo>
                    <a:pt x="2190941" y="932627"/>
                  </a:lnTo>
                  <a:lnTo>
                    <a:pt x="2205446" y="980341"/>
                  </a:lnTo>
                  <a:lnTo>
                    <a:pt x="2218919" y="1028385"/>
                  </a:lnTo>
                  <a:lnTo>
                    <a:pt x="2231354" y="1076743"/>
                  </a:lnTo>
                  <a:lnTo>
                    <a:pt x="2242744" y="1125399"/>
                  </a:lnTo>
                  <a:lnTo>
                    <a:pt x="2253081" y="1174335"/>
                  </a:lnTo>
                  <a:lnTo>
                    <a:pt x="2262359" y="1223536"/>
                  </a:lnTo>
                  <a:lnTo>
                    <a:pt x="2270572" y="1272985"/>
                  </a:lnTo>
                  <a:lnTo>
                    <a:pt x="2277711" y="1322665"/>
                  </a:lnTo>
                  <a:lnTo>
                    <a:pt x="2283771" y="1372559"/>
                  </a:lnTo>
                  <a:lnTo>
                    <a:pt x="2288745" y="1422652"/>
                  </a:lnTo>
                  <a:lnTo>
                    <a:pt x="2292625" y="1472927"/>
                  </a:lnTo>
                  <a:lnTo>
                    <a:pt x="2295405" y="1523367"/>
                  </a:lnTo>
                  <a:lnTo>
                    <a:pt x="2297078" y="1573955"/>
                  </a:lnTo>
                  <a:lnTo>
                    <a:pt x="2297638" y="1624676"/>
                  </a:lnTo>
                  <a:lnTo>
                    <a:pt x="0" y="1624675"/>
                  </a:lnTo>
                  <a:lnTo>
                    <a:pt x="1624675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494039" y="4417176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2297638" y="0"/>
                  </a:moveTo>
                  <a:lnTo>
                    <a:pt x="0" y="0"/>
                  </a:lnTo>
                  <a:lnTo>
                    <a:pt x="1624676" y="1624676"/>
                  </a:lnTo>
                  <a:lnTo>
                    <a:pt x="1660146" y="1588416"/>
                  </a:lnTo>
                  <a:lnTo>
                    <a:pt x="1694734" y="1551461"/>
                  </a:lnTo>
                  <a:lnTo>
                    <a:pt x="1728434" y="1513829"/>
                  </a:lnTo>
                  <a:lnTo>
                    <a:pt x="1761240" y="1475536"/>
                  </a:lnTo>
                  <a:lnTo>
                    <a:pt x="1793144" y="1436598"/>
                  </a:lnTo>
                  <a:lnTo>
                    <a:pt x="1824140" y="1397032"/>
                  </a:lnTo>
                  <a:lnTo>
                    <a:pt x="1854221" y="1356854"/>
                  </a:lnTo>
                  <a:lnTo>
                    <a:pt x="1883379" y="1316082"/>
                  </a:lnTo>
                  <a:lnTo>
                    <a:pt x="1911608" y="1274731"/>
                  </a:lnTo>
                  <a:lnTo>
                    <a:pt x="1938902" y="1232818"/>
                  </a:lnTo>
                  <a:lnTo>
                    <a:pt x="1965253" y="1190359"/>
                  </a:lnTo>
                  <a:lnTo>
                    <a:pt x="1990655" y="1147372"/>
                  </a:lnTo>
                  <a:lnTo>
                    <a:pt x="2015100" y="1103872"/>
                  </a:lnTo>
                  <a:lnTo>
                    <a:pt x="2038582" y="1059877"/>
                  </a:lnTo>
                  <a:lnTo>
                    <a:pt x="2061094" y="1015402"/>
                  </a:lnTo>
                  <a:lnTo>
                    <a:pt x="2082629" y="970465"/>
                  </a:lnTo>
                  <a:lnTo>
                    <a:pt x="2103180" y="925081"/>
                  </a:lnTo>
                  <a:lnTo>
                    <a:pt x="2122741" y="879268"/>
                  </a:lnTo>
                  <a:lnTo>
                    <a:pt x="2141304" y="833041"/>
                  </a:lnTo>
                  <a:lnTo>
                    <a:pt x="2158863" y="786418"/>
                  </a:lnTo>
                  <a:lnTo>
                    <a:pt x="2175411" y="739415"/>
                  </a:lnTo>
                  <a:lnTo>
                    <a:pt x="2190941" y="692048"/>
                  </a:lnTo>
                  <a:lnTo>
                    <a:pt x="2205446" y="644334"/>
                  </a:lnTo>
                  <a:lnTo>
                    <a:pt x="2218920" y="596290"/>
                  </a:lnTo>
                  <a:lnTo>
                    <a:pt x="2231355" y="547932"/>
                  </a:lnTo>
                  <a:lnTo>
                    <a:pt x="2242744" y="499276"/>
                  </a:lnTo>
                  <a:lnTo>
                    <a:pt x="2253082" y="450340"/>
                  </a:lnTo>
                  <a:lnTo>
                    <a:pt x="2262360" y="401139"/>
                  </a:lnTo>
                  <a:lnTo>
                    <a:pt x="2270572" y="351690"/>
                  </a:lnTo>
                  <a:lnTo>
                    <a:pt x="2277712" y="302010"/>
                  </a:lnTo>
                  <a:lnTo>
                    <a:pt x="2283772" y="252115"/>
                  </a:lnTo>
                  <a:lnTo>
                    <a:pt x="2288745" y="202023"/>
                  </a:lnTo>
                  <a:lnTo>
                    <a:pt x="2292625" y="151748"/>
                  </a:lnTo>
                  <a:lnTo>
                    <a:pt x="2295406" y="101308"/>
                  </a:lnTo>
                  <a:lnTo>
                    <a:pt x="2297079" y="50720"/>
                  </a:lnTo>
                  <a:lnTo>
                    <a:pt x="2297638" y="0"/>
                  </a:lnTo>
                  <a:close/>
                </a:path>
              </a:pathLst>
            </a:custGeom>
            <a:solidFill>
              <a:srgbClr val="D6D1C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494038" y="4417177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2297639" y="0"/>
                  </a:moveTo>
                  <a:lnTo>
                    <a:pt x="2297079" y="50720"/>
                  </a:lnTo>
                  <a:lnTo>
                    <a:pt x="2295406" y="101308"/>
                  </a:lnTo>
                  <a:lnTo>
                    <a:pt x="2292626" y="151748"/>
                  </a:lnTo>
                  <a:lnTo>
                    <a:pt x="2288746" y="202023"/>
                  </a:lnTo>
                  <a:lnTo>
                    <a:pt x="2283772" y="252116"/>
                  </a:lnTo>
                  <a:lnTo>
                    <a:pt x="2277712" y="302010"/>
                  </a:lnTo>
                  <a:lnTo>
                    <a:pt x="2270573" y="351690"/>
                  </a:lnTo>
                  <a:lnTo>
                    <a:pt x="2262360" y="401139"/>
                  </a:lnTo>
                  <a:lnTo>
                    <a:pt x="2253082" y="450340"/>
                  </a:lnTo>
                  <a:lnTo>
                    <a:pt x="2242745" y="499276"/>
                  </a:lnTo>
                  <a:lnTo>
                    <a:pt x="2231355" y="547932"/>
                  </a:lnTo>
                  <a:lnTo>
                    <a:pt x="2218920" y="596290"/>
                  </a:lnTo>
                  <a:lnTo>
                    <a:pt x="2205447" y="644335"/>
                  </a:lnTo>
                  <a:lnTo>
                    <a:pt x="2190942" y="692048"/>
                  </a:lnTo>
                  <a:lnTo>
                    <a:pt x="2175412" y="739415"/>
                  </a:lnTo>
                  <a:lnTo>
                    <a:pt x="2158864" y="786418"/>
                  </a:lnTo>
                  <a:lnTo>
                    <a:pt x="2141305" y="833041"/>
                  </a:lnTo>
                  <a:lnTo>
                    <a:pt x="2122741" y="879268"/>
                  </a:lnTo>
                  <a:lnTo>
                    <a:pt x="2103180" y="925081"/>
                  </a:lnTo>
                  <a:lnTo>
                    <a:pt x="2082629" y="970465"/>
                  </a:lnTo>
                  <a:lnTo>
                    <a:pt x="2061094" y="1015402"/>
                  </a:lnTo>
                  <a:lnTo>
                    <a:pt x="2038582" y="1059877"/>
                  </a:lnTo>
                  <a:lnTo>
                    <a:pt x="2015100" y="1103873"/>
                  </a:lnTo>
                  <a:lnTo>
                    <a:pt x="1990655" y="1147372"/>
                  </a:lnTo>
                  <a:lnTo>
                    <a:pt x="1965253" y="1190359"/>
                  </a:lnTo>
                  <a:lnTo>
                    <a:pt x="1938902" y="1232818"/>
                  </a:lnTo>
                  <a:lnTo>
                    <a:pt x="1911608" y="1274731"/>
                  </a:lnTo>
                  <a:lnTo>
                    <a:pt x="1883379" y="1316082"/>
                  </a:lnTo>
                  <a:lnTo>
                    <a:pt x="1854220" y="1356854"/>
                  </a:lnTo>
                  <a:lnTo>
                    <a:pt x="1824140" y="1397032"/>
                  </a:lnTo>
                  <a:lnTo>
                    <a:pt x="1793144" y="1436598"/>
                  </a:lnTo>
                  <a:lnTo>
                    <a:pt x="1761240" y="1475536"/>
                  </a:lnTo>
                  <a:lnTo>
                    <a:pt x="1728434" y="1513829"/>
                  </a:lnTo>
                  <a:lnTo>
                    <a:pt x="1694733" y="1551461"/>
                  </a:lnTo>
                  <a:lnTo>
                    <a:pt x="1660145" y="1588415"/>
                  </a:lnTo>
                  <a:lnTo>
                    <a:pt x="1624676" y="1624676"/>
                  </a:lnTo>
                  <a:lnTo>
                    <a:pt x="0" y="0"/>
                  </a:lnTo>
                  <a:lnTo>
                    <a:pt x="2297639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494037" y="4417176"/>
              <a:ext cx="1624965" cy="2298065"/>
            </a:xfrm>
            <a:custGeom>
              <a:avLst/>
              <a:gdLst/>
              <a:ahLst/>
              <a:cxnLst/>
              <a:rect l="l" t="t" r="r" b="b"/>
              <a:pathLst>
                <a:path w="1624965" h="2298065">
                  <a:moveTo>
                    <a:pt x="1" y="0"/>
                  </a:moveTo>
                  <a:lnTo>
                    <a:pt x="0" y="2297637"/>
                  </a:lnTo>
                  <a:lnTo>
                    <a:pt x="50720" y="2297078"/>
                  </a:lnTo>
                  <a:lnTo>
                    <a:pt x="101308" y="2295405"/>
                  </a:lnTo>
                  <a:lnTo>
                    <a:pt x="151748" y="2292625"/>
                  </a:lnTo>
                  <a:lnTo>
                    <a:pt x="202023" y="2288745"/>
                  </a:lnTo>
                  <a:lnTo>
                    <a:pt x="252115" y="2283771"/>
                  </a:lnTo>
                  <a:lnTo>
                    <a:pt x="302010" y="2277711"/>
                  </a:lnTo>
                  <a:lnTo>
                    <a:pt x="351690" y="2270572"/>
                  </a:lnTo>
                  <a:lnTo>
                    <a:pt x="401139" y="2262359"/>
                  </a:lnTo>
                  <a:lnTo>
                    <a:pt x="450340" y="2253081"/>
                  </a:lnTo>
                  <a:lnTo>
                    <a:pt x="499276" y="2242744"/>
                  </a:lnTo>
                  <a:lnTo>
                    <a:pt x="547932" y="2231354"/>
                  </a:lnTo>
                  <a:lnTo>
                    <a:pt x="596290" y="2218919"/>
                  </a:lnTo>
                  <a:lnTo>
                    <a:pt x="644334" y="2205446"/>
                  </a:lnTo>
                  <a:lnTo>
                    <a:pt x="692048" y="2190940"/>
                  </a:lnTo>
                  <a:lnTo>
                    <a:pt x="739415" y="2175410"/>
                  </a:lnTo>
                  <a:lnTo>
                    <a:pt x="786418" y="2158862"/>
                  </a:lnTo>
                  <a:lnTo>
                    <a:pt x="833041" y="2141303"/>
                  </a:lnTo>
                  <a:lnTo>
                    <a:pt x="879268" y="2122740"/>
                  </a:lnTo>
                  <a:lnTo>
                    <a:pt x="925081" y="2103179"/>
                  </a:lnTo>
                  <a:lnTo>
                    <a:pt x="970465" y="2082628"/>
                  </a:lnTo>
                  <a:lnTo>
                    <a:pt x="1015402" y="2061093"/>
                  </a:lnTo>
                  <a:lnTo>
                    <a:pt x="1059877" y="2038581"/>
                  </a:lnTo>
                  <a:lnTo>
                    <a:pt x="1103872" y="2015099"/>
                  </a:lnTo>
                  <a:lnTo>
                    <a:pt x="1147372" y="1990654"/>
                  </a:lnTo>
                  <a:lnTo>
                    <a:pt x="1190359" y="1965252"/>
                  </a:lnTo>
                  <a:lnTo>
                    <a:pt x="1232818" y="1938901"/>
                  </a:lnTo>
                  <a:lnTo>
                    <a:pt x="1274731" y="1911607"/>
                  </a:lnTo>
                  <a:lnTo>
                    <a:pt x="1316082" y="1883378"/>
                  </a:lnTo>
                  <a:lnTo>
                    <a:pt x="1356854" y="1854219"/>
                  </a:lnTo>
                  <a:lnTo>
                    <a:pt x="1397032" y="1824139"/>
                  </a:lnTo>
                  <a:lnTo>
                    <a:pt x="1436598" y="1793143"/>
                  </a:lnTo>
                  <a:lnTo>
                    <a:pt x="1475536" y="1761239"/>
                  </a:lnTo>
                  <a:lnTo>
                    <a:pt x="1513829" y="1728433"/>
                  </a:lnTo>
                  <a:lnTo>
                    <a:pt x="1551461" y="1694733"/>
                  </a:lnTo>
                  <a:lnTo>
                    <a:pt x="1588416" y="1660144"/>
                  </a:lnTo>
                  <a:lnTo>
                    <a:pt x="1624676" y="162467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6D7D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494037" y="4417177"/>
              <a:ext cx="1624965" cy="2298065"/>
            </a:xfrm>
            <a:custGeom>
              <a:avLst/>
              <a:gdLst/>
              <a:ahLst/>
              <a:cxnLst/>
              <a:rect l="l" t="t" r="r" b="b"/>
              <a:pathLst>
                <a:path w="1624965" h="2298065">
                  <a:moveTo>
                    <a:pt x="1624676" y="1624675"/>
                  </a:moveTo>
                  <a:lnTo>
                    <a:pt x="1588415" y="1660144"/>
                  </a:lnTo>
                  <a:lnTo>
                    <a:pt x="1551461" y="1694732"/>
                  </a:lnTo>
                  <a:lnTo>
                    <a:pt x="1513829" y="1728433"/>
                  </a:lnTo>
                  <a:lnTo>
                    <a:pt x="1475536" y="1761239"/>
                  </a:lnTo>
                  <a:lnTo>
                    <a:pt x="1436598" y="1793143"/>
                  </a:lnTo>
                  <a:lnTo>
                    <a:pt x="1397032" y="1824139"/>
                  </a:lnTo>
                  <a:lnTo>
                    <a:pt x="1356854" y="1854219"/>
                  </a:lnTo>
                  <a:lnTo>
                    <a:pt x="1316082" y="1883378"/>
                  </a:lnTo>
                  <a:lnTo>
                    <a:pt x="1274731" y="1911607"/>
                  </a:lnTo>
                  <a:lnTo>
                    <a:pt x="1232818" y="1938901"/>
                  </a:lnTo>
                  <a:lnTo>
                    <a:pt x="1190359" y="1965252"/>
                  </a:lnTo>
                  <a:lnTo>
                    <a:pt x="1147372" y="1990654"/>
                  </a:lnTo>
                  <a:lnTo>
                    <a:pt x="1103872" y="2015099"/>
                  </a:lnTo>
                  <a:lnTo>
                    <a:pt x="1059877" y="2038581"/>
                  </a:lnTo>
                  <a:lnTo>
                    <a:pt x="1015402" y="2061093"/>
                  </a:lnTo>
                  <a:lnTo>
                    <a:pt x="970465" y="2082628"/>
                  </a:lnTo>
                  <a:lnTo>
                    <a:pt x="925081" y="2103179"/>
                  </a:lnTo>
                  <a:lnTo>
                    <a:pt x="879268" y="2122740"/>
                  </a:lnTo>
                  <a:lnTo>
                    <a:pt x="833041" y="2141304"/>
                  </a:lnTo>
                  <a:lnTo>
                    <a:pt x="786418" y="2158863"/>
                  </a:lnTo>
                  <a:lnTo>
                    <a:pt x="739415" y="2175411"/>
                  </a:lnTo>
                  <a:lnTo>
                    <a:pt x="692048" y="2190941"/>
                  </a:lnTo>
                  <a:lnTo>
                    <a:pt x="644334" y="2205446"/>
                  </a:lnTo>
                  <a:lnTo>
                    <a:pt x="596290" y="2218919"/>
                  </a:lnTo>
                  <a:lnTo>
                    <a:pt x="547932" y="2231354"/>
                  </a:lnTo>
                  <a:lnTo>
                    <a:pt x="499276" y="2242744"/>
                  </a:lnTo>
                  <a:lnTo>
                    <a:pt x="450339" y="2253081"/>
                  </a:lnTo>
                  <a:lnTo>
                    <a:pt x="401139" y="2262359"/>
                  </a:lnTo>
                  <a:lnTo>
                    <a:pt x="351690" y="2270572"/>
                  </a:lnTo>
                  <a:lnTo>
                    <a:pt x="302010" y="2277711"/>
                  </a:lnTo>
                  <a:lnTo>
                    <a:pt x="252115" y="2283771"/>
                  </a:lnTo>
                  <a:lnTo>
                    <a:pt x="202022" y="2288745"/>
                  </a:lnTo>
                  <a:lnTo>
                    <a:pt x="151748" y="2292625"/>
                  </a:lnTo>
                  <a:lnTo>
                    <a:pt x="101308" y="2295405"/>
                  </a:lnTo>
                  <a:lnTo>
                    <a:pt x="50720" y="2297078"/>
                  </a:lnTo>
                  <a:lnTo>
                    <a:pt x="0" y="2297638"/>
                  </a:lnTo>
                  <a:lnTo>
                    <a:pt x="1" y="0"/>
                  </a:lnTo>
                  <a:lnTo>
                    <a:pt x="1624676" y="162467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869362" y="4417176"/>
              <a:ext cx="1624965" cy="2298065"/>
            </a:xfrm>
            <a:custGeom>
              <a:avLst/>
              <a:gdLst/>
              <a:ahLst/>
              <a:cxnLst/>
              <a:rect l="l" t="t" r="r" b="b"/>
              <a:pathLst>
                <a:path w="1624964" h="2298065">
                  <a:moveTo>
                    <a:pt x="1624676" y="0"/>
                  </a:moveTo>
                  <a:lnTo>
                    <a:pt x="0" y="1624676"/>
                  </a:lnTo>
                  <a:lnTo>
                    <a:pt x="36260" y="1660146"/>
                  </a:lnTo>
                  <a:lnTo>
                    <a:pt x="73214" y="1694734"/>
                  </a:lnTo>
                  <a:lnTo>
                    <a:pt x="110846" y="1728434"/>
                  </a:lnTo>
                  <a:lnTo>
                    <a:pt x="149140" y="1761240"/>
                  </a:lnTo>
                  <a:lnTo>
                    <a:pt x="188078" y="1793144"/>
                  </a:lnTo>
                  <a:lnTo>
                    <a:pt x="227644" y="1824140"/>
                  </a:lnTo>
                  <a:lnTo>
                    <a:pt x="267821" y="1854221"/>
                  </a:lnTo>
                  <a:lnTo>
                    <a:pt x="308594" y="1883379"/>
                  </a:lnTo>
                  <a:lnTo>
                    <a:pt x="349945" y="1911608"/>
                  </a:lnTo>
                  <a:lnTo>
                    <a:pt x="391858" y="1938902"/>
                  </a:lnTo>
                  <a:lnTo>
                    <a:pt x="434316" y="1965253"/>
                  </a:lnTo>
                  <a:lnTo>
                    <a:pt x="477304" y="1990655"/>
                  </a:lnTo>
                  <a:lnTo>
                    <a:pt x="520803" y="2015100"/>
                  </a:lnTo>
                  <a:lnTo>
                    <a:pt x="564799" y="2038582"/>
                  </a:lnTo>
                  <a:lnTo>
                    <a:pt x="609273" y="2061094"/>
                  </a:lnTo>
                  <a:lnTo>
                    <a:pt x="654211" y="2082629"/>
                  </a:lnTo>
                  <a:lnTo>
                    <a:pt x="699595" y="2103180"/>
                  </a:lnTo>
                  <a:lnTo>
                    <a:pt x="745408" y="2122741"/>
                  </a:lnTo>
                  <a:lnTo>
                    <a:pt x="791635" y="2141305"/>
                  </a:lnTo>
                  <a:lnTo>
                    <a:pt x="838258" y="2158864"/>
                  </a:lnTo>
                  <a:lnTo>
                    <a:pt x="885261" y="2175412"/>
                  </a:lnTo>
                  <a:lnTo>
                    <a:pt x="932628" y="2190942"/>
                  </a:lnTo>
                  <a:lnTo>
                    <a:pt x="980342" y="2205447"/>
                  </a:lnTo>
                  <a:lnTo>
                    <a:pt x="1028386" y="2218920"/>
                  </a:lnTo>
                  <a:lnTo>
                    <a:pt x="1076744" y="2231355"/>
                  </a:lnTo>
                  <a:lnTo>
                    <a:pt x="1125400" y="2242745"/>
                  </a:lnTo>
                  <a:lnTo>
                    <a:pt x="1174336" y="2253082"/>
                  </a:lnTo>
                  <a:lnTo>
                    <a:pt x="1223537" y="2262360"/>
                  </a:lnTo>
                  <a:lnTo>
                    <a:pt x="1272986" y="2270573"/>
                  </a:lnTo>
                  <a:lnTo>
                    <a:pt x="1322666" y="2277712"/>
                  </a:lnTo>
                  <a:lnTo>
                    <a:pt x="1372560" y="2283772"/>
                  </a:lnTo>
                  <a:lnTo>
                    <a:pt x="1422653" y="2288746"/>
                  </a:lnTo>
                  <a:lnTo>
                    <a:pt x="1472928" y="2292626"/>
                  </a:lnTo>
                  <a:lnTo>
                    <a:pt x="1523367" y="2295406"/>
                  </a:lnTo>
                  <a:lnTo>
                    <a:pt x="1573956" y="2297079"/>
                  </a:lnTo>
                  <a:lnTo>
                    <a:pt x="1624676" y="2297639"/>
                  </a:lnTo>
                  <a:lnTo>
                    <a:pt x="1624676" y="0"/>
                  </a:lnTo>
                  <a:close/>
                </a:path>
              </a:pathLst>
            </a:custGeom>
            <a:solidFill>
              <a:srgbClr val="EAA7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869362" y="4417177"/>
              <a:ext cx="1624965" cy="2298065"/>
            </a:xfrm>
            <a:custGeom>
              <a:avLst/>
              <a:gdLst/>
              <a:ahLst/>
              <a:cxnLst/>
              <a:rect l="l" t="t" r="r" b="b"/>
              <a:pathLst>
                <a:path w="1624964" h="2298065">
                  <a:moveTo>
                    <a:pt x="1624676" y="2297639"/>
                  </a:moveTo>
                  <a:lnTo>
                    <a:pt x="1573955" y="2297079"/>
                  </a:lnTo>
                  <a:lnTo>
                    <a:pt x="1523367" y="2295406"/>
                  </a:lnTo>
                  <a:lnTo>
                    <a:pt x="1472927" y="2292626"/>
                  </a:lnTo>
                  <a:lnTo>
                    <a:pt x="1422652" y="2288746"/>
                  </a:lnTo>
                  <a:lnTo>
                    <a:pt x="1372559" y="2283772"/>
                  </a:lnTo>
                  <a:lnTo>
                    <a:pt x="1322665" y="2277712"/>
                  </a:lnTo>
                  <a:lnTo>
                    <a:pt x="1272985" y="2270573"/>
                  </a:lnTo>
                  <a:lnTo>
                    <a:pt x="1223536" y="2262360"/>
                  </a:lnTo>
                  <a:lnTo>
                    <a:pt x="1174335" y="2253082"/>
                  </a:lnTo>
                  <a:lnTo>
                    <a:pt x="1125399" y="2242745"/>
                  </a:lnTo>
                  <a:lnTo>
                    <a:pt x="1076743" y="2231355"/>
                  </a:lnTo>
                  <a:lnTo>
                    <a:pt x="1028385" y="2218920"/>
                  </a:lnTo>
                  <a:lnTo>
                    <a:pt x="980341" y="2205447"/>
                  </a:lnTo>
                  <a:lnTo>
                    <a:pt x="932627" y="2190942"/>
                  </a:lnTo>
                  <a:lnTo>
                    <a:pt x="885260" y="2175412"/>
                  </a:lnTo>
                  <a:lnTo>
                    <a:pt x="838257" y="2158864"/>
                  </a:lnTo>
                  <a:lnTo>
                    <a:pt x="791634" y="2141305"/>
                  </a:lnTo>
                  <a:lnTo>
                    <a:pt x="745407" y="2122741"/>
                  </a:lnTo>
                  <a:lnTo>
                    <a:pt x="699594" y="2103180"/>
                  </a:lnTo>
                  <a:lnTo>
                    <a:pt x="654210" y="2082629"/>
                  </a:lnTo>
                  <a:lnTo>
                    <a:pt x="609273" y="2061094"/>
                  </a:lnTo>
                  <a:lnTo>
                    <a:pt x="564798" y="2038582"/>
                  </a:lnTo>
                  <a:lnTo>
                    <a:pt x="520803" y="2015100"/>
                  </a:lnTo>
                  <a:lnTo>
                    <a:pt x="477303" y="1990655"/>
                  </a:lnTo>
                  <a:lnTo>
                    <a:pt x="434316" y="1965253"/>
                  </a:lnTo>
                  <a:lnTo>
                    <a:pt x="391857" y="1938902"/>
                  </a:lnTo>
                  <a:lnTo>
                    <a:pt x="349944" y="1911608"/>
                  </a:lnTo>
                  <a:lnTo>
                    <a:pt x="308593" y="1883379"/>
                  </a:lnTo>
                  <a:lnTo>
                    <a:pt x="267821" y="1854220"/>
                  </a:lnTo>
                  <a:lnTo>
                    <a:pt x="227643" y="1824140"/>
                  </a:lnTo>
                  <a:lnTo>
                    <a:pt x="188077" y="1793144"/>
                  </a:lnTo>
                  <a:lnTo>
                    <a:pt x="149140" y="1761240"/>
                  </a:lnTo>
                  <a:lnTo>
                    <a:pt x="110846" y="1728434"/>
                  </a:lnTo>
                  <a:lnTo>
                    <a:pt x="73214" y="1694733"/>
                  </a:lnTo>
                  <a:lnTo>
                    <a:pt x="36260" y="1660145"/>
                  </a:lnTo>
                  <a:lnTo>
                    <a:pt x="0" y="1624676"/>
                  </a:lnTo>
                  <a:lnTo>
                    <a:pt x="1624676" y="0"/>
                  </a:lnTo>
                  <a:lnTo>
                    <a:pt x="1624676" y="2297639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196400" y="4417175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2297638" y="1"/>
                  </a:moveTo>
                  <a:lnTo>
                    <a:pt x="0" y="0"/>
                  </a:lnTo>
                  <a:lnTo>
                    <a:pt x="559" y="50720"/>
                  </a:lnTo>
                  <a:lnTo>
                    <a:pt x="2232" y="101308"/>
                  </a:lnTo>
                  <a:lnTo>
                    <a:pt x="5012" y="151748"/>
                  </a:lnTo>
                  <a:lnTo>
                    <a:pt x="8892" y="202023"/>
                  </a:lnTo>
                  <a:lnTo>
                    <a:pt x="13866" y="252116"/>
                  </a:lnTo>
                  <a:lnTo>
                    <a:pt x="19926" y="302010"/>
                  </a:lnTo>
                  <a:lnTo>
                    <a:pt x="27065" y="351690"/>
                  </a:lnTo>
                  <a:lnTo>
                    <a:pt x="35278" y="401139"/>
                  </a:lnTo>
                  <a:lnTo>
                    <a:pt x="44556" y="450340"/>
                  </a:lnTo>
                  <a:lnTo>
                    <a:pt x="54893" y="499276"/>
                  </a:lnTo>
                  <a:lnTo>
                    <a:pt x="66283" y="547932"/>
                  </a:lnTo>
                  <a:lnTo>
                    <a:pt x="78718" y="596290"/>
                  </a:lnTo>
                  <a:lnTo>
                    <a:pt x="92191" y="644335"/>
                  </a:lnTo>
                  <a:lnTo>
                    <a:pt x="106697" y="692048"/>
                  </a:lnTo>
                  <a:lnTo>
                    <a:pt x="122226" y="739415"/>
                  </a:lnTo>
                  <a:lnTo>
                    <a:pt x="138774" y="786418"/>
                  </a:lnTo>
                  <a:lnTo>
                    <a:pt x="156334" y="833042"/>
                  </a:lnTo>
                  <a:lnTo>
                    <a:pt x="174897" y="879268"/>
                  </a:lnTo>
                  <a:lnTo>
                    <a:pt x="194458" y="925082"/>
                  </a:lnTo>
                  <a:lnTo>
                    <a:pt x="215009" y="970465"/>
                  </a:lnTo>
                  <a:lnTo>
                    <a:pt x="236544" y="1015403"/>
                  </a:lnTo>
                  <a:lnTo>
                    <a:pt x="259056" y="1059878"/>
                  </a:lnTo>
                  <a:lnTo>
                    <a:pt x="282538" y="1103873"/>
                  </a:lnTo>
                  <a:lnTo>
                    <a:pt x="306984" y="1147373"/>
                  </a:lnTo>
                  <a:lnTo>
                    <a:pt x="332385" y="1190360"/>
                  </a:lnTo>
                  <a:lnTo>
                    <a:pt x="358736" y="1232818"/>
                  </a:lnTo>
                  <a:lnTo>
                    <a:pt x="386030" y="1274731"/>
                  </a:lnTo>
                  <a:lnTo>
                    <a:pt x="414259" y="1316082"/>
                  </a:lnTo>
                  <a:lnTo>
                    <a:pt x="443418" y="1356855"/>
                  </a:lnTo>
                  <a:lnTo>
                    <a:pt x="473498" y="1397032"/>
                  </a:lnTo>
                  <a:lnTo>
                    <a:pt x="504494" y="1436598"/>
                  </a:lnTo>
                  <a:lnTo>
                    <a:pt x="536398" y="1475536"/>
                  </a:lnTo>
                  <a:lnTo>
                    <a:pt x="569204" y="1513830"/>
                  </a:lnTo>
                  <a:lnTo>
                    <a:pt x="602905" y="1551462"/>
                  </a:lnTo>
                  <a:lnTo>
                    <a:pt x="637493" y="1588416"/>
                  </a:lnTo>
                  <a:lnTo>
                    <a:pt x="672962" y="1624676"/>
                  </a:lnTo>
                  <a:lnTo>
                    <a:pt x="2297638" y="1"/>
                  </a:lnTo>
                  <a:close/>
                </a:path>
              </a:pathLst>
            </a:custGeom>
            <a:solidFill>
              <a:srgbClr val="656D6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196400" y="4417176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672962" y="1624676"/>
                  </a:moveTo>
                  <a:lnTo>
                    <a:pt x="637493" y="1588415"/>
                  </a:lnTo>
                  <a:lnTo>
                    <a:pt x="602905" y="1551461"/>
                  </a:lnTo>
                  <a:lnTo>
                    <a:pt x="569204" y="1513829"/>
                  </a:lnTo>
                  <a:lnTo>
                    <a:pt x="536398" y="1475536"/>
                  </a:lnTo>
                  <a:lnTo>
                    <a:pt x="504494" y="1436598"/>
                  </a:lnTo>
                  <a:lnTo>
                    <a:pt x="473498" y="1397032"/>
                  </a:lnTo>
                  <a:lnTo>
                    <a:pt x="443418" y="1356854"/>
                  </a:lnTo>
                  <a:lnTo>
                    <a:pt x="414259" y="1316082"/>
                  </a:lnTo>
                  <a:lnTo>
                    <a:pt x="386030" y="1274731"/>
                  </a:lnTo>
                  <a:lnTo>
                    <a:pt x="358736" y="1232818"/>
                  </a:lnTo>
                  <a:lnTo>
                    <a:pt x="332385" y="1190359"/>
                  </a:lnTo>
                  <a:lnTo>
                    <a:pt x="306983" y="1147372"/>
                  </a:lnTo>
                  <a:lnTo>
                    <a:pt x="282538" y="1103872"/>
                  </a:lnTo>
                  <a:lnTo>
                    <a:pt x="259056" y="1059877"/>
                  </a:lnTo>
                  <a:lnTo>
                    <a:pt x="236544" y="1015402"/>
                  </a:lnTo>
                  <a:lnTo>
                    <a:pt x="215009" y="970465"/>
                  </a:lnTo>
                  <a:lnTo>
                    <a:pt x="194458" y="925081"/>
                  </a:lnTo>
                  <a:lnTo>
                    <a:pt x="174897" y="879268"/>
                  </a:lnTo>
                  <a:lnTo>
                    <a:pt x="156333" y="833041"/>
                  </a:lnTo>
                  <a:lnTo>
                    <a:pt x="138774" y="786418"/>
                  </a:lnTo>
                  <a:lnTo>
                    <a:pt x="122226" y="739415"/>
                  </a:lnTo>
                  <a:lnTo>
                    <a:pt x="106696" y="692048"/>
                  </a:lnTo>
                  <a:lnTo>
                    <a:pt x="92191" y="644334"/>
                  </a:lnTo>
                  <a:lnTo>
                    <a:pt x="78718" y="596290"/>
                  </a:lnTo>
                  <a:lnTo>
                    <a:pt x="66283" y="547932"/>
                  </a:lnTo>
                  <a:lnTo>
                    <a:pt x="54893" y="499276"/>
                  </a:lnTo>
                  <a:lnTo>
                    <a:pt x="44556" y="450339"/>
                  </a:lnTo>
                  <a:lnTo>
                    <a:pt x="35278" y="401139"/>
                  </a:lnTo>
                  <a:lnTo>
                    <a:pt x="27065" y="351690"/>
                  </a:lnTo>
                  <a:lnTo>
                    <a:pt x="19926" y="302010"/>
                  </a:lnTo>
                  <a:lnTo>
                    <a:pt x="13866" y="252115"/>
                  </a:lnTo>
                  <a:lnTo>
                    <a:pt x="8892" y="202022"/>
                  </a:lnTo>
                  <a:lnTo>
                    <a:pt x="5012" y="151748"/>
                  </a:lnTo>
                  <a:lnTo>
                    <a:pt x="2232" y="101308"/>
                  </a:lnTo>
                  <a:lnTo>
                    <a:pt x="559" y="50720"/>
                  </a:lnTo>
                  <a:lnTo>
                    <a:pt x="0" y="0"/>
                  </a:lnTo>
                  <a:lnTo>
                    <a:pt x="2297637" y="1"/>
                  </a:lnTo>
                  <a:lnTo>
                    <a:pt x="672962" y="162467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196399" y="2792501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672962" y="0"/>
                  </a:moveTo>
                  <a:lnTo>
                    <a:pt x="637493" y="36260"/>
                  </a:lnTo>
                  <a:lnTo>
                    <a:pt x="602905" y="73214"/>
                  </a:lnTo>
                  <a:lnTo>
                    <a:pt x="569204" y="110846"/>
                  </a:lnTo>
                  <a:lnTo>
                    <a:pt x="536398" y="149139"/>
                  </a:lnTo>
                  <a:lnTo>
                    <a:pt x="504494" y="188077"/>
                  </a:lnTo>
                  <a:lnTo>
                    <a:pt x="473498" y="227643"/>
                  </a:lnTo>
                  <a:lnTo>
                    <a:pt x="443418" y="267821"/>
                  </a:lnTo>
                  <a:lnTo>
                    <a:pt x="414259" y="308593"/>
                  </a:lnTo>
                  <a:lnTo>
                    <a:pt x="386030" y="349944"/>
                  </a:lnTo>
                  <a:lnTo>
                    <a:pt x="358736" y="391857"/>
                  </a:lnTo>
                  <a:lnTo>
                    <a:pt x="332385" y="434316"/>
                  </a:lnTo>
                  <a:lnTo>
                    <a:pt x="306984" y="477303"/>
                  </a:lnTo>
                  <a:lnTo>
                    <a:pt x="282538" y="520802"/>
                  </a:lnTo>
                  <a:lnTo>
                    <a:pt x="259056" y="564798"/>
                  </a:lnTo>
                  <a:lnTo>
                    <a:pt x="236544" y="609272"/>
                  </a:lnTo>
                  <a:lnTo>
                    <a:pt x="215009" y="654210"/>
                  </a:lnTo>
                  <a:lnTo>
                    <a:pt x="194458" y="699594"/>
                  </a:lnTo>
                  <a:lnTo>
                    <a:pt x="174897" y="745407"/>
                  </a:lnTo>
                  <a:lnTo>
                    <a:pt x="156334" y="791633"/>
                  </a:lnTo>
                  <a:lnTo>
                    <a:pt x="138774" y="838257"/>
                  </a:lnTo>
                  <a:lnTo>
                    <a:pt x="122226" y="885260"/>
                  </a:lnTo>
                  <a:lnTo>
                    <a:pt x="106697" y="932627"/>
                  </a:lnTo>
                  <a:lnTo>
                    <a:pt x="92191" y="980340"/>
                  </a:lnTo>
                  <a:lnTo>
                    <a:pt x="78718" y="1028385"/>
                  </a:lnTo>
                  <a:lnTo>
                    <a:pt x="66283" y="1076743"/>
                  </a:lnTo>
                  <a:lnTo>
                    <a:pt x="54893" y="1125398"/>
                  </a:lnTo>
                  <a:lnTo>
                    <a:pt x="44556" y="1174335"/>
                  </a:lnTo>
                  <a:lnTo>
                    <a:pt x="35278" y="1223536"/>
                  </a:lnTo>
                  <a:lnTo>
                    <a:pt x="27065" y="1272984"/>
                  </a:lnTo>
                  <a:lnTo>
                    <a:pt x="19926" y="1322664"/>
                  </a:lnTo>
                  <a:lnTo>
                    <a:pt x="13866" y="1372559"/>
                  </a:lnTo>
                  <a:lnTo>
                    <a:pt x="8892" y="1422652"/>
                  </a:lnTo>
                  <a:lnTo>
                    <a:pt x="5012" y="1472926"/>
                  </a:lnTo>
                  <a:lnTo>
                    <a:pt x="2232" y="1523366"/>
                  </a:lnTo>
                  <a:lnTo>
                    <a:pt x="559" y="1573955"/>
                  </a:lnTo>
                  <a:lnTo>
                    <a:pt x="0" y="1624675"/>
                  </a:lnTo>
                  <a:lnTo>
                    <a:pt x="2297639" y="1624675"/>
                  </a:lnTo>
                  <a:lnTo>
                    <a:pt x="672962" y="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196399" y="2792501"/>
              <a:ext cx="2298065" cy="1624965"/>
            </a:xfrm>
            <a:custGeom>
              <a:avLst/>
              <a:gdLst/>
              <a:ahLst/>
              <a:cxnLst/>
              <a:rect l="l" t="t" r="r" b="b"/>
              <a:pathLst>
                <a:path w="2298065" h="1624964">
                  <a:moveTo>
                    <a:pt x="0" y="1624676"/>
                  </a:moveTo>
                  <a:lnTo>
                    <a:pt x="559" y="1573955"/>
                  </a:lnTo>
                  <a:lnTo>
                    <a:pt x="2232" y="1523367"/>
                  </a:lnTo>
                  <a:lnTo>
                    <a:pt x="5012" y="1472927"/>
                  </a:lnTo>
                  <a:lnTo>
                    <a:pt x="8892" y="1422652"/>
                  </a:lnTo>
                  <a:lnTo>
                    <a:pt x="13866" y="1372559"/>
                  </a:lnTo>
                  <a:lnTo>
                    <a:pt x="19926" y="1322665"/>
                  </a:lnTo>
                  <a:lnTo>
                    <a:pt x="27065" y="1272985"/>
                  </a:lnTo>
                  <a:lnTo>
                    <a:pt x="35278" y="1223536"/>
                  </a:lnTo>
                  <a:lnTo>
                    <a:pt x="44556" y="1174335"/>
                  </a:lnTo>
                  <a:lnTo>
                    <a:pt x="54893" y="1125399"/>
                  </a:lnTo>
                  <a:lnTo>
                    <a:pt x="66283" y="1076743"/>
                  </a:lnTo>
                  <a:lnTo>
                    <a:pt x="78718" y="1028385"/>
                  </a:lnTo>
                  <a:lnTo>
                    <a:pt x="92191" y="980341"/>
                  </a:lnTo>
                  <a:lnTo>
                    <a:pt x="106696" y="932627"/>
                  </a:lnTo>
                  <a:lnTo>
                    <a:pt x="122226" y="885260"/>
                  </a:lnTo>
                  <a:lnTo>
                    <a:pt x="138774" y="838257"/>
                  </a:lnTo>
                  <a:lnTo>
                    <a:pt x="156333" y="791634"/>
                  </a:lnTo>
                  <a:lnTo>
                    <a:pt x="174897" y="745407"/>
                  </a:lnTo>
                  <a:lnTo>
                    <a:pt x="194458" y="699594"/>
                  </a:lnTo>
                  <a:lnTo>
                    <a:pt x="215009" y="654210"/>
                  </a:lnTo>
                  <a:lnTo>
                    <a:pt x="236544" y="609273"/>
                  </a:lnTo>
                  <a:lnTo>
                    <a:pt x="259056" y="564798"/>
                  </a:lnTo>
                  <a:lnTo>
                    <a:pt x="282538" y="520803"/>
                  </a:lnTo>
                  <a:lnTo>
                    <a:pt x="306983" y="477303"/>
                  </a:lnTo>
                  <a:lnTo>
                    <a:pt x="332385" y="434316"/>
                  </a:lnTo>
                  <a:lnTo>
                    <a:pt x="358736" y="391857"/>
                  </a:lnTo>
                  <a:lnTo>
                    <a:pt x="386030" y="349944"/>
                  </a:lnTo>
                  <a:lnTo>
                    <a:pt x="414259" y="308593"/>
                  </a:lnTo>
                  <a:lnTo>
                    <a:pt x="443418" y="267821"/>
                  </a:lnTo>
                  <a:lnTo>
                    <a:pt x="473498" y="227643"/>
                  </a:lnTo>
                  <a:lnTo>
                    <a:pt x="504494" y="188077"/>
                  </a:lnTo>
                  <a:lnTo>
                    <a:pt x="536398" y="149140"/>
                  </a:lnTo>
                  <a:lnTo>
                    <a:pt x="569204" y="110846"/>
                  </a:lnTo>
                  <a:lnTo>
                    <a:pt x="602905" y="73214"/>
                  </a:lnTo>
                  <a:lnTo>
                    <a:pt x="637493" y="36260"/>
                  </a:lnTo>
                  <a:lnTo>
                    <a:pt x="672962" y="0"/>
                  </a:lnTo>
                  <a:lnTo>
                    <a:pt x="2297639" y="1624676"/>
                  </a:lnTo>
                  <a:lnTo>
                    <a:pt x="0" y="1624676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869363" y="2119538"/>
              <a:ext cx="1624965" cy="2298065"/>
            </a:xfrm>
            <a:custGeom>
              <a:avLst/>
              <a:gdLst/>
              <a:ahLst/>
              <a:cxnLst/>
              <a:rect l="l" t="t" r="r" b="b"/>
              <a:pathLst>
                <a:path w="1624964" h="2298065">
                  <a:moveTo>
                    <a:pt x="1624676" y="0"/>
                  </a:moveTo>
                  <a:lnTo>
                    <a:pt x="1573956" y="559"/>
                  </a:lnTo>
                  <a:lnTo>
                    <a:pt x="1523367" y="2232"/>
                  </a:lnTo>
                  <a:lnTo>
                    <a:pt x="1472928" y="5012"/>
                  </a:lnTo>
                  <a:lnTo>
                    <a:pt x="1422653" y="8892"/>
                  </a:lnTo>
                  <a:lnTo>
                    <a:pt x="1372560" y="13866"/>
                  </a:lnTo>
                  <a:lnTo>
                    <a:pt x="1322665" y="19926"/>
                  </a:lnTo>
                  <a:lnTo>
                    <a:pt x="1272985" y="27065"/>
                  </a:lnTo>
                  <a:lnTo>
                    <a:pt x="1223537" y="35278"/>
                  </a:lnTo>
                  <a:lnTo>
                    <a:pt x="1174336" y="44556"/>
                  </a:lnTo>
                  <a:lnTo>
                    <a:pt x="1125399" y="54893"/>
                  </a:lnTo>
                  <a:lnTo>
                    <a:pt x="1076744" y="66283"/>
                  </a:lnTo>
                  <a:lnTo>
                    <a:pt x="1028385" y="78718"/>
                  </a:lnTo>
                  <a:lnTo>
                    <a:pt x="980341" y="92191"/>
                  </a:lnTo>
                  <a:lnTo>
                    <a:pt x="932627" y="106697"/>
                  </a:lnTo>
                  <a:lnTo>
                    <a:pt x="885261" y="122226"/>
                  </a:lnTo>
                  <a:lnTo>
                    <a:pt x="838257" y="138774"/>
                  </a:lnTo>
                  <a:lnTo>
                    <a:pt x="791634" y="156334"/>
                  </a:lnTo>
                  <a:lnTo>
                    <a:pt x="745408" y="174897"/>
                  </a:lnTo>
                  <a:lnTo>
                    <a:pt x="699594" y="194458"/>
                  </a:lnTo>
                  <a:lnTo>
                    <a:pt x="654210" y="215009"/>
                  </a:lnTo>
                  <a:lnTo>
                    <a:pt x="609273" y="236544"/>
                  </a:lnTo>
                  <a:lnTo>
                    <a:pt x="564798" y="259056"/>
                  </a:lnTo>
                  <a:lnTo>
                    <a:pt x="520803" y="282538"/>
                  </a:lnTo>
                  <a:lnTo>
                    <a:pt x="477303" y="306984"/>
                  </a:lnTo>
                  <a:lnTo>
                    <a:pt x="434316" y="332385"/>
                  </a:lnTo>
                  <a:lnTo>
                    <a:pt x="391857" y="358736"/>
                  </a:lnTo>
                  <a:lnTo>
                    <a:pt x="349944" y="386030"/>
                  </a:lnTo>
                  <a:lnTo>
                    <a:pt x="308593" y="414259"/>
                  </a:lnTo>
                  <a:lnTo>
                    <a:pt x="267821" y="443418"/>
                  </a:lnTo>
                  <a:lnTo>
                    <a:pt x="227643" y="473498"/>
                  </a:lnTo>
                  <a:lnTo>
                    <a:pt x="188077" y="504494"/>
                  </a:lnTo>
                  <a:lnTo>
                    <a:pt x="149139" y="536398"/>
                  </a:lnTo>
                  <a:lnTo>
                    <a:pt x="110846" y="569204"/>
                  </a:lnTo>
                  <a:lnTo>
                    <a:pt x="73214" y="602905"/>
                  </a:lnTo>
                  <a:lnTo>
                    <a:pt x="36260" y="637493"/>
                  </a:lnTo>
                  <a:lnTo>
                    <a:pt x="0" y="672962"/>
                  </a:lnTo>
                  <a:lnTo>
                    <a:pt x="1624675" y="2297638"/>
                  </a:lnTo>
                  <a:lnTo>
                    <a:pt x="1624676" y="0"/>
                  </a:lnTo>
                  <a:close/>
                </a:path>
              </a:pathLst>
            </a:custGeom>
            <a:solidFill>
              <a:srgbClr val="33456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869363" y="2119539"/>
              <a:ext cx="1624965" cy="2298065"/>
            </a:xfrm>
            <a:custGeom>
              <a:avLst/>
              <a:gdLst/>
              <a:ahLst/>
              <a:cxnLst/>
              <a:rect l="l" t="t" r="r" b="b"/>
              <a:pathLst>
                <a:path w="1624964" h="2298065">
                  <a:moveTo>
                    <a:pt x="0" y="672962"/>
                  </a:moveTo>
                  <a:lnTo>
                    <a:pt x="36260" y="637493"/>
                  </a:lnTo>
                  <a:lnTo>
                    <a:pt x="73214" y="602905"/>
                  </a:lnTo>
                  <a:lnTo>
                    <a:pt x="110846" y="569204"/>
                  </a:lnTo>
                  <a:lnTo>
                    <a:pt x="149139" y="536398"/>
                  </a:lnTo>
                  <a:lnTo>
                    <a:pt x="188077" y="504494"/>
                  </a:lnTo>
                  <a:lnTo>
                    <a:pt x="227643" y="473498"/>
                  </a:lnTo>
                  <a:lnTo>
                    <a:pt x="267821" y="443418"/>
                  </a:lnTo>
                  <a:lnTo>
                    <a:pt x="308593" y="414259"/>
                  </a:lnTo>
                  <a:lnTo>
                    <a:pt x="349944" y="386030"/>
                  </a:lnTo>
                  <a:lnTo>
                    <a:pt x="391857" y="358736"/>
                  </a:lnTo>
                  <a:lnTo>
                    <a:pt x="434316" y="332385"/>
                  </a:lnTo>
                  <a:lnTo>
                    <a:pt x="477303" y="306983"/>
                  </a:lnTo>
                  <a:lnTo>
                    <a:pt x="520803" y="282538"/>
                  </a:lnTo>
                  <a:lnTo>
                    <a:pt x="564798" y="259056"/>
                  </a:lnTo>
                  <a:lnTo>
                    <a:pt x="609273" y="236544"/>
                  </a:lnTo>
                  <a:lnTo>
                    <a:pt x="654210" y="215009"/>
                  </a:lnTo>
                  <a:lnTo>
                    <a:pt x="699594" y="194458"/>
                  </a:lnTo>
                  <a:lnTo>
                    <a:pt x="745407" y="174897"/>
                  </a:lnTo>
                  <a:lnTo>
                    <a:pt x="791634" y="156333"/>
                  </a:lnTo>
                  <a:lnTo>
                    <a:pt x="838257" y="138774"/>
                  </a:lnTo>
                  <a:lnTo>
                    <a:pt x="885260" y="122226"/>
                  </a:lnTo>
                  <a:lnTo>
                    <a:pt x="932627" y="106696"/>
                  </a:lnTo>
                  <a:lnTo>
                    <a:pt x="980341" y="92191"/>
                  </a:lnTo>
                  <a:lnTo>
                    <a:pt x="1028385" y="78718"/>
                  </a:lnTo>
                  <a:lnTo>
                    <a:pt x="1076743" y="66283"/>
                  </a:lnTo>
                  <a:lnTo>
                    <a:pt x="1125399" y="54893"/>
                  </a:lnTo>
                  <a:lnTo>
                    <a:pt x="1174335" y="44556"/>
                  </a:lnTo>
                  <a:lnTo>
                    <a:pt x="1223536" y="35278"/>
                  </a:lnTo>
                  <a:lnTo>
                    <a:pt x="1272985" y="27065"/>
                  </a:lnTo>
                  <a:lnTo>
                    <a:pt x="1322665" y="19926"/>
                  </a:lnTo>
                  <a:lnTo>
                    <a:pt x="1372559" y="13866"/>
                  </a:lnTo>
                  <a:lnTo>
                    <a:pt x="1422652" y="8892"/>
                  </a:lnTo>
                  <a:lnTo>
                    <a:pt x="1472927" y="5012"/>
                  </a:lnTo>
                  <a:lnTo>
                    <a:pt x="1523367" y="2232"/>
                  </a:lnTo>
                  <a:lnTo>
                    <a:pt x="1573955" y="559"/>
                  </a:lnTo>
                  <a:lnTo>
                    <a:pt x="1624676" y="0"/>
                  </a:lnTo>
                  <a:lnTo>
                    <a:pt x="1624675" y="2297637"/>
                  </a:lnTo>
                  <a:lnTo>
                    <a:pt x="0" y="67296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5652312" y="2624667"/>
            <a:ext cx="946150" cy="5232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12065" marR="5080">
              <a:lnSpc>
                <a:spcPct val="98500"/>
              </a:lnSpc>
              <a:spcBef>
                <a:spcPts val="120"/>
              </a:spcBef>
            </a:pP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Collaborative advice network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6490049" y="3496733"/>
            <a:ext cx="992505" cy="70104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 indent="-635">
              <a:lnSpc>
                <a:spcPct val="101000"/>
              </a:lnSpc>
              <a:spcBef>
                <a:spcPts val="85"/>
              </a:spcBef>
            </a:pP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Understand structures,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frameworks</a:t>
            </a:r>
            <a:r>
              <a:rPr dirty="0" sz="1100" spc="-3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Montserrat"/>
                <a:cs typeface="Montserrat"/>
              </a:rPr>
              <a:t>&amp;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family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boards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517862" y="4834466"/>
            <a:ext cx="941069" cy="35433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302895" marR="5080" indent="-290830">
              <a:lnSpc>
                <a:spcPts val="1270"/>
              </a:lnSpc>
              <a:spcBef>
                <a:spcPts val="185"/>
              </a:spcBef>
            </a:pP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High IQ &amp; </a:t>
            </a:r>
            <a:r>
              <a:rPr dirty="0" sz="1100" spc="-35">
                <a:solidFill>
                  <a:srgbClr val="FFFFFF"/>
                </a:solidFill>
                <a:latin typeface="Montserrat"/>
                <a:cs typeface="Montserrat"/>
              </a:rPr>
              <a:t>EQ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skills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688360" y="5689600"/>
            <a:ext cx="859155" cy="35433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 indent="22860">
              <a:lnSpc>
                <a:spcPts val="1270"/>
              </a:lnSpc>
              <a:spcBef>
                <a:spcPts val="185"/>
              </a:spcBef>
            </a:pP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Has</a:t>
            </a:r>
            <a:r>
              <a:rPr dirty="0" sz="1100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Best</a:t>
            </a:r>
            <a:r>
              <a:rPr dirty="0" sz="1100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of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Breed</a:t>
            </a:r>
            <a:r>
              <a:rPr dirty="0" sz="1100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team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438228" y="5588000"/>
            <a:ext cx="842010" cy="70104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065" marR="5080" indent="-635">
              <a:lnSpc>
                <a:spcPct val="101000"/>
              </a:lnSpc>
              <a:spcBef>
                <a:spcPts val="85"/>
              </a:spcBef>
            </a:pP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Has</a:t>
            </a:r>
            <a:r>
              <a:rPr dirty="0" sz="1100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built distribution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and</a:t>
            </a:r>
            <a:r>
              <a:rPr dirty="0" sz="1100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referral sources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368645" y="4495800"/>
            <a:ext cx="1239520" cy="87058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>
              <a:lnSpc>
                <a:spcPct val="101000"/>
              </a:lnSpc>
              <a:spcBef>
                <a:spcPts val="85"/>
              </a:spcBef>
            </a:pP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Can</a:t>
            </a:r>
            <a:r>
              <a:rPr dirty="0" sz="1100" spc="-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articulate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value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proposition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across</a:t>
            </a:r>
            <a:r>
              <a:rPr dirty="0" sz="1100" spc="-2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personal</a:t>
            </a:r>
            <a:r>
              <a:rPr dirty="0" sz="1100" spc="-15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50">
                <a:solidFill>
                  <a:srgbClr val="FFFFFF"/>
                </a:solidFill>
                <a:latin typeface="Montserrat"/>
                <a:cs typeface="Montserrat"/>
              </a:rPr>
              <a:t>&amp;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business frameworks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774645" y="3530600"/>
            <a:ext cx="559435" cy="5232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12700" marR="5080" indent="-635">
              <a:lnSpc>
                <a:spcPct val="98500"/>
              </a:lnSpc>
              <a:spcBef>
                <a:spcPts val="120"/>
              </a:spcBef>
            </a:pP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Can </a:t>
            </a: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stay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Montserrat"/>
                <a:cs typeface="Montserrat"/>
              </a:rPr>
              <a:t>in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context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511372" y="2683933"/>
            <a:ext cx="749300" cy="52324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ctr" marL="12700" marR="5080">
              <a:lnSpc>
                <a:spcPct val="98500"/>
              </a:lnSpc>
              <a:spcBef>
                <a:spcPts val="120"/>
              </a:spcBef>
            </a:pPr>
            <a:r>
              <a:rPr dirty="0" sz="1100">
                <a:solidFill>
                  <a:srgbClr val="FFFFFF"/>
                </a:solidFill>
                <a:latin typeface="Montserrat"/>
                <a:cs typeface="Montserrat"/>
              </a:rPr>
              <a:t>Conflict </a:t>
            </a:r>
            <a:r>
              <a:rPr dirty="0" sz="1100" spc="-50">
                <a:solidFill>
                  <a:srgbClr val="FFFFFF"/>
                </a:solidFill>
                <a:latin typeface="Montserrat"/>
                <a:cs typeface="Montserrat"/>
              </a:rPr>
              <a:t>&amp; </a:t>
            </a:r>
            <a:r>
              <a:rPr dirty="0" sz="1100" spc="-10">
                <a:solidFill>
                  <a:srgbClr val="FFFFFF"/>
                </a:solidFill>
                <a:latin typeface="Montserrat"/>
                <a:cs typeface="Montserrat"/>
              </a:rPr>
              <a:t>mediation skills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4706754" y="3634045"/>
            <a:ext cx="1598295" cy="1598295"/>
          </a:xfrm>
          <a:custGeom>
            <a:avLst/>
            <a:gdLst/>
            <a:ahLst/>
            <a:cxnLst/>
            <a:rect l="l" t="t" r="r" b="b"/>
            <a:pathLst>
              <a:path w="1598295" h="1598295">
                <a:moveTo>
                  <a:pt x="798896" y="0"/>
                </a:moveTo>
                <a:lnTo>
                  <a:pt x="750229" y="1457"/>
                </a:lnTo>
                <a:lnTo>
                  <a:pt x="702334" y="5776"/>
                </a:lnTo>
                <a:lnTo>
                  <a:pt x="655293" y="12871"/>
                </a:lnTo>
                <a:lnTo>
                  <a:pt x="609190" y="22659"/>
                </a:lnTo>
                <a:lnTo>
                  <a:pt x="564110" y="35057"/>
                </a:lnTo>
                <a:lnTo>
                  <a:pt x="520135" y="49980"/>
                </a:lnTo>
                <a:lnTo>
                  <a:pt x="477349" y="67347"/>
                </a:lnTo>
                <a:lnTo>
                  <a:pt x="435835" y="87072"/>
                </a:lnTo>
                <a:lnTo>
                  <a:pt x="395677" y="109072"/>
                </a:lnTo>
                <a:lnTo>
                  <a:pt x="356959" y="133264"/>
                </a:lnTo>
                <a:lnTo>
                  <a:pt x="319765" y="159565"/>
                </a:lnTo>
                <a:lnTo>
                  <a:pt x="284177" y="187890"/>
                </a:lnTo>
                <a:lnTo>
                  <a:pt x="250279" y="218156"/>
                </a:lnTo>
                <a:lnTo>
                  <a:pt x="218156" y="250279"/>
                </a:lnTo>
                <a:lnTo>
                  <a:pt x="187890" y="284177"/>
                </a:lnTo>
                <a:lnTo>
                  <a:pt x="159565" y="319765"/>
                </a:lnTo>
                <a:lnTo>
                  <a:pt x="133264" y="356959"/>
                </a:lnTo>
                <a:lnTo>
                  <a:pt x="109072" y="395677"/>
                </a:lnTo>
                <a:lnTo>
                  <a:pt x="87072" y="435835"/>
                </a:lnTo>
                <a:lnTo>
                  <a:pt x="67347" y="477349"/>
                </a:lnTo>
                <a:lnTo>
                  <a:pt x="49980" y="520135"/>
                </a:lnTo>
                <a:lnTo>
                  <a:pt x="35057" y="564110"/>
                </a:lnTo>
                <a:lnTo>
                  <a:pt x="22659" y="609190"/>
                </a:lnTo>
                <a:lnTo>
                  <a:pt x="12871" y="655293"/>
                </a:lnTo>
                <a:lnTo>
                  <a:pt x="5776" y="702334"/>
                </a:lnTo>
                <a:lnTo>
                  <a:pt x="1457" y="750229"/>
                </a:lnTo>
                <a:lnTo>
                  <a:pt x="0" y="798896"/>
                </a:lnTo>
                <a:lnTo>
                  <a:pt x="1457" y="847562"/>
                </a:lnTo>
                <a:lnTo>
                  <a:pt x="5776" y="895458"/>
                </a:lnTo>
                <a:lnTo>
                  <a:pt x="12871" y="942498"/>
                </a:lnTo>
                <a:lnTo>
                  <a:pt x="22659" y="988601"/>
                </a:lnTo>
                <a:lnTo>
                  <a:pt x="35057" y="1033681"/>
                </a:lnTo>
                <a:lnTo>
                  <a:pt x="49980" y="1077656"/>
                </a:lnTo>
                <a:lnTo>
                  <a:pt x="67347" y="1120443"/>
                </a:lnTo>
                <a:lnTo>
                  <a:pt x="87072" y="1161956"/>
                </a:lnTo>
                <a:lnTo>
                  <a:pt x="109072" y="1202114"/>
                </a:lnTo>
                <a:lnTo>
                  <a:pt x="133264" y="1240832"/>
                </a:lnTo>
                <a:lnTo>
                  <a:pt x="159565" y="1278027"/>
                </a:lnTo>
                <a:lnTo>
                  <a:pt x="187890" y="1313615"/>
                </a:lnTo>
                <a:lnTo>
                  <a:pt x="218156" y="1347512"/>
                </a:lnTo>
                <a:lnTo>
                  <a:pt x="250279" y="1379636"/>
                </a:lnTo>
                <a:lnTo>
                  <a:pt x="284177" y="1409902"/>
                </a:lnTo>
                <a:lnTo>
                  <a:pt x="319765" y="1438227"/>
                </a:lnTo>
                <a:lnTo>
                  <a:pt x="356959" y="1464528"/>
                </a:lnTo>
                <a:lnTo>
                  <a:pt x="395677" y="1488720"/>
                </a:lnTo>
                <a:lnTo>
                  <a:pt x="435835" y="1510720"/>
                </a:lnTo>
                <a:lnTo>
                  <a:pt x="477349" y="1530445"/>
                </a:lnTo>
                <a:lnTo>
                  <a:pt x="520135" y="1547812"/>
                </a:lnTo>
                <a:lnTo>
                  <a:pt x="564110" y="1562736"/>
                </a:lnTo>
                <a:lnTo>
                  <a:pt x="609190" y="1575133"/>
                </a:lnTo>
                <a:lnTo>
                  <a:pt x="655293" y="1584922"/>
                </a:lnTo>
                <a:lnTo>
                  <a:pt x="702334" y="1592017"/>
                </a:lnTo>
                <a:lnTo>
                  <a:pt x="750229" y="1596335"/>
                </a:lnTo>
                <a:lnTo>
                  <a:pt x="798896" y="1597793"/>
                </a:lnTo>
                <a:lnTo>
                  <a:pt x="847562" y="1596335"/>
                </a:lnTo>
                <a:lnTo>
                  <a:pt x="895457" y="1592017"/>
                </a:lnTo>
                <a:lnTo>
                  <a:pt x="942498" y="1584922"/>
                </a:lnTo>
                <a:lnTo>
                  <a:pt x="988601" y="1575133"/>
                </a:lnTo>
                <a:lnTo>
                  <a:pt x="1033681" y="1562736"/>
                </a:lnTo>
                <a:lnTo>
                  <a:pt x="1077656" y="1547812"/>
                </a:lnTo>
                <a:lnTo>
                  <a:pt x="1120443" y="1530445"/>
                </a:lnTo>
                <a:lnTo>
                  <a:pt x="1161956" y="1510720"/>
                </a:lnTo>
                <a:lnTo>
                  <a:pt x="1202114" y="1488720"/>
                </a:lnTo>
                <a:lnTo>
                  <a:pt x="1240832" y="1464528"/>
                </a:lnTo>
                <a:lnTo>
                  <a:pt x="1278026" y="1438227"/>
                </a:lnTo>
                <a:lnTo>
                  <a:pt x="1313614" y="1409902"/>
                </a:lnTo>
                <a:lnTo>
                  <a:pt x="1347512" y="1379636"/>
                </a:lnTo>
                <a:lnTo>
                  <a:pt x="1379635" y="1347512"/>
                </a:lnTo>
                <a:lnTo>
                  <a:pt x="1409901" y="1313615"/>
                </a:lnTo>
                <a:lnTo>
                  <a:pt x="1438226" y="1278027"/>
                </a:lnTo>
                <a:lnTo>
                  <a:pt x="1464527" y="1240832"/>
                </a:lnTo>
                <a:lnTo>
                  <a:pt x="1488719" y="1202114"/>
                </a:lnTo>
                <a:lnTo>
                  <a:pt x="1510719" y="1161956"/>
                </a:lnTo>
                <a:lnTo>
                  <a:pt x="1530444" y="1120443"/>
                </a:lnTo>
                <a:lnTo>
                  <a:pt x="1547811" y="1077656"/>
                </a:lnTo>
                <a:lnTo>
                  <a:pt x="1562734" y="1033681"/>
                </a:lnTo>
                <a:lnTo>
                  <a:pt x="1575132" y="988601"/>
                </a:lnTo>
                <a:lnTo>
                  <a:pt x="1584920" y="942498"/>
                </a:lnTo>
                <a:lnTo>
                  <a:pt x="1592015" y="895458"/>
                </a:lnTo>
                <a:lnTo>
                  <a:pt x="1596334" y="847562"/>
                </a:lnTo>
                <a:lnTo>
                  <a:pt x="1597792" y="798896"/>
                </a:lnTo>
                <a:lnTo>
                  <a:pt x="1596334" y="750229"/>
                </a:lnTo>
                <a:lnTo>
                  <a:pt x="1592015" y="702334"/>
                </a:lnTo>
                <a:lnTo>
                  <a:pt x="1584920" y="655293"/>
                </a:lnTo>
                <a:lnTo>
                  <a:pt x="1575132" y="609190"/>
                </a:lnTo>
                <a:lnTo>
                  <a:pt x="1562734" y="564110"/>
                </a:lnTo>
                <a:lnTo>
                  <a:pt x="1547811" y="520135"/>
                </a:lnTo>
                <a:lnTo>
                  <a:pt x="1530444" y="477349"/>
                </a:lnTo>
                <a:lnTo>
                  <a:pt x="1510719" y="435835"/>
                </a:lnTo>
                <a:lnTo>
                  <a:pt x="1488719" y="395677"/>
                </a:lnTo>
                <a:lnTo>
                  <a:pt x="1464527" y="356959"/>
                </a:lnTo>
                <a:lnTo>
                  <a:pt x="1438226" y="319765"/>
                </a:lnTo>
                <a:lnTo>
                  <a:pt x="1409901" y="284177"/>
                </a:lnTo>
                <a:lnTo>
                  <a:pt x="1379635" y="250279"/>
                </a:lnTo>
                <a:lnTo>
                  <a:pt x="1347512" y="218156"/>
                </a:lnTo>
                <a:lnTo>
                  <a:pt x="1313614" y="187890"/>
                </a:lnTo>
                <a:lnTo>
                  <a:pt x="1278026" y="159565"/>
                </a:lnTo>
                <a:lnTo>
                  <a:pt x="1240832" y="133264"/>
                </a:lnTo>
                <a:lnTo>
                  <a:pt x="1202114" y="109072"/>
                </a:lnTo>
                <a:lnTo>
                  <a:pt x="1161956" y="87072"/>
                </a:lnTo>
                <a:lnTo>
                  <a:pt x="1120443" y="67347"/>
                </a:lnTo>
                <a:lnTo>
                  <a:pt x="1077656" y="49980"/>
                </a:lnTo>
                <a:lnTo>
                  <a:pt x="1033681" y="35057"/>
                </a:lnTo>
                <a:lnTo>
                  <a:pt x="988601" y="22659"/>
                </a:lnTo>
                <a:lnTo>
                  <a:pt x="942498" y="12871"/>
                </a:lnTo>
                <a:lnTo>
                  <a:pt x="895457" y="5776"/>
                </a:lnTo>
                <a:lnTo>
                  <a:pt x="847562" y="1457"/>
                </a:lnTo>
                <a:lnTo>
                  <a:pt x="7988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401435E-749F-422F-AEEC-1AEF8405E31E}"/>
</file>

<file path=customXml/itemProps2.xml><?xml version="1.0" encoding="utf-8"?>
<ds:datastoreItem xmlns:ds="http://schemas.openxmlformats.org/officeDocument/2006/customXml" ds:itemID="{3D074D91-0D3A-4BA4-BE0F-31A8D44FB3DA}"/>
</file>

<file path=customXml/itemProps3.xml><?xml version="1.0" encoding="utf-8"?>
<ds:datastoreItem xmlns:ds="http://schemas.openxmlformats.org/officeDocument/2006/customXml" ds:itemID="{96D57C26-820B-4D41-AE46-523ED64B0E3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2022-11-10T05:14:19Z</dcterms:created>
  <dcterms:modified xsi:type="dcterms:W3CDTF">2022-11-10T05:14:19Z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2022-11-10T00:00:00Z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