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  <p:sldMasterId id="2147483666" r:id="rId4"/>
    <p:sldMasterId id="2147483678" r:id="rId5"/>
    <p:sldMasterId id="2147483680" r:id="rId6"/>
    <p:sldMasterId id="2147483686" r:id="rId7"/>
    <p:sldMasterId id="2147483694" r:id="rId8"/>
    <p:sldMasterId id="2147483696" r:id="rId9"/>
    <p:sldMasterId id="2147483698" r:id="rId10"/>
  </p:sldMasterIdLst>
  <p:sldIdLst>
    <p:sldId id="269" r:id="rId11"/>
    <p:sldId id="280" r:id="rId12"/>
    <p:sldId id="270" r:id="rId13"/>
    <p:sldId id="281" r:id="rId14"/>
    <p:sldId id="275" r:id="rId15"/>
    <p:sldId id="282" r:id="rId16"/>
    <p:sldId id="272" r:id="rId17"/>
    <p:sldId id="283" r:id="rId18"/>
    <p:sldId id="273" r:id="rId19"/>
    <p:sldId id="274" r:id="rId20"/>
    <p:sldId id="284" r:id="rId21"/>
    <p:sldId id="277" r:id="rId22"/>
    <p:sldId id="285" r:id="rId23"/>
    <p:sldId id="278" r:id="rId24"/>
    <p:sldId id="279" r:id="rId25"/>
    <p:sldId id="286" r:id="rId26"/>
    <p:sldId id="287" r:id="rId27"/>
    <p:sldId id="288" r:id="rId28"/>
    <p:sldId id="289" r:id="rId29"/>
  </p:sldIdLst>
  <p:sldSz cx="10693400" cy="7556500"/>
  <p:notesSz cx="9774238" cy="6724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69C"/>
    <a:srgbClr val="F3A78F"/>
    <a:srgbClr val="C8D2E2"/>
    <a:srgbClr val="2E3842"/>
    <a:srgbClr val="928472"/>
    <a:srgbClr val="B68150"/>
    <a:srgbClr val="D6D1CA"/>
    <a:srgbClr val="334460"/>
    <a:srgbClr val="C6CFD8"/>
    <a:srgbClr val="AFA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B6A31-A935-4E06-8899-8D872E7F9DFD}" v="289" dt="2022-11-29T01:29:41.930"/>
    <p1510:client id="{EC71B4D2-DADC-4930-A87E-055B1919A959}" v="36" dt="2022-11-29T02:39:10.5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1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1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5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8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A8AE21EB-E11D-4207-B9F2-FAB420EBF2A1}"/>
    <pc:docChg chg="custSel modSld">
      <pc:chgData name="Leanne Manning" userId="730c7ce9-f6b4-453e-88a2-34d7f1a5ff9e" providerId="ADAL" clId="{A8AE21EB-E11D-4207-B9F2-FAB420EBF2A1}" dt="2022-11-24T05:48:44.728" v="31" actId="14100"/>
      <pc:docMkLst>
        <pc:docMk/>
      </pc:docMkLst>
      <pc:sldChg chg="addSp delSp modSp mod">
        <pc:chgData name="Leanne Manning" userId="730c7ce9-f6b4-453e-88a2-34d7f1a5ff9e" providerId="ADAL" clId="{A8AE21EB-E11D-4207-B9F2-FAB420EBF2A1}" dt="2022-11-24T05:48:44.728" v="31" actId="14100"/>
        <pc:sldMkLst>
          <pc:docMk/>
          <pc:sldMk cId="0" sldId="256"/>
        </pc:sldMkLst>
        <pc:spChg chg="del">
          <ac:chgData name="Leanne Manning" userId="730c7ce9-f6b4-453e-88a2-34d7f1a5ff9e" providerId="ADAL" clId="{A8AE21EB-E11D-4207-B9F2-FAB420EBF2A1}" dt="2022-11-24T05:43:08.369" v="0" actId="478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3.948" v="3" actId="478"/>
          <ac:spMkLst>
            <pc:docMk/>
            <pc:sldMk cId="0" sldId="256"/>
            <ac:spMk id="3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6.196" v="5" actId="478"/>
          <ac:spMkLst>
            <pc:docMk/>
            <pc:sldMk cId="0" sldId="256"/>
            <ac:spMk id="9" creationId="{00000000-0000-0000-0000-000000000000}"/>
          </ac:spMkLst>
        </pc:spChg>
        <pc:spChg chg="del mod">
          <ac:chgData name="Leanne Manning" userId="730c7ce9-f6b4-453e-88a2-34d7f1a5ff9e" providerId="ADAL" clId="{A8AE21EB-E11D-4207-B9F2-FAB420EBF2A1}" dt="2022-11-24T05:43:16.197" v="7"/>
          <ac:spMkLst>
            <pc:docMk/>
            <pc:sldMk cId="0" sldId="256"/>
            <ac:spMk id="14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19.820" v="9" actId="478"/>
          <ac:spMkLst>
            <pc:docMk/>
            <pc:sldMk cId="0" sldId="256"/>
            <ac:spMk id="15" creationId="{00000000-0000-0000-0000-000000000000}"/>
          </ac:spMkLst>
        </pc:spChg>
        <pc:spChg chg="del mod">
          <ac:chgData name="Leanne Manning" userId="730c7ce9-f6b4-453e-88a2-34d7f1a5ff9e" providerId="ADAL" clId="{A8AE21EB-E11D-4207-B9F2-FAB420EBF2A1}" dt="2022-11-24T05:43:23.044" v="11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Leanne Manning" userId="730c7ce9-f6b4-453e-88a2-34d7f1a5ff9e" providerId="ADAL" clId="{A8AE21EB-E11D-4207-B9F2-FAB420EBF2A1}" dt="2022-11-24T05:43:34.748" v="13" actId="478"/>
          <ac:spMkLst>
            <pc:docMk/>
            <pc:sldMk cId="0" sldId="256"/>
            <ac:spMk id="20" creationId="{00000000-0000-0000-0000-000000000000}"/>
          </ac:spMkLst>
        </pc:spChg>
        <pc:spChg chg="add del mod">
          <ac:chgData name="Leanne Manning" userId="730c7ce9-f6b4-453e-88a2-34d7f1a5ff9e" providerId="ADAL" clId="{A8AE21EB-E11D-4207-B9F2-FAB420EBF2A1}" dt="2022-11-24T05:43:11.932" v="1" actId="478"/>
          <ac:spMkLst>
            <pc:docMk/>
            <pc:sldMk cId="0" sldId="256"/>
            <ac:spMk id="22" creationId="{76A0B537-D98C-95FE-035D-333E1253C7C6}"/>
          </ac:spMkLst>
        </pc:spChg>
        <pc:grpChg chg="del">
          <ac:chgData name="Leanne Manning" userId="730c7ce9-f6b4-453e-88a2-34d7f1a5ff9e" providerId="ADAL" clId="{A8AE21EB-E11D-4207-B9F2-FAB420EBF2A1}" dt="2022-11-24T05:43:13.244" v="2" actId="478"/>
          <ac:grpSpMkLst>
            <pc:docMk/>
            <pc:sldMk cId="0" sldId="256"/>
            <ac:grpSpMk id="5" creationId="{00000000-0000-0000-0000-000000000000}"/>
          </ac:grpSpMkLst>
        </pc:grpChg>
        <pc:grpChg chg="del">
          <ac:chgData name="Leanne Manning" userId="730c7ce9-f6b4-453e-88a2-34d7f1a5ff9e" providerId="ADAL" clId="{A8AE21EB-E11D-4207-B9F2-FAB420EBF2A1}" dt="2022-11-24T05:43:17.094" v="8" actId="478"/>
          <ac:grpSpMkLst>
            <pc:docMk/>
            <pc:sldMk cId="0" sldId="256"/>
            <ac:grpSpMk id="11" creationId="{00000000-0000-0000-0000-000000000000}"/>
          </ac:grpSpMkLst>
        </pc:grpChg>
        <pc:grpChg chg="del">
          <ac:chgData name="Leanne Manning" userId="730c7ce9-f6b4-453e-88a2-34d7f1a5ff9e" providerId="ADAL" clId="{A8AE21EB-E11D-4207-B9F2-FAB420EBF2A1}" dt="2022-11-24T05:43:27.468" v="12" actId="478"/>
          <ac:grpSpMkLst>
            <pc:docMk/>
            <pc:sldMk cId="0" sldId="256"/>
            <ac:grpSpMk id="17" creationId="{00000000-0000-0000-0000-000000000000}"/>
          </ac:grpSpMkLst>
        </pc:grpChg>
        <pc:graphicFrameChg chg="add del mod">
          <ac:chgData name="Leanne Manning" userId="730c7ce9-f6b4-453e-88a2-34d7f1a5ff9e" providerId="ADAL" clId="{A8AE21EB-E11D-4207-B9F2-FAB420EBF2A1}" dt="2022-11-24T05:43:45.098" v="15" actId="478"/>
          <ac:graphicFrameMkLst>
            <pc:docMk/>
            <pc:sldMk cId="0" sldId="256"/>
            <ac:graphicFrameMk id="23" creationId="{52593D28-3ABC-27A8-4C08-73101EC23465}"/>
          </ac:graphicFrameMkLst>
        </pc:graphicFrameChg>
        <pc:picChg chg="add mod modCrop">
          <ac:chgData name="Leanne Manning" userId="730c7ce9-f6b4-453e-88a2-34d7f1a5ff9e" providerId="ADAL" clId="{A8AE21EB-E11D-4207-B9F2-FAB420EBF2A1}" dt="2022-11-24T05:48:44.728" v="31" actId="14100"/>
          <ac:picMkLst>
            <pc:docMk/>
            <pc:sldMk cId="0" sldId="256"/>
            <ac:picMk id="25" creationId="{BDB50D6E-294E-E5C0-2FE6-413ED958E6EC}"/>
          </ac:picMkLst>
        </pc:picChg>
      </pc:sldChg>
    </pc:docChg>
  </pc:docChgLst>
  <pc:docChgLst>
    <pc:chgData name="Leanne Manning" userId="730c7ce9-f6b4-453e-88a2-34d7f1a5ff9e" providerId="ADAL" clId="{EC71B4D2-DADC-4930-A87E-055B1919A959}"/>
    <pc:docChg chg="undo custSel addSld delSld modSld sldOrd addMainMaster delMainMaster">
      <pc:chgData name="Leanne Manning" userId="730c7ce9-f6b4-453e-88a2-34d7f1a5ff9e" providerId="ADAL" clId="{EC71B4D2-DADC-4930-A87E-055B1919A959}" dt="2022-11-29T02:39:13.146" v="228" actId="1076"/>
      <pc:docMkLst>
        <pc:docMk/>
      </pc:docMkLst>
      <pc:sldChg chg="modSp del mod">
        <pc:chgData name="Leanne Manning" userId="730c7ce9-f6b4-453e-88a2-34d7f1a5ff9e" providerId="ADAL" clId="{EC71B4D2-DADC-4930-A87E-055B1919A959}" dt="2022-11-29T01:50:16.459" v="33" actId="2696"/>
        <pc:sldMkLst>
          <pc:docMk/>
          <pc:sldMk cId="0" sldId="256"/>
        </pc:sldMkLst>
        <pc:spChg chg="mod">
          <ac:chgData name="Leanne Manning" userId="730c7ce9-f6b4-453e-88a2-34d7f1a5ff9e" providerId="ADAL" clId="{EC71B4D2-DADC-4930-A87E-055B1919A959}" dt="2022-11-29T01:49:33.127" v="29" actId="107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Leanne Manning" userId="730c7ce9-f6b4-453e-88a2-34d7f1a5ff9e" providerId="ADAL" clId="{EC71B4D2-DADC-4930-A87E-055B1919A959}" dt="2022-11-29T01:48:16.778" v="20" actId="171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EC71B4D2-DADC-4930-A87E-055B1919A959}" dt="2022-11-29T01:49:40.724" v="30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EC71B4D2-DADC-4930-A87E-055B1919A959}" dt="2022-11-29T01:49:50.824" v="31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Leanne Manning" userId="730c7ce9-f6b4-453e-88a2-34d7f1a5ff9e" providerId="ADAL" clId="{EC71B4D2-DADC-4930-A87E-055B1919A959}" dt="2022-11-29T01:50:03.576" v="32" actId="14100"/>
          <ac:spMkLst>
            <pc:docMk/>
            <pc:sldMk cId="0" sldId="256"/>
            <ac:spMk id="35" creationId="{00000000-0000-0000-0000-000000000000}"/>
          </ac:spMkLst>
        </pc:spChg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1860574152" sldId="257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3232222079" sldId="258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237729204" sldId="259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2250608502" sldId="261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1313892817" sldId="262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1477787918" sldId="263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672487930" sldId="264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1667083820" sldId="265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3841464038" sldId="266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3857346486" sldId="267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3537115301" sldId="268"/>
        </pc:sldMkLst>
      </pc:sldChg>
      <pc:sldChg chg="addSp modSp mod">
        <pc:chgData name="Leanne Manning" userId="730c7ce9-f6b4-453e-88a2-34d7f1a5ff9e" providerId="ADAL" clId="{EC71B4D2-DADC-4930-A87E-055B1919A959}" dt="2022-11-29T02:20:51.011" v="89" actId="164"/>
        <pc:sldMkLst>
          <pc:docMk/>
          <pc:sldMk cId="1999817170" sldId="269"/>
        </pc:sldMkLst>
        <pc:spChg chg="mod">
          <ac:chgData name="Leanne Manning" userId="730c7ce9-f6b4-453e-88a2-34d7f1a5ff9e" providerId="ADAL" clId="{EC71B4D2-DADC-4930-A87E-055B1919A959}" dt="2022-11-29T01:43:23.806" v="4" actId="20577"/>
          <ac:spMkLst>
            <pc:docMk/>
            <pc:sldMk cId="1999817170" sldId="269"/>
            <ac:spMk id="38" creationId="{4E1AF86B-DB76-C247-620E-540C5D39B9AB}"/>
          </ac:spMkLst>
        </pc:spChg>
        <pc:spChg chg="mod">
          <ac:chgData name="Leanne Manning" userId="730c7ce9-f6b4-453e-88a2-34d7f1a5ff9e" providerId="ADAL" clId="{EC71B4D2-DADC-4930-A87E-055B1919A959}" dt="2022-11-29T02:20:51.011" v="89" actId="164"/>
          <ac:spMkLst>
            <pc:docMk/>
            <pc:sldMk cId="1999817170" sldId="269"/>
            <ac:spMk id="39" creationId="{BB03266B-01F3-A3CC-B73B-DC224803C2D9}"/>
          </ac:spMkLst>
        </pc:spChg>
        <pc:grpChg chg="add mod">
          <ac:chgData name="Leanne Manning" userId="730c7ce9-f6b4-453e-88a2-34d7f1a5ff9e" providerId="ADAL" clId="{EC71B4D2-DADC-4930-A87E-055B1919A959}" dt="2022-11-29T02:20:51.011" v="89" actId="164"/>
          <ac:grpSpMkLst>
            <pc:docMk/>
            <pc:sldMk cId="1999817170" sldId="269"/>
            <ac:grpSpMk id="3" creationId="{49695559-5F2B-EE01-E66C-C18E4A119FD7}"/>
          </ac:grpSpMkLst>
        </pc:grpChg>
        <pc:grpChg chg="mod">
          <ac:chgData name="Leanne Manning" userId="730c7ce9-f6b4-453e-88a2-34d7f1a5ff9e" providerId="ADAL" clId="{EC71B4D2-DADC-4930-A87E-055B1919A959}" dt="2022-11-29T02:20:51.011" v="89" actId="164"/>
          <ac:grpSpMkLst>
            <pc:docMk/>
            <pc:sldMk cId="1999817170" sldId="269"/>
            <ac:grpSpMk id="57" creationId="{C53F78B4-7056-9811-0CC3-7575842CC09A}"/>
          </ac:grpSpMkLst>
        </pc:grpChg>
      </pc:sldChg>
      <pc:sldChg chg="add">
        <pc:chgData name="Leanne Manning" userId="730c7ce9-f6b4-453e-88a2-34d7f1a5ff9e" providerId="ADAL" clId="{EC71B4D2-DADC-4930-A87E-055B1919A959}" dt="2022-11-29T01:43:06.324" v="2"/>
        <pc:sldMkLst>
          <pc:docMk/>
          <pc:sldMk cId="107600003" sldId="270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2577490199" sldId="270"/>
        </pc:sldMkLst>
      </pc:sldChg>
      <pc:sldChg chg="del">
        <pc:chgData name="Leanne Manning" userId="730c7ce9-f6b4-453e-88a2-34d7f1a5ff9e" providerId="ADAL" clId="{EC71B4D2-DADC-4930-A87E-055B1919A959}" dt="2022-11-29T01:33:26.083" v="0" actId="47"/>
        <pc:sldMkLst>
          <pc:docMk/>
          <pc:sldMk cId="1272718164" sldId="271"/>
        </pc:sldMkLst>
      </pc:sldChg>
      <pc:sldChg chg="add del ord">
        <pc:chgData name="Leanne Manning" userId="730c7ce9-f6b4-453e-88a2-34d7f1a5ff9e" providerId="ADAL" clId="{EC71B4D2-DADC-4930-A87E-055B1919A959}" dt="2022-11-29T02:30:11.275" v="166" actId="2696"/>
        <pc:sldMkLst>
          <pc:docMk/>
          <pc:sldMk cId="2002756383" sldId="271"/>
        </pc:sldMkLst>
      </pc:sldChg>
      <pc:sldChg chg="add">
        <pc:chgData name="Leanne Manning" userId="730c7ce9-f6b4-453e-88a2-34d7f1a5ff9e" providerId="ADAL" clId="{EC71B4D2-DADC-4930-A87E-055B1919A959}" dt="2022-11-29T01:44:30.633" v="10"/>
        <pc:sldMkLst>
          <pc:docMk/>
          <pc:sldMk cId="3013307880" sldId="272"/>
        </pc:sldMkLst>
      </pc:sldChg>
      <pc:sldChg chg="delSp add mod">
        <pc:chgData name="Leanne Manning" userId="730c7ce9-f6b4-453e-88a2-34d7f1a5ff9e" providerId="ADAL" clId="{EC71B4D2-DADC-4930-A87E-055B1919A959}" dt="2022-11-29T01:46:49.860" v="15" actId="478"/>
        <pc:sldMkLst>
          <pc:docMk/>
          <pc:sldMk cId="2867007248" sldId="273"/>
        </pc:sldMkLst>
        <pc:graphicFrameChg chg="del">
          <ac:chgData name="Leanne Manning" userId="730c7ce9-f6b4-453e-88a2-34d7f1a5ff9e" providerId="ADAL" clId="{EC71B4D2-DADC-4930-A87E-055B1919A959}" dt="2022-11-29T01:46:49.860" v="15" actId="478"/>
          <ac:graphicFrameMkLst>
            <pc:docMk/>
            <pc:sldMk cId="2867007248" sldId="273"/>
            <ac:graphicFrameMk id="2" creationId="{F26EF140-26FD-C1F1-5046-634F1217851D}"/>
          </ac:graphicFrameMkLst>
        </pc:graphicFrameChg>
      </pc:sldChg>
      <pc:sldChg chg="addSp delSp modSp add mod">
        <pc:chgData name="Leanne Manning" userId="730c7ce9-f6b4-453e-88a2-34d7f1a5ff9e" providerId="ADAL" clId="{EC71B4D2-DADC-4930-A87E-055B1919A959}" dt="2022-11-29T02:02:09.146" v="43" actId="1076"/>
        <pc:sldMkLst>
          <pc:docMk/>
          <pc:sldMk cId="2818745959" sldId="274"/>
        </pc:sldMkLst>
        <pc:spChg chg="add del mod">
          <ac:chgData name="Leanne Manning" userId="730c7ce9-f6b4-453e-88a2-34d7f1a5ff9e" providerId="ADAL" clId="{EC71B4D2-DADC-4930-A87E-055B1919A959}" dt="2022-11-29T02:02:09.146" v="43" actId="1076"/>
          <ac:spMkLst>
            <pc:docMk/>
            <pc:sldMk cId="2818745959" sldId="274"/>
            <ac:spMk id="11" creationId="{00000000-0000-0000-0000-000000000000}"/>
          </ac:spMkLst>
        </pc:spChg>
        <pc:spChg chg="mod">
          <ac:chgData name="Leanne Manning" userId="730c7ce9-f6b4-453e-88a2-34d7f1a5ff9e" providerId="ADAL" clId="{EC71B4D2-DADC-4930-A87E-055B1919A959}" dt="2022-11-29T02:01:33.121" v="39" actId="1076"/>
          <ac:spMkLst>
            <pc:docMk/>
            <pc:sldMk cId="2818745959" sldId="274"/>
            <ac:spMk id="35" creationId="{00000000-0000-0000-0000-000000000000}"/>
          </ac:spMkLst>
        </pc:spChg>
        <pc:spChg chg="mod">
          <ac:chgData name="Leanne Manning" userId="730c7ce9-f6b4-453e-88a2-34d7f1a5ff9e" providerId="ADAL" clId="{EC71B4D2-DADC-4930-A87E-055B1919A959}" dt="2022-11-29T02:01:39.675" v="40" actId="1076"/>
          <ac:spMkLst>
            <pc:docMk/>
            <pc:sldMk cId="2818745959" sldId="274"/>
            <ac:spMk id="50" creationId="{1DBAD66D-C750-3C30-2106-DB20F5C86C76}"/>
          </ac:spMkLst>
        </pc:spChg>
      </pc:sldChg>
      <pc:sldChg chg="new del">
        <pc:chgData name="Leanne Manning" userId="730c7ce9-f6b4-453e-88a2-34d7f1a5ff9e" providerId="ADAL" clId="{EC71B4D2-DADC-4930-A87E-055B1919A959}" dt="2022-11-29T01:46:32.594" v="14" actId="680"/>
        <pc:sldMkLst>
          <pc:docMk/>
          <pc:sldMk cId="3783137514" sldId="274"/>
        </pc:sldMkLst>
      </pc:sldChg>
      <pc:sldChg chg="add del">
        <pc:chgData name="Leanne Manning" userId="730c7ce9-f6b4-453e-88a2-34d7f1a5ff9e" providerId="ADAL" clId="{EC71B4D2-DADC-4930-A87E-055B1919A959}" dt="2022-11-29T02:01:20.494" v="38" actId="2696"/>
        <pc:sldMkLst>
          <pc:docMk/>
          <pc:sldMk cId="931493249" sldId="275"/>
        </pc:sldMkLst>
      </pc:sldChg>
      <pc:sldChg chg="add ord">
        <pc:chgData name="Leanne Manning" userId="730c7ce9-f6b4-453e-88a2-34d7f1a5ff9e" providerId="ADAL" clId="{EC71B4D2-DADC-4930-A87E-055B1919A959}" dt="2022-11-29T02:30:37.326" v="168"/>
        <pc:sldMkLst>
          <pc:docMk/>
          <pc:sldMk cId="1620495143" sldId="275"/>
        </pc:sldMkLst>
      </pc:sldChg>
      <pc:sldChg chg="add del">
        <pc:chgData name="Leanne Manning" userId="730c7ce9-f6b4-453e-88a2-34d7f1a5ff9e" providerId="ADAL" clId="{EC71B4D2-DADC-4930-A87E-055B1919A959}" dt="2022-11-29T02:08:50.292" v="52" actId="2696"/>
        <pc:sldMkLst>
          <pc:docMk/>
          <pc:sldMk cId="3388035150" sldId="276"/>
        </pc:sldMkLst>
      </pc:sldChg>
      <pc:sldChg chg="add">
        <pc:chgData name="Leanne Manning" userId="730c7ce9-f6b4-453e-88a2-34d7f1a5ff9e" providerId="ADAL" clId="{EC71B4D2-DADC-4930-A87E-055B1919A959}" dt="2022-11-29T02:07:25.681" v="51"/>
        <pc:sldMkLst>
          <pc:docMk/>
          <pc:sldMk cId="2710754827" sldId="277"/>
        </pc:sldMkLst>
      </pc:sldChg>
      <pc:sldChg chg="add">
        <pc:chgData name="Leanne Manning" userId="730c7ce9-f6b4-453e-88a2-34d7f1a5ff9e" providerId="ADAL" clId="{EC71B4D2-DADC-4930-A87E-055B1919A959}" dt="2022-11-29T02:16:59.738" v="54"/>
        <pc:sldMkLst>
          <pc:docMk/>
          <pc:sldMk cId="672487930" sldId="278"/>
        </pc:sldMkLst>
      </pc:sldChg>
      <pc:sldChg chg="add">
        <pc:chgData name="Leanne Manning" userId="730c7ce9-f6b4-453e-88a2-34d7f1a5ff9e" providerId="ADAL" clId="{EC71B4D2-DADC-4930-A87E-055B1919A959}" dt="2022-11-29T02:16:59.738" v="54"/>
        <pc:sldMkLst>
          <pc:docMk/>
          <pc:sldMk cId="3841464038" sldId="279"/>
        </pc:sldMkLst>
      </pc:sldChg>
      <pc:sldChg chg="addSp delSp modSp new mod">
        <pc:chgData name="Leanne Manning" userId="730c7ce9-f6b4-453e-88a2-34d7f1a5ff9e" providerId="ADAL" clId="{EC71B4D2-DADC-4930-A87E-055B1919A959}" dt="2022-11-29T02:39:13.146" v="228" actId="1076"/>
        <pc:sldMkLst>
          <pc:docMk/>
          <pc:sldMk cId="4035337921" sldId="280"/>
        </pc:sldMkLst>
        <pc:spChg chg="mod topLvl">
          <ac:chgData name="Leanne Manning" userId="730c7ce9-f6b4-453e-88a2-34d7f1a5ff9e" providerId="ADAL" clId="{EC71B4D2-DADC-4930-A87E-055B1919A959}" dt="2022-11-29T02:39:10.552" v="227" actId="164"/>
          <ac:spMkLst>
            <pc:docMk/>
            <pc:sldMk cId="4035337921" sldId="280"/>
            <ac:spMk id="4" creationId="{B9580789-0F9C-4132-6451-4BBD4C18827A}"/>
          </ac:spMkLst>
        </pc:spChg>
        <pc:spChg chg="add mod">
          <ac:chgData name="Leanne Manning" userId="730c7ce9-f6b4-453e-88a2-34d7f1a5ff9e" providerId="ADAL" clId="{EC71B4D2-DADC-4930-A87E-055B1919A959}" dt="2022-11-29T02:19:51.153" v="75" actId="571"/>
          <ac:spMkLst>
            <pc:docMk/>
            <pc:sldMk cId="4035337921" sldId="280"/>
            <ac:spMk id="6" creationId="{E6FC4EF6-98C0-1B4F-5293-9CEE86984982}"/>
          </ac:spMkLst>
        </pc:spChg>
        <pc:grpChg chg="add del mod">
          <ac:chgData name="Leanne Manning" userId="730c7ce9-f6b4-453e-88a2-34d7f1a5ff9e" providerId="ADAL" clId="{EC71B4D2-DADC-4930-A87E-055B1919A959}" dt="2022-11-29T02:19:03.541" v="64" actId="165"/>
          <ac:grpSpMkLst>
            <pc:docMk/>
            <pc:sldMk cId="4035337921" sldId="280"/>
            <ac:grpSpMk id="2" creationId="{8D65C802-92DD-9709-25FE-C6B55BCDD7D4}"/>
          </ac:grpSpMkLst>
        </pc:grpChg>
        <pc:grpChg chg="add del mod">
          <ac:chgData name="Leanne Manning" userId="730c7ce9-f6b4-453e-88a2-34d7f1a5ff9e" providerId="ADAL" clId="{EC71B4D2-DADC-4930-A87E-055B1919A959}" dt="2022-11-29T02:21:28.969" v="95" actId="165"/>
          <ac:grpSpMkLst>
            <pc:docMk/>
            <pc:sldMk cId="4035337921" sldId="280"/>
            <ac:grpSpMk id="7" creationId="{12A6EF73-213F-3575-247F-9D8D582457C8}"/>
          </ac:grpSpMkLst>
        </pc:grpChg>
        <pc:grpChg chg="add mod">
          <ac:chgData name="Leanne Manning" userId="730c7ce9-f6b4-453e-88a2-34d7f1a5ff9e" providerId="ADAL" clId="{EC71B4D2-DADC-4930-A87E-055B1919A959}" dt="2022-11-29T02:39:13.146" v="228" actId="1076"/>
          <ac:grpSpMkLst>
            <pc:docMk/>
            <pc:sldMk cId="4035337921" sldId="280"/>
            <ac:grpSpMk id="8" creationId="{EF779B38-3510-6B61-211F-9F05E0E8C050}"/>
          </ac:grpSpMkLst>
        </pc:grpChg>
        <pc:picChg chg="mod topLvl">
          <ac:chgData name="Leanne Manning" userId="730c7ce9-f6b4-453e-88a2-34d7f1a5ff9e" providerId="ADAL" clId="{EC71B4D2-DADC-4930-A87E-055B1919A959}" dt="2022-11-29T02:39:10.552" v="227" actId="164"/>
          <ac:picMkLst>
            <pc:docMk/>
            <pc:sldMk cId="4035337921" sldId="280"/>
            <ac:picMk id="3" creationId="{98387DB0-3291-E7D7-BBD6-A607F87D0091}"/>
          </ac:picMkLst>
        </pc:picChg>
        <pc:picChg chg="add mod">
          <ac:chgData name="Leanne Manning" userId="730c7ce9-f6b4-453e-88a2-34d7f1a5ff9e" providerId="ADAL" clId="{EC71B4D2-DADC-4930-A87E-055B1919A959}" dt="2022-11-29T02:19:51.153" v="75" actId="571"/>
          <ac:picMkLst>
            <pc:docMk/>
            <pc:sldMk cId="4035337921" sldId="280"/>
            <ac:picMk id="5" creationId="{6C100222-1A99-492C-4182-8DCD32CE0ED0}"/>
          </ac:picMkLst>
        </pc:picChg>
      </pc:sldChg>
      <pc:sldChg chg="addSp delSp modSp add mod ord">
        <pc:chgData name="Leanne Manning" userId="730c7ce9-f6b4-453e-88a2-34d7f1a5ff9e" providerId="ADAL" clId="{EC71B4D2-DADC-4930-A87E-055B1919A959}" dt="2022-11-29T02:39:02.695" v="225" actId="1076"/>
        <pc:sldMkLst>
          <pc:docMk/>
          <pc:sldMk cId="1929863261" sldId="281"/>
        </pc:sldMkLst>
        <pc:spChg chg="mod topLvl">
          <ac:chgData name="Leanne Manning" userId="730c7ce9-f6b4-453e-88a2-34d7f1a5ff9e" providerId="ADAL" clId="{EC71B4D2-DADC-4930-A87E-055B1919A959}" dt="2022-11-29T02:39:00.168" v="224" actId="164"/>
          <ac:spMkLst>
            <pc:docMk/>
            <pc:sldMk cId="1929863261" sldId="281"/>
            <ac:spMk id="5" creationId="{7F12671D-1AF5-78E7-03E1-0392C6D811D8}"/>
          </ac:spMkLst>
        </pc:spChg>
        <pc:spChg chg="mod topLvl">
          <ac:chgData name="Leanne Manning" userId="730c7ce9-f6b4-453e-88a2-34d7f1a5ff9e" providerId="ADAL" clId="{EC71B4D2-DADC-4930-A87E-055B1919A959}" dt="2022-11-29T02:39:00.168" v="224" actId="164"/>
          <ac:spMkLst>
            <pc:docMk/>
            <pc:sldMk cId="1929863261" sldId="281"/>
            <ac:spMk id="9" creationId="{5D39570D-5E37-1821-295B-897D120BCA99}"/>
          </ac:spMkLst>
        </pc:spChg>
        <pc:spChg chg="mod topLvl">
          <ac:chgData name="Leanne Manning" userId="730c7ce9-f6b4-453e-88a2-34d7f1a5ff9e" providerId="ADAL" clId="{EC71B4D2-DADC-4930-A87E-055B1919A959}" dt="2022-11-29T02:39:00.168" v="224" actId="164"/>
          <ac:spMkLst>
            <pc:docMk/>
            <pc:sldMk cId="1929863261" sldId="281"/>
            <ac:spMk id="10" creationId="{A6447E98-644B-D794-2B97-9028B81163F7}"/>
          </ac:spMkLst>
        </pc:spChg>
        <pc:spChg chg="add mod">
          <ac:chgData name="Leanne Manning" userId="730c7ce9-f6b4-453e-88a2-34d7f1a5ff9e" providerId="ADAL" clId="{EC71B4D2-DADC-4930-A87E-055B1919A959}" dt="2022-11-29T02:21:50.782" v="98" actId="571"/>
          <ac:spMkLst>
            <pc:docMk/>
            <pc:sldMk cId="1929863261" sldId="281"/>
            <ac:spMk id="11" creationId="{3D1075FF-444E-8847-8270-D5BA8AC5008C}"/>
          </ac:spMkLst>
        </pc:spChg>
        <pc:spChg chg="add mod">
          <ac:chgData name="Leanne Manning" userId="730c7ce9-f6b4-453e-88a2-34d7f1a5ff9e" providerId="ADAL" clId="{EC71B4D2-DADC-4930-A87E-055B1919A959}" dt="2022-11-29T02:21:50.782" v="98" actId="571"/>
          <ac:spMkLst>
            <pc:docMk/>
            <pc:sldMk cId="1929863261" sldId="281"/>
            <ac:spMk id="12" creationId="{5088E9C9-A232-6FAE-2712-BF2DCF76326E}"/>
          </ac:spMkLst>
        </pc:spChg>
        <pc:spChg chg="add mod">
          <ac:chgData name="Leanne Manning" userId="730c7ce9-f6b4-453e-88a2-34d7f1a5ff9e" providerId="ADAL" clId="{EC71B4D2-DADC-4930-A87E-055B1919A959}" dt="2022-11-29T02:22:26.220" v="106" actId="571"/>
          <ac:spMkLst>
            <pc:docMk/>
            <pc:sldMk cId="1929863261" sldId="281"/>
            <ac:spMk id="14" creationId="{3121A8DA-D792-E3D8-5B63-187B906BE5CA}"/>
          </ac:spMkLst>
        </pc:spChg>
        <pc:spChg chg="add mod">
          <ac:chgData name="Leanne Manning" userId="730c7ce9-f6b4-453e-88a2-34d7f1a5ff9e" providerId="ADAL" clId="{EC71B4D2-DADC-4930-A87E-055B1919A959}" dt="2022-11-29T02:22:26.220" v="106" actId="571"/>
          <ac:spMkLst>
            <pc:docMk/>
            <pc:sldMk cId="1929863261" sldId="281"/>
            <ac:spMk id="15" creationId="{A83F07E0-8404-5FB3-C1BD-D7006CEF9ADB}"/>
          </ac:spMkLst>
        </pc:spChg>
        <pc:grpChg chg="add del mod">
          <ac:chgData name="Leanne Manning" userId="730c7ce9-f6b4-453e-88a2-34d7f1a5ff9e" providerId="ADAL" clId="{EC71B4D2-DADC-4930-A87E-055B1919A959}" dt="2022-11-29T02:21:11.762" v="93" actId="165"/>
          <ac:grpSpMkLst>
            <pc:docMk/>
            <pc:sldMk cId="1929863261" sldId="281"/>
            <ac:grpSpMk id="2" creationId="{2221D019-E718-6C0C-6CAD-49B166524527}"/>
          </ac:grpSpMkLst>
        </pc:grpChg>
        <pc:grpChg chg="del mod topLvl">
          <ac:chgData name="Leanne Manning" userId="730c7ce9-f6b4-453e-88a2-34d7f1a5ff9e" providerId="ADAL" clId="{EC71B4D2-DADC-4930-A87E-055B1919A959}" dt="2022-11-29T02:21:14.793" v="94" actId="165"/>
          <ac:grpSpMkLst>
            <pc:docMk/>
            <pc:sldMk cId="1929863261" sldId="281"/>
            <ac:grpSpMk id="6" creationId="{BCF1766A-CC9A-8A16-E2D5-61DAC3BC126E}"/>
          </ac:grpSpMkLst>
        </pc:grpChg>
        <pc:grpChg chg="del">
          <ac:chgData name="Leanne Manning" userId="730c7ce9-f6b4-453e-88a2-34d7f1a5ff9e" providerId="ADAL" clId="{EC71B4D2-DADC-4930-A87E-055B1919A959}" dt="2022-11-29T02:20:59.998" v="90" actId="478"/>
          <ac:grpSpMkLst>
            <pc:docMk/>
            <pc:sldMk cId="1929863261" sldId="281"/>
            <ac:grpSpMk id="7" creationId="{12A6EF73-213F-3575-247F-9D8D582457C8}"/>
          </ac:grpSpMkLst>
        </pc:grpChg>
        <pc:grpChg chg="add mod">
          <ac:chgData name="Leanne Manning" userId="730c7ce9-f6b4-453e-88a2-34d7f1a5ff9e" providerId="ADAL" clId="{EC71B4D2-DADC-4930-A87E-055B1919A959}" dt="2022-11-29T02:39:02.695" v="225" actId="1076"/>
          <ac:grpSpMkLst>
            <pc:docMk/>
            <pc:sldMk cId="1929863261" sldId="281"/>
            <ac:grpSpMk id="16" creationId="{4EACCC15-3348-9C95-FA2B-2A8C64885F61}"/>
          </ac:grpSpMkLst>
        </pc:grpChg>
        <pc:picChg chg="mod topLvl">
          <ac:chgData name="Leanne Manning" userId="730c7ce9-f6b4-453e-88a2-34d7f1a5ff9e" providerId="ADAL" clId="{EC71B4D2-DADC-4930-A87E-055B1919A959}" dt="2022-11-29T02:39:00.168" v="224" actId="164"/>
          <ac:picMkLst>
            <pc:docMk/>
            <pc:sldMk cId="1929863261" sldId="281"/>
            <ac:picMk id="8" creationId="{087F2E05-5F93-05FD-8A8F-82E49A317B23}"/>
          </ac:picMkLst>
        </pc:picChg>
        <pc:picChg chg="add mod">
          <ac:chgData name="Leanne Manning" userId="730c7ce9-f6b4-453e-88a2-34d7f1a5ff9e" providerId="ADAL" clId="{EC71B4D2-DADC-4930-A87E-055B1919A959}" dt="2022-11-29T02:22:26.220" v="106" actId="571"/>
          <ac:picMkLst>
            <pc:docMk/>
            <pc:sldMk cId="1929863261" sldId="281"/>
            <ac:picMk id="13" creationId="{C8E3302B-3C10-C67F-7131-B45CC668F1A2}"/>
          </ac:picMkLst>
        </pc:picChg>
      </pc:sldChg>
      <pc:sldChg chg="addSp delSp modSp add mod ord">
        <pc:chgData name="Leanne Manning" userId="730c7ce9-f6b4-453e-88a2-34d7f1a5ff9e" providerId="ADAL" clId="{EC71B4D2-DADC-4930-A87E-055B1919A959}" dt="2022-11-29T02:38:52.337" v="222" actId="1076"/>
        <pc:sldMkLst>
          <pc:docMk/>
          <pc:sldMk cId="4275255845" sldId="282"/>
        </pc:sldMkLst>
        <pc:spChg chg="del">
          <ac:chgData name="Leanne Manning" userId="730c7ce9-f6b4-453e-88a2-34d7f1a5ff9e" providerId="ADAL" clId="{EC71B4D2-DADC-4930-A87E-055B1919A959}" dt="2022-11-29T02:23:44.889" v="117" actId="478"/>
          <ac:spMkLst>
            <pc:docMk/>
            <pc:sldMk cId="4275255845" sldId="282"/>
            <ac:spMk id="4" creationId="{B9580789-0F9C-4132-6451-4BBD4C18827A}"/>
          </ac:spMkLst>
        </pc:spChg>
        <pc:spChg chg="mod topLvl">
          <ac:chgData name="Leanne Manning" userId="730c7ce9-f6b4-453e-88a2-34d7f1a5ff9e" providerId="ADAL" clId="{EC71B4D2-DADC-4930-A87E-055B1919A959}" dt="2022-11-29T02:38:48.498" v="221" actId="164"/>
          <ac:spMkLst>
            <pc:docMk/>
            <pc:sldMk cId="4275255845" sldId="282"/>
            <ac:spMk id="6" creationId="{A3289504-C40F-C36A-01BE-990813C3942F}"/>
          </ac:spMkLst>
        </pc:spChg>
        <pc:grpChg chg="add del mod">
          <ac:chgData name="Leanne Manning" userId="730c7ce9-f6b4-453e-88a2-34d7f1a5ff9e" providerId="ADAL" clId="{EC71B4D2-DADC-4930-A87E-055B1919A959}" dt="2022-11-29T02:23:55.197" v="121" actId="165"/>
          <ac:grpSpMkLst>
            <pc:docMk/>
            <pc:sldMk cId="4275255845" sldId="282"/>
            <ac:grpSpMk id="2" creationId="{7644F6C6-E3C4-2D28-85AC-7FC3A9189D31}"/>
          </ac:grpSpMkLst>
        </pc:grpChg>
        <pc:grpChg chg="add mod">
          <ac:chgData name="Leanne Manning" userId="730c7ce9-f6b4-453e-88a2-34d7f1a5ff9e" providerId="ADAL" clId="{EC71B4D2-DADC-4930-A87E-055B1919A959}" dt="2022-11-29T02:38:52.337" v="222" actId="1076"/>
          <ac:grpSpMkLst>
            <pc:docMk/>
            <pc:sldMk cId="4275255845" sldId="282"/>
            <ac:grpSpMk id="7" creationId="{092AE4CA-A114-07C2-A1D7-C15BD10DE91D}"/>
          </ac:grpSpMkLst>
        </pc:grpChg>
        <pc:picChg chg="del">
          <ac:chgData name="Leanne Manning" userId="730c7ce9-f6b4-453e-88a2-34d7f1a5ff9e" providerId="ADAL" clId="{EC71B4D2-DADC-4930-A87E-055B1919A959}" dt="2022-11-29T02:23:46.269" v="118" actId="478"/>
          <ac:picMkLst>
            <pc:docMk/>
            <pc:sldMk cId="4275255845" sldId="282"/>
            <ac:picMk id="3" creationId="{98387DB0-3291-E7D7-BBD6-A607F87D0091}"/>
          </ac:picMkLst>
        </pc:picChg>
        <pc:picChg chg="mod topLvl">
          <ac:chgData name="Leanne Manning" userId="730c7ce9-f6b4-453e-88a2-34d7f1a5ff9e" providerId="ADAL" clId="{EC71B4D2-DADC-4930-A87E-055B1919A959}" dt="2022-11-29T02:38:48.498" v="221" actId="164"/>
          <ac:picMkLst>
            <pc:docMk/>
            <pc:sldMk cId="4275255845" sldId="282"/>
            <ac:picMk id="5" creationId="{F83A9115-6F1D-37AA-984D-F40A52BBEAA8}"/>
          </ac:picMkLst>
        </pc:picChg>
      </pc:sldChg>
      <pc:sldChg chg="addSp delSp modSp add mod ord">
        <pc:chgData name="Leanne Manning" userId="730c7ce9-f6b4-453e-88a2-34d7f1a5ff9e" providerId="ADAL" clId="{EC71B4D2-DADC-4930-A87E-055B1919A959}" dt="2022-11-29T02:38:41.699" v="220" actId="1076"/>
        <pc:sldMkLst>
          <pc:docMk/>
          <pc:sldMk cId="2814044585" sldId="283"/>
        </pc:sldMkLst>
        <pc:spChg chg="mod topLvl">
          <ac:chgData name="Leanne Manning" userId="730c7ce9-f6b4-453e-88a2-34d7f1a5ff9e" providerId="ADAL" clId="{EC71B4D2-DADC-4930-A87E-055B1919A959}" dt="2022-11-29T02:38:38.500" v="219" actId="164"/>
          <ac:spMkLst>
            <pc:docMk/>
            <pc:sldMk cId="2814044585" sldId="283"/>
            <ac:spMk id="4" creationId="{2F551E35-F393-E586-AB72-906C696209F2}"/>
          </ac:spMkLst>
        </pc:spChg>
        <pc:spChg chg="del mod">
          <ac:chgData name="Leanne Manning" userId="730c7ce9-f6b4-453e-88a2-34d7f1a5ff9e" providerId="ADAL" clId="{EC71B4D2-DADC-4930-A87E-055B1919A959}" dt="2022-11-29T02:24:57.798" v="132" actId="478"/>
          <ac:spMkLst>
            <pc:docMk/>
            <pc:sldMk cId="2814044585" sldId="283"/>
            <ac:spMk id="6" creationId="{A3289504-C40F-C36A-01BE-990813C3942F}"/>
          </ac:spMkLst>
        </pc:spChg>
        <pc:grpChg chg="add del mod">
          <ac:chgData name="Leanne Manning" userId="730c7ce9-f6b4-453e-88a2-34d7f1a5ff9e" providerId="ADAL" clId="{EC71B4D2-DADC-4930-A87E-055B1919A959}" dt="2022-11-29T02:25:07.968" v="135" actId="165"/>
          <ac:grpSpMkLst>
            <pc:docMk/>
            <pc:sldMk cId="2814044585" sldId="283"/>
            <ac:grpSpMk id="2" creationId="{2F406BED-6228-00CA-B9FF-BB9BF312446F}"/>
          </ac:grpSpMkLst>
        </pc:grpChg>
        <pc:grpChg chg="add mod">
          <ac:chgData name="Leanne Manning" userId="730c7ce9-f6b4-453e-88a2-34d7f1a5ff9e" providerId="ADAL" clId="{EC71B4D2-DADC-4930-A87E-055B1919A959}" dt="2022-11-29T02:38:41.699" v="220" actId="1076"/>
          <ac:grpSpMkLst>
            <pc:docMk/>
            <pc:sldMk cId="2814044585" sldId="283"/>
            <ac:grpSpMk id="7" creationId="{0B222A42-09CD-E2F0-4022-B6BFAC42094B}"/>
          </ac:grpSpMkLst>
        </pc:grpChg>
        <pc:picChg chg="add del mod topLvl">
          <ac:chgData name="Leanne Manning" userId="730c7ce9-f6b4-453e-88a2-34d7f1a5ff9e" providerId="ADAL" clId="{EC71B4D2-DADC-4930-A87E-055B1919A959}" dt="2022-11-29T02:38:38.500" v="219" actId="164"/>
          <ac:picMkLst>
            <pc:docMk/>
            <pc:sldMk cId="2814044585" sldId="283"/>
            <ac:picMk id="3" creationId="{6BBFADCB-E680-24C5-BB9C-80FA479063E0}"/>
          </ac:picMkLst>
        </pc:picChg>
        <pc:picChg chg="del">
          <ac:chgData name="Leanne Manning" userId="730c7ce9-f6b4-453e-88a2-34d7f1a5ff9e" providerId="ADAL" clId="{EC71B4D2-DADC-4930-A87E-055B1919A959}" dt="2022-11-29T02:24:54.637" v="130" actId="478"/>
          <ac:picMkLst>
            <pc:docMk/>
            <pc:sldMk cId="2814044585" sldId="283"/>
            <ac:picMk id="5" creationId="{F83A9115-6F1D-37AA-984D-F40A52BBEAA8}"/>
          </ac:picMkLst>
        </pc:picChg>
      </pc:sldChg>
      <pc:sldChg chg="addSp delSp modSp add mod ord">
        <pc:chgData name="Leanne Manning" userId="730c7ce9-f6b4-453e-88a2-34d7f1a5ff9e" providerId="ADAL" clId="{EC71B4D2-DADC-4930-A87E-055B1919A959}" dt="2022-11-29T02:38:31.307" v="218" actId="1076"/>
        <pc:sldMkLst>
          <pc:docMk/>
          <pc:sldMk cId="1709460890" sldId="284"/>
        </pc:sldMkLst>
        <pc:spChg chg="del mod">
          <ac:chgData name="Leanne Manning" userId="730c7ce9-f6b4-453e-88a2-34d7f1a5ff9e" providerId="ADAL" clId="{EC71B4D2-DADC-4930-A87E-055B1919A959}" dt="2022-11-29T02:26:05.958" v="145" actId="478"/>
          <ac:spMkLst>
            <pc:docMk/>
            <pc:sldMk cId="1709460890" sldId="284"/>
            <ac:spMk id="4" creationId="{2F551E35-F393-E586-AB72-906C696209F2}"/>
          </ac:spMkLst>
        </pc:spChg>
        <pc:spChg chg="mod topLvl">
          <ac:chgData name="Leanne Manning" userId="730c7ce9-f6b4-453e-88a2-34d7f1a5ff9e" providerId="ADAL" clId="{EC71B4D2-DADC-4930-A87E-055B1919A959}" dt="2022-11-29T02:38:29.194" v="217" actId="164"/>
          <ac:spMkLst>
            <pc:docMk/>
            <pc:sldMk cId="1709460890" sldId="284"/>
            <ac:spMk id="6" creationId="{10BB1574-0A98-1CDE-EE0E-231420B593C3}"/>
          </ac:spMkLst>
        </pc:spChg>
        <pc:grpChg chg="add del mod">
          <ac:chgData name="Leanne Manning" userId="730c7ce9-f6b4-453e-88a2-34d7f1a5ff9e" providerId="ADAL" clId="{EC71B4D2-DADC-4930-A87E-055B1919A959}" dt="2022-11-29T02:26:20.029" v="148" actId="165"/>
          <ac:grpSpMkLst>
            <pc:docMk/>
            <pc:sldMk cId="1709460890" sldId="284"/>
            <ac:grpSpMk id="2" creationId="{DE79FC65-C33C-9883-637B-F99A296AC55A}"/>
          </ac:grpSpMkLst>
        </pc:grpChg>
        <pc:grpChg chg="add mod">
          <ac:chgData name="Leanne Manning" userId="730c7ce9-f6b4-453e-88a2-34d7f1a5ff9e" providerId="ADAL" clId="{EC71B4D2-DADC-4930-A87E-055B1919A959}" dt="2022-11-29T02:38:31.307" v="218" actId="1076"/>
          <ac:grpSpMkLst>
            <pc:docMk/>
            <pc:sldMk cId="1709460890" sldId="284"/>
            <ac:grpSpMk id="7" creationId="{47142572-CB7D-0740-81B7-B0BC8485E495}"/>
          </ac:grpSpMkLst>
        </pc:grpChg>
        <pc:picChg chg="del">
          <ac:chgData name="Leanne Manning" userId="730c7ce9-f6b4-453e-88a2-34d7f1a5ff9e" providerId="ADAL" clId="{EC71B4D2-DADC-4930-A87E-055B1919A959}" dt="2022-11-29T02:26:03.655" v="143" actId="478"/>
          <ac:picMkLst>
            <pc:docMk/>
            <pc:sldMk cId="1709460890" sldId="284"/>
            <ac:picMk id="3" creationId="{6BBFADCB-E680-24C5-BB9C-80FA479063E0}"/>
          </ac:picMkLst>
        </pc:picChg>
        <pc:picChg chg="mod topLvl">
          <ac:chgData name="Leanne Manning" userId="730c7ce9-f6b4-453e-88a2-34d7f1a5ff9e" providerId="ADAL" clId="{EC71B4D2-DADC-4930-A87E-055B1919A959}" dt="2022-11-29T02:38:29.194" v="217" actId="164"/>
          <ac:picMkLst>
            <pc:docMk/>
            <pc:sldMk cId="1709460890" sldId="284"/>
            <ac:picMk id="5" creationId="{39DB9E31-A773-51E0-068A-B1E7140038FA}"/>
          </ac:picMkLst>
        </pc:picChg>
      </pc:sldChg>
      <pc:sldChg chg="addSp delSp modSp add mod ord">
        <pc:chgData name="Leanne Manning" userId="730c7ce9-f6b4-453e-88a2-34d7f1a5ff9e" providerId="ADAL" clId="{EC71B4D2-DADC-4930-A87E-055B1919A959}" dt="2022-11-29T02:38:22.067" v="216" actId="1076"/>
        <pc:sldMkLst>
          <pc:docMk/>
          <pc:sldMk cId="416703266" sldId="285"/>
        </pc:sldMkLst>
        <pc:spChg chg="mod topLvl">
          <ac:chgData name="Leanne Manning" userId="730c7ce9-f6b4-453e-88a2-34d7f1a5ff9e" providerId="ADAL" clId="{EC71B4D2-DADC-4930-A87E-055B1919A959}" dt="2022-11-29T02:38:15.605" v="215" actId="164"/>
          <ac:spMkLst>
            <pc:docMk/>
            <pc:sldMk cId="416703266" sldId="285"/>
            <ac:spMk id="4" creationId="{0AE18139-5D84-0B4A-958D-5B1D5969E44E}"/>
          </ac:spMkLst>
        </pc:spChg>
        <pc:spChg chg="del">
          <ac:chgData name="Leanne Manning" userId="730c7ce9-f6b4-453e-88a2-34d7f1a5ff9e" providerId="ADAL" clId="{EC71B4D2-DADC-4930-A87E-055B1919A959}" dt="2022-11-29T02:29:20.126" v="161" actId="478"/>
          <ac:spMkLst>
            <pc:docMk/>
            <pc:sldMk cId="416703266" sldId="285"/>
            <ac:spMk id="6" creationId="{10BB1574-0A98-1CDE-EE0E-231420B593C3}"/>
          </ac:spMkLst>
        </pc:spChg>
        <pc:grpChg chg="add del mod">
          <ac:chgData name="Leanne Manning" userId="730c7ce9-f6b4-453e-88a2-34d7f1a5ff9e" providerId="ADAL" clId="{EC71B4D2-DADC-4930-A87E-055B1919A959}" dt="2022-11-29T02:29:33.140" v="165" actId="165"/>
          <ac:grpSpMkLst>
            <pc:docMk/>
            <pc:sldMk cId="416703266" sldId="285"/>
            <ac:grpSpMk id="2" creationId="{0E6142C4-5809-0FF3-BE9C-2E13598AE65F}"/>
          </ac:grpSpMkLst>
        </pc:grpChg>
        <pc:grpChg chg="add mod">
          <ac:chgData name="Leanne Manning" userId="730c7ce9-f6b4-453e-88a2-34d7f1a5ff9e" providerId="ADAL" clId="{EC71B4D2-DADC-4930-A87E-055B1919A959}" dt="2022-11-29T02:38:22.067" v="216" actId="1076"/>
          <ac:grpSpMkLst>
            <pc:docMk/>
            <pc:sldMk cId="416703266" sldId="285"/>
            <ac:grpSpMk id="7" creationId="{65F84C9E-9543-364C-3F16-26A755A493B2}"/>
          </ac:grpSpMkLst>
        </pc:grpChg>
        <pc:picChg chg="mod topLvl">
          <ac:chgData name="Leanne Manning" userId="730c7ce9-f6b4-453e-88a2-34d7f1a5ff9e" providerId="ADAL" clId="{EC71B4D2-DADC-4930-A87E-055B1919A959}" dt="2022-11-29T02:38:15.605" v="215" actId="164"/>
          <ac:picMkLst>
            <pc:docMk/>
            <pc:sldMk cId="416703266" sldId="285"/>
            <ac:picMk id="3" creationId="{49375119-6D6C-082C-9299-1F5A7F3EE866}"/>
          </ac:picMkLst>
        </pc:picChg>
        <pc:picChg chg="del">
          <ac:chgData name="Leanne Manning" userId="730c7ce9-f6b4-453e-88a2-34d7f1a5ff9e" providerId="ADAL" clId="{EC71B4D2-DADC-4930-A87E-055B1919A959}" dt="2022-11-29T02:29:18.414" v="160" actId="478"/>
          <ac:picMkLst>
            <pc:docMk/>
            <pc:sldMk cId="416703266" sldId="285"/>
            <ac:picMk id="5" creationId="{39DB9E31-A773-51E0-068A-B1E7140038FA}"/>
          </ac:picMkLst>
        </pc:picChg>
      </pc:sldChg>
      <pc:sldChg chg="add ord">
        <pc:chgData name="Leanne Manning" userId="730c7ce9-f6b4-453e-88a2-34d7f1a5ff9e" providerId="ADAL" clId="{EC71B4D2-DADC-4930-A87E-055B1919A959}" dt="2022-11-29T02:33:03.225" v="172"/>
        <pc:sldMkLst>
          <pc:docMk/>
          <pc:sldMk cId="3931659881" sldId="286"/>
        </pc:sldMkLst>
      </pc:sldChg>
      <pc:sldChg chg="addSp delSp modSp add mod ord">
        <pc:chgData name="Leanne Manning" userId="730c7ce9-f6b4-453e-88a2-34d7f1a5ff9e" providerId="ADAL" clId="{EC71B4D2-DADC-4930-A87E-055B1919A959}" dt="2022-11-29T02:38:06.451" v="214" actId="1076"/>
        <pc:sldMkLst>
          <pc:docMk/>
          <pc:sldMk cId="60366959" sldId="287"/>
        </pc:sldMkLst>
        <pc:spChg chg="del mod">
          <ac:chgData name="Leanne Manning" userId="730c7ce9-f6b4-453e-88a2-34d7f1a5ff9e" providerId="ADAL" clId="{EC71B4D2-DADC-4930-A87E-055B1919A959}" dt="2022-11-29T02:34:31.226" v="187" actId="478"/>
          <ac:spMkLst>
            <pc:docMk/>
            <pc:sldMk cId="60366959" sldId="287"/>
            <ac:spMk id="4" creationId="{0AE18139-5D84-0B4A-958D-5B1D5969E44E}"/>
          </ac:spMkLst>
        </pc:spChg>
        <pc:spChg chg="mod topLvl">
          <ac:chgData name="Leanne Manning" userId="730c7ce9-f6b4-453e-88a2-34d7f1a5ff9e" providerId="ADAL" clId="{EC71B4D2-DADC-4930-A87E-055B1919A959}" dt="2022-11-29T02:38:03.061" v="213" actId="164"/>
          <ac:spMkLst>
            <pc:docMk/>
            <pc:sldMk cId="60366959" sldId="287"/>
            <ac:spMk id="6" creationId="{D895C967-210B-4B41-E13D-7FA9870FEEFB}"/>
          </ac:spMkLst>
        </pc:spChg>
        <pc:grpChg chg="add del mod">
          <ac:chgData name="Leanne Manning" userId="730c7ce9-f6b4-453e-88a2-34d7f1a5ff9e" providerId="ADAL" clId="{EC71B4D2-DADC-4930-A87E-055B1919A959}" dt="2022-11-29T02:34:45.090" v="190" actId="165"/>
          <ac:grpSpMkLst>
            <pc:docMk/>
            <pc:sldMk cId="60366959" sldId="287"/>
            <ac:grpSpMk id="2" creationId="{E9B11BE3-4F7C-F3C7-78E1-F7A5258866A5}"/>
          </ac:grpSpMkLst>
        </pc:grpChg>
        <pc:grpChg chg="add mod">
          <ac:chgData name="Leanne Manning" userId="730c7ce9-f6b4-453e-88a2-34d7f1a5ff9e" providerId="ADAL" clId="{EC71B4D2-DADC-4930-A87E-055B1919A959}" dt="2022-11-29T02:38:06.451" v="214" actId="1076"/>
          <ac:grpSpMkLst>
            <pc:docMk/>
            <pc:sldMk cId="60366959" sldId="287"/>
            <ac:grpSpMk id="7" creationId="{3A4B8EE7-F8B0-70FB-A412-AD43B08E5116}"/>
          </ac:grpSpMkLst>
        </pc:grpChg>
        <pc:picChg chg="del">
          <ac:chgData name="Leanne Manning" userId="730c7ce9-f6b4-453e-88a2-34d7f1a5ff9e" providerId="ADAL" clId="{EC71B4D2-DADC-4930-A87E-055B1919A959}" dt="2022-11-29T02:34:29.539" v="185" actId="478"/>
          <ac:picMkLst>
            <pc:docMk/>
            <pc:sldMk cId="60366959" sldId="287"/>
            <ac:picMk id="3" creationId="{49375119-6D6C-082C-9299-1F5A7F3EE866}"/>
          </ac:picMkLst>
        </pc:picChg>
        <pc:picChg chg="mod topLvl">
          <ac:chgData name="Leanne Manning" userId="730c7ce9-f6b4-453e-88a2-34d7f1a5ff9e" providerId="ADAL" clId="{EC71B4D2-DADC-4930-A87E-055B1919A959}" dt="2022-11-29T02:38:03.061" v="213" actId="164"/>
          <ac:picMkLst>
            <pc:docMk/>
            <pc:sldMk cId="60366959" sldId="287"/>
            <ac:picMk id="5" creationId="{B398ABE5-F7B2-C529-2CDA-7C8ADB9DB21B}"/>
          </ac:picMkLst>
        </pc:picChg>
      </pc:sldChg>
      <pc:sldChg chg="add">
        <pc:chgData name="Leanne Manning" userId="730c7ce9-f6b4-453e-88a2-34d7f1a5ff9e" providerId="ADAL" clId="{EC71B4D2-DADC-4930-A87E-055B1919A959}" dt="2022-11-29T02:36:27.454" v="196"/>
        <pc:sldMkLst>
          <pc:docMk/>
          <pc:sldMk cId="1742636956" sldId="288"/>
        </pc:sldMkLst>
      </pc:sldChg>
      <pc:sldChg chg="addSp delSp modSp add mod ord">
        <pc:chgData name="Leanne Manning" userId="730c7ce9-f6b4-453e-88a2-34d7f1a5ff9e" providerId="ADAL" clId="{EC71B4D2-DADC-4930-A87E-055B1919A959}" dt="2022-11-29T02:37:57.138" v="212" actId="1076"/>
        <pc:sldMkLst>
          <pc:docMk/>
          <pc:sldMk cId="118106270" sldId="289"/>
        </pc:sldMkLst>
        <pc:spChg chg="mod topLvl">
          <ac:chgData name="Leanne Manning" userId="730c7ce9-f6b4-453e-88a2-34d7f1a5ff9e" providerId="ADAL" clId="{EC71B4D2-DADC-4930-A87E-055B1919A959}" dt="2022-11-29T02:37:46.327" v="211" actId="164"/>
          <ac:spMkLst>
            <pc:docMk/>
            <pc:sldMk cId="118106270" sldId="289"/>
            <ac:spMk id="3" creationId="{8CC4C224-B3F9-13FC-84E4-F1F33B0B48F2}"/>
          </ac:spMkLst>
        </pc:spChg>
        <pc:spChg chg="del">
          <ac:chgData name="Leanne Manning" userId="730c7ce9-f6b4-453e-88a2-34d7f1a5ff9e" providerId="ADAL" clId="{EC71B4D2-DADC-4930-A87E-055B1919A959}" dt="2022-11-29T02:36:49.974" v="201" actId="478"/>
          <ac:spMkLst>
            <pc:docMk/>
            <pc:sldMk cId="118106270" sldId="289"/>
            <ac:spMk id="6" creationId="{D895C967-210B-4B41-E13D-7FA9870FEEFB}"/>
          </ac:spMkLst>
        </pc:spChg>
        <pc:grpChg chg="add del mod">
          <ac:chgData name="Leanne Manning" userId="730c7ce9-f6b4-453e-88a2-34d7f1a5ff9e" providerId="ADAL" clId="{EC71B4D2-DADC-4930-A87E-055B1919A959}" dt="2022-11-29T02:37:02.737" v="204" actId="165"/>
          <ac:grpSpMkLst>
            <pc:docMk/>
            <pc:sldMk cId="118106270" sldId="289"/>
            <ac:grpSpMk id="2" creationId="{7E5908FB-DE52-774F-4A82-420CE5F640A8}"/>
          </ac:grpSpMkLst>
        </pc:grpChg>
        <pc:grpChg chg="add mod">
          <ac:chgData name="Leanne Manning" userId="730c7ce9-f6b4-453e-88a2-34d7f1a5ff9e" providerId="ADAL" clId="{EC71B4D2-DADC-4930-A87E-055B1919A959}" dt="2022-11-29T02:37:57.138" v="212" actId="1076"/>
          <ac:grpSpMkLst>
            <pc:docMk/>
            <pc:sldMk cId="118106270" sldId="289"/>
            <ac:grpSpMk id="7" creationId="{CC7DB0E6-D346-3748-76FE-23BC9BF45BD4}"/>
          </ac:grpSpMkLst>
        </pc:grpChg>
        <pc:picChg chg="mod topLvl">
          <ac:chgData name="Leanne Manning" userId="730c7ce9-f6b4-453e-88a2-34d7f1a5ff9e" providerId="ADAL" clId="{EC71B4D2-DADC-4930-A87E-055B1919A959}" dt="2022-11-29T02:37:46.327" v="211" actId="164"/>
          <ac:picMkLst>
            <pc:docMk/>
            <pc:sldMk cId="118106270" sldId="289"/>
            <ac:picMk id="4" creationId="{227810E3-3F9E-5D0A-64BE-9AD181C1F8F8}"/>
          </ac:picMkLst>
        </pc:picChg>
        <pc:picChg chg="del">
          <ac:chgData name="Leanne Manning" userId="730c7ce9-f6b4-453e-88a2-34d7f1a5ff9e" providerId="ADAL" clId="{EC71B4D2-DADC-4930-A87E-055B1919A959}" dt="2022-11-29T02:36:48.178" v="200" actId="478"/>
          <ac:picMkLst>
            <pc:docMk/>
            <pc:sldMk cId="118106270" sldId="289"/>
            <ac:picMk id="5" creationId="{B398ABE5-F7B2-C529-2CDA-7C8ADB9DB21B}"/>
          </ac:picMkLst>
        </pc:picChg>
      </pc:sldChg>
      <pc:sldMasterChg chg="add del addSldLayout delSldLayout">
        <pc:chgData name="Leanne Manning" userId="730c7ce9-f6b4-453e-88a2-34d7f1a5ff9e" providerId="ADAL" clId="{EC71B4D2-DADC-4930-A87E-055B1919A959}" dt="2022-11-29T01:43:06.322" v="1" actId="27028"/>
        <pc:sldMasterMkLst>
          <pc:docMk/>
          <pc:sldMasterMk cId="0" sldId="2147483666"/>
        </pc:sldMasterMkLst>
        <pc:sldLayoutChg chg="add del">
          <pc:chgData name="Leanne Manning" userId="730c7ce9-f6b4-453e-88a2-34d7f1a5ff9e" providerId="ADAL" clId="{EC71B4D2-DADC-4930-A87E-055B1919A959}" dt="2022-11-29T01:43:06.322" v="1" actId="27028"/>
          <pc:sldLayoutMkLst>
            <pc:docMk/>
            <pc:sldMasterMk cId="0" sldId="2147483666"/>
            <pc:sldLayoutMk cId="0" sldId="2147483667"/>
          </pc:sldLayoutMkLst>
        </pc:sldLayoutChg>
        <pc:sldLayoutChg chg="add">
          <pc:chgData name="Leanne Manning" userId="730c7ce9-f6b4-453e-88a2-34d7f1a5ff9e" providerId="ADAL" clId="{EC71B4D2-DADC-4930-A87E-055B1919A959}" dt="2022-11-29T01:43:06.322" v="1" actId="27028"/>
          <pc:sldLayoutMkLst>
            <pc:docMk/>
            <pc:sldMasterMk cId="0" sldId="2147483666"/>
            <pc:sldLayoutMk cId="0" sldId="2147483668"/>
          </pc:sldLayoutMkLst>
        </pc:sldLayoutChg>
        <pc:sldLayoutChg chg="add">
          <pc:chgData name="Leanne Manning" userId="730c7ce9-f6b4-453e-88a2-34d7f1a5ff9e" providerId="ADAL" clId="{EC71B4D2-DADC-4930-A87E-055B1919A959}" dt="2022-11-29T01:43:06.322" v="1" actId="27028"/>
          <pc:sldLayoutMkLst>
            <pc:docMk/>
            <pc:sldMasterMk cId="0" sldId="2147483666"/>
            <pc:sldLayoutMk cId="0" sldId="2147483669"/>
          </pc:sldLayoutMkLst>
        </pc:sldLayoutChg>
        <pc:sldLayoutChg chg="add">
          <pc:chgData name="Leanne Manning" userId="730c7ce9-f6b4-453e-88a2-34d7f1a5ff9e" providerId="ADAL" clId="{EC71B4D2-DADC-4930-A87E-055B1919A959}" dt="2022-11-29T01:43:06.322" v="1" actId="27028"/>
          <pc:sldLayoutMkLst>
            <pc:docMk/>
            <pc:sldMasterMk cId="0" sldId="2147483666"/>
            <pc:sldLayoutMk cId="0" sldId="2147483670"/>
          </pc:sldLayoutMkLst>
        </pc:sldLayoutChg>
        <pc:sldLayoutChg chg="add">
          <pc:chgData name="Leanne Manning" userId="730c7ce9-f6b4-453e-88a2-34d7f1a5ff9e" providerId="ADAL" clId="{EC71B4D2-DADC-4930-A87E-055B1919A959}" dt="2022-11-29T01:43:06.322" v="1" actId="27028"/>
          <pc:sldLayoutMkLst>
            <pc:docMk/>
            <pc:sldMasterMk cId="0" sldId="2147483666"/>
            <pc:sldLayoutMk cId="0" sldId="2147483671"/>
          </pc:sldLayoutMkLst>
        </pc:sldLayoutChg>
      </pc:sldMasterChg>
      <pc:sldMasterChg chg="del delSldLayout">
        <pc:chgData name="Leanne Manning" userId="730c7ce9-f6b4-453e-88a2-34d7f1a5ff9e" providerId="ADAL" clId="{EC71B4D2-DADC-4930-A87E-055B1919A959}" dt="2022-11-29T01:33:26.083" v="0" actId="47"/>
        <pc:sldMasterMkLst>
          <pc:docMk/>
          <pc:sldMasterMk cId="0" sldId="2147483668"/>
        </pc:sldMasterMkLst>
        <pc:sldLayoutChg chg="del">
          <pc:chgData name="Leanne Manning" userId="730c7ce9-f6b4-453e-88a2-34d7f1a5ff9e" providerId="ADAL" clId="{EC71B4D2-DADC-4930-A87E-055B1919A959}" dt="2022-11-29T01:33:26.083" v="0" actId="47"/>
          <pc:sldLayoutMkLst>
            <pc:docMk/>
            <pc:sldMasterMk cId="0" sldId="2147483668"/>
            <pc:sldLayoutMk cId="0" sldId="2147483669"/>
          </pc:sldLayoutMkLst>
        </pc:sldLayoutChg>
        <pc:sldLayoutChg chg="del">
          <pc:chgData name="Leanne Manning" userId="730c7ce9-f6b4-453e-88a2-34d7f1a5ff9e" providerId="ADAL" clId="{EC71B4D2-DADC-4930-A87E-055B1919A959}" dt="2022-11-29T01:33:26.083" v="0" actId="47"/>
          <pc:sldLayoutMkLst>
            <pc:docMk/>
            <pc:sldMasterMk cId="0" sldId="2147483668"/>
            <pc:sldLayoutMk cId="0" sldId="2147483670"/>
          </pc:sldLayoutMkLst>
        </pc:sldLayoutChg>
        <pc:sldLayoutChg chg="del">
          <pc:chgData name="Leanne Manning" userId="730c7ce9-f6b4-453e-88a2-34d7f1a5ff9e" providerId="ADAL" clId="{EC71B4D2-DADC-4930-A87E-055B1919A959}" dt="2022-11-29T01:33:26.083" v="0" actId="47"/>
          <pc:sldLayoutMkLst>
            <pc:docMk/>
            <pc:sldMasterMk cId="0" sldId="2147483668"/>
            <pc:sldLayoutMk cId="0" sldId="2147483671"/>
          </pc:sldLayoutMkLst>
        </pc:sldLayoutChg>
        <pc:sldLayoutChg chg="del">
          <pc:chgData name="Leanne Manning" userId="730c7ce9-f6b4-453e-88a2-34d7f1a5ff9e" providerId="ADAL" clId="{EC71B4D2-DADC-4930-A87E-055B1919A959}" dt="2022-11-29T01:33:26.083" v="0" actId="47"/>
          <pc:sldLayoutMkLst>
            <pc:docMk/>
            <pc:sldMasterMk cId="0" sldId="2147483668"/>
            <pc:sldLayoutMk cId="0" sldId="2147483672"/>
          </pc:sldLayoutMkLst>
        </pc:sldLayoutChg>
        <pc:sldLayoutChg chg="del">
          <pc:chgData name="Leanne Manning" userId="730c7ce9-f6b4-453e-88a2-34d7f1a5ff9e" providerId="ADAL" clId="{EC71B4D2-DADC-4930-A87E-055B1919A959}" dt="2022-11-29T01:33:26.083" v="0" actId="47"/>
          <pc:sldLayoutMkLst>
            <pc:docMk/>
            <pc:sldMasterMk cId="0" sldId="2147483668"/>
            <pc:sldLayoutMk cId="0" sldId="2147483673"/>
          </pc:sldLayoutMkLst>
        </pc:sldLayoutChg>
      </pc:sldMasterChg>
      <pc:sldMasterChg chg="add del addSldLayout delSldLayout">
        <pc:chgData name="Leanne Manning" userId="730c7ce9-f6b4-453e-88a2-34d7f1a5ff9e" providerId="ADAL" clId="{EC71B4D2-DADC-4930-A87E-055B1919A959}" dt="2022-11-29T02:30:11.275" v="166" actId="2696"/>
        <pc:sldMasterMkLst>
          <pc:docMk/>
          <pc:sldMasterMk cId="0" sldId="2147483672"/>
        </pc:sldMasterMkLst>
        <pc:sldLayoutChg chg="add del">
          <pc:chgData name="Leanne Manning" userId="730c7ce9-f6b4-453e-88a2-34d7f1a5ff9e" providerId="ADAL" clId="{EC71B4D2-DADC-4930-A87E-055B1919A959}" dt="2022-11-29T02:30:11.275" v="166" actId="2696"/>
          <pc:sldLayoutMkLst>
            <pc:docMk/>
            <pc:sldMasterMk cId="0" sldId="2147483672"/>
            <pc:sldLayoutMk cId="0" sldId="2147483673"/>
          </pc:sldLayoutMkLst>
        </pc:sldLayoutChg>
        <pc:sldLayoutChg chg="add del">
          <pc:chgData name="Leanne Manning" userId="730c7ce9-f6b4-453e-88a2-34d7f1a5ff9e" providerId="ADAL" clId="{EC71B4D2-DADC-4930-A87E-055B1919A959}" dt="2022-11-29T02:30:11.275" v="166" actId="2696"/>
          <pc:sldLayoutMkLst>
            <pc:docMk/>
            <pc:sldMasterMk cId="0" sldId="2147483672"/>
            <pc:sldLayoutMk cId="0" sldId="2147483674"/>
          </pc:sldLayoutMkLst>
        </pc:sldLayoutChg>
        <pc:sldLayoutChg chg="add del">
          <pc:chgData name="Leanne Manning" userId="730c7ce9-f6b4-453e-88a2-34d7f1a5ff9e" providerId="ADAL" clId="{EC71B4D2-DADC-4930-A87E-055B1919A959}" dt="2022-11-29T02:30:11.275" v="166" actId="2696"/>
          <pc:sldLayoutMkLst>
            <pc:docMk/>
            <pc:sldMasterMk cId="0" sldId="2147483672"/>
            <pc:sldLayoutMk cId="0" sldId="2147483675"/>
          </pc:sldLayoutMkLst>
        </pc:sldLayoutChg>
        <pc:sldLayoutChg chg="add del">
          <pc:chgData name="Leanne Manning" userId="730c7ce9-f6b4-453e-88a2-34d7f1a5ff9e" providerId="ADAL" clId="{EC71B4D2-DADC-4930-A87E-055B1919A959}" dt="2022-11-29T02:30:11.275" v="166" actId="2696"/>
          <pc:sldLayoutMkLst>
            <pc:docMk/>
            <pc:sldMasterMk cId="0" sldId="2147483672"/>
            <pc:sldLayoutMk cId="0" sldId="2147483676"/>
          </pc:sldLayoutMkLst>
        </pc:sldLayoutChg>
        <pc:sldLayoutChg chg="add del">
          <pc:chgData name="Leanne Manning" userId="730c7ce9-f6b4-453e-88a2-34d7f1a5ff9e" providerId="ADAL" clId="{EC71B4D2-DADC-4930-A87E-055B1919A959}" dt="2022-11-29T02:30:11.275" v="166" actId="2696"/>
          <pc:sldLayoutMkLst>
            <pc:docMk/>
            <pc:sldMasterMk cId="0" sldId="2147483672"/>
            <pc:sldLayoutMk cId="0" sldId="2147483677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1:44:30.631" v="9" actId="27028"/>
        <pc:sldMasterMkLst>
          <pc:docMk/>
          <pc:sldMasterMk cId="0" sldId="2147483678"/>
        </pc:sldMasterMkLst>
        <pc:sldLayoutChg chg="add">
          <pc:chgData name="Leanne Manning" userId="730c7ce9-f6b4-453e-88a2-34d7f1a5ff9e" providerId="ADAL" clId="{EC71B4D2-DADC-4930-A87E-055B1919A959}" dt="2022-11-29T01:44:30.631" v="9" actId="27028"/>
          <pc:sldLayoutMkLst>
            <pc:docMk/>
            <pc:sldMasterMk cId="0" sldId="2147483678"/>
            <pc:sldLayoutMk cId="0" sldId="2147483679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2:01:13.427" v="36" actId="27028"/>
        <pc:sldMasterMkLst>
          <pc:docMk/>
          <pc:sldMasterMk cId="0" sldId="2147483680"/>
        </pc:sldMasterMkLst>
        <pc:sldLayoutChg chg="add">
          <pc:chgData name="Leanne Manning" userId="730c7ce9-f6b4-453e-88a2-34d7f1a5ff9e" providerId="ADAL" clId="{EC71B4D2-DADC-4930-A87E-055B1919A959}" dt="2022-11-29T02:01:12.316" v="34" actId="27028"/>
          <pc:sldLayoutMkLst>
            <pc:docMk/>
            <pc:sldMasterMk cId="0" sldId="2147483680"/>
            <pc:sldLayoutMk cId="0" sldId="2147483681"/>
          </pc:sldLayoutMkLst>
        </pc:sldLayoutChg>
        <pc:sldLayoutChg chg="add">
          <pc:chgData name="Leanne Manning" userId="730c7ce9-f6b4-453e-88a2-34d7f1a5ff9e" providerId="ADAL" clId="{EC71B4D2-DADC-4930-A87E-055B1919A959}" dt="2022-11-29T02:01:13.427" v="36" actId="27028"/>
          <pc:sldLayoutMkLst>
            <pc:docMk/>
            <pc:sldMasterMk cId="0" sldId="2147483680"/>
            <pc:sldLayoutMk cId="0" sldId="2147483682"/>
          </pc:sldLayoutMkLst>
        </pc:sldLayoutChg>
        <pc:sldLayoutChg chg="add">
          <pc:chgData name="Leanne Manning" userId="730c7ce9-f6b4-453e-88a2-34d7f1a5ff9e" providerId="ADAL" clId="{EC71B4D2-DADC-4930-A87E-055B1919A959}" dt="2022-11-29T02:01:13.427" v="36" actId="27028"/>
          <pc:sldLayoutMkLst>
            <pc:docMk/>
            <pc:sldMasterMk cId="0" sldId="2147483680"/>
            <pc:sldLayoutMk cId="0" sldId="2147483683"/>
          </pc:sldLayoutMkLst>
        </pc:sldLayoutChg>
        <pc:sldLayoutChg chg="add">
          <pc:chgData name="Leanne Manning" userId="730c7ce9-f6b4-453e-88a2-34d7f1a5ff9e" providerId="ADAL" clId="{EC71B4D2-DADC-4930-A87E-055B1919A959}" dt="2022-11-29T02:01:13.427" v="36" actId="27028"/>
          <pc:sldLayoutMkLst>
            <pc:docMk/>
            <pc:sldMasterMk cId="0" sldId="2147483680"/>
            <pc:sldLayoutMk cId="0" sldId="2147483684"/>
          </pc:sldLayoutMkLst>
        </pc:sldLayoutChg>
        <pc:sldLayoutChg chg="add">
          <pc:chgData name="Leanne Manning" userId="730c7ce9-f6b4-453e-88a2-34d7f1a5ff9e" providerId="ADAL" clId="{EC71B4D2-DADC-4930-A87E-055B1919A959}" dt="2022-11-29T02:01:13.427" v="36" actId="27028"/>
          <pc:sldLayoutMkLst>
            <pc:docMk/>
            <pc:sldMasterMk cId="0" sldId="2147483680"/>
            <pc:sldLayoutMk cId="0" sldId="2147483685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2:03:05.992" v="44" actId="27028"/>
        <pc:sldMasterMkLst>
          <pc:docMk/>
          <pc:sldMasterMk cId="0" sldId="2147483686"/>
        </pc:sldMasterMkLst>
        <pc:sldLayoutChg chg="add">
          <pc:chgData name="Leanne Manning" userId="730c7ce9-f6b4-453e-88a2-34d7f1a5ff9e" providerId="ADAL" clId="{EC71B4D2-DADC-4930-A87E-055B1919A959}" dt="2022-11-29T02:03:05.992" v="44" actId="27028"/>
          <pc:sldLayoutMkLst>
            <pc:docMk/>
            <pc:sldMasterMk cId="0" sldId="2147483686"/>
            <pc:sldLayoutMk cId="0" sldId="2147483687"/>
          </pc:sldLayoutMkLst>
        </pc:sldLayoutChg>
        <pc:sldLayoutChg chg="add">
          <pc:chgData name="Leanne Manning" userId="730c7ce9-f6b4-453e-88a2-34d7f1a5ff9e" providerId="ADAL" clId="{EC71B4D2-DADC-4930-A87E-055B1919A959}" dt="2022-11-29T02:03:05.992" v="44" actId="27028"/>
          <pc:sldLayoutMkLst>
            <pc:docMk/>
            <pc:sldMasterMk cId="0" sldId="2147483686"/>
            <pc:sldLayoutMk cId="0" sldId="2147483688"/>
          </pc:sldLayoutMkLst>
        </pc:sldLayoutChg>
        <pc:sldLayoutChg chg="add">
          <pc:chgData name="Leanne Manning" userId="730c7ce9-f6b4-453e-88a2-34d7f1a5ff9e" providerId="ADAL" clId="{EC71B4D2-DADC-4930-A87E-055B1919A959}" dt="2022-11-29T02:03:05.992" v="44" actId="27028"/>
          <pc:sldLayoutMkLst>
            <pc:docMk/>
            <pc:sldMasterMk cId="0" sldId="2147483686"/>
            <pc:sldLayoutMk cId="0" sldId="2147483689"/>
          </pc:sldLayoutMkLst>
        </pc:sldLayoutChg>
        <pc:sldLayoutChg chg="add">
          <pc:chgData name="Leanne Manning" userId="730c7ce9-f6b4-453e-88a2-34d7f1a5ff9e" providerId="ADAL" clId="{EC71B4D2-DADC-4930-A87E-055B1919A959}" dt="2022-11-29T02:03:05.992" v="44" actId="27028"/>
          <pc:sldLayoutMkLst>
            <pc:docMk/>
            <pc:sldMasterMk cId="0" sldId="2147483686"/>
            <pc:sldLayoutMk cId="0" sldId="2147483690"/>
          </pc:sldLayoutMkLst>
        </pc:sldLayoutChg>
        <pc:sldLayoutChg chg="add">
          <pc:chgData name="Leanne Manning" userId="730c7ce9-f6b4-453e-88a2-34d7f1a5ff9e" providerId="ADAL" clId="{EC71B4D2-DADC-4930-A87E-055B1919A959}" dt="2022-11-29T02:03:05.992" v="44" actId="27028"/>
          <pc:sldLayoutMkLst>
            <pc:docMk/>
            <pc:sldMasterMk cId="0" sldId="2147483686"/>
            <pc:sldLayoutMk cId="0" sldId="2147483691"/>
          </pc:sldLayoutMkLst>
        </pc:sldLayoutChg>
      </pc:sldMasterChg>
      <pc:sldMasterChg chg="add del addSldLayout delSldLayout">
        <pc:chgData name="Leanne Manning" userId="730c7ce9-f6b4-453e-88a2-34d7f1a5ff9e" providerId="ADAL" clId="{EC71B4D2-DADC-4930-A87E-055B1919A959}" dt="2022-11-29T02:08:50.292" v="52" actId="2696"/>
        <pc:sldMasterMkLst>
          <pc:docMk/>
          <pc:sldMasterMk cId="0" sldId="2147483692"/>
        </pc:sldMasterMkLst>
        <pc:sldLayoutChg chg="add del">
          <pc:chgData name="Leanne Manning" userId="730c7ce9-f6b4-453e-88a2-34d7f1a5ff9e" providerId="ADAL" clId="{EC71B4D2-DADC-4930-A87E-055B1919A959}" dt="2022-11-29T02:08:50.292" v="52" actId="2696"/>
          <pc:sldLayoutMkLst>
            <pc:docMk/>
            <pc:sldMasterMk cId="0" sldId="2147483692"/>
            <pc:sldLayoutMk cId="0" sldId="2147483693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2:07:25.680" v="50" actId="27028"/>
        <pc:sldMasterMkLst>
          <pc:docMk/>
          <pc:sldMasterMk cId="0" sldId="2147483694"/>
        </pc:sldMasterMkLst>
        <pc:sldLayoutChg chg="add">
          <pc:chgData name="Leanne Manning" userId="730c7ce9-f6b4-453e-88a2-34d7f1a5ff9e" providerId="ADAL" clId="{EC71B4D2-DADC-4930-A87E-055B1919A959}" dt="2022-11-29T02:07:25.680" v="50" actId="27028"/>
          <pc:sldLayoutMkLst>
            <pc:docMk/>
            <pc:sldMasterMk cId="0" sldId="2147483694"/>
            <pc:sldLayoutMk cId="0" sldId="2147483695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2:32:56.320" v="169" actId="27028"/>
        <pc:sldMasterMkLst>
          <pc:docMk/>
          <pc:sldMasterMk cId="0" sldId="2147483696"/>
        </pc:sldMasterMkLst>
        <pc:sldLayoutChg chg="add">
          <pc:chgData name="Leanne Manning" userId="730c7ce9-f6b4-453e-88a2-34d7f1a5ff9e" providerId="ADAL" clId="{EC71B4D2-DADC-4930-A87E-055B1919A959}" dt="2022-11-29T02:32:56.320" v="169" actId="27028"/>
          <pc:sldLayoutMkLst>
            <pc:docMk/>
            <pc:sldMasterMk cId="0" sldId="2147483696"/>
            <pc:sldLayoutMk cId="0" sldId="2147483697"/>
          </pc:sldLayoutMkLst>
        </pc:sldLayoutChg>
      </pc:sldMasterChg>
      <pc:sldMasterChg chg="add addSldLayout">
        <pc:chgData name="Leanne Manning" userId="730c7ce9-f6b4-453e-88a2-34d7f1a5ff9e" providerId="ADAL" clId="{EC71B4D2-DADC-4930-A87E-055B1919A959}" dt="2022-11-29T02:36:27.452" v="195" actId="27028"/>
        <pc:sldMasterMkLst>
          <pc:docMk/>
          <pc:sldMasterMk cId="0" sldId="2147483698"/>
        </pc:sldMasterMkLst>
        <pc:sldLayoutChg chg="add">
          <pc:chgData name="Leanne Manning" userId="730c7ce9-f6b4-453e-88a2-34d7f1a5ff9e" providerId="ADAL" clId="{EC71B4D2-DADC-4930-A87E-055B1919A959}" dt="2022-11-29T02:36:27.452" v="195" actId="27028"/>
          <pc:sldLayoutMkLst>
            <pc:docMk/>
            <pc:sldMasterMk cId="0" sldId="2147483698"/>
            <pc:sldLayoutMk cId="0" sldId="2147483699"/>
          </pc:sldLayoutMkLst>
        </pc:sldLayoutChg>
      </pc:sldMasterChg>
    </pc:docChg>
  </pc:docChgLst>
  <pc:docChgLst>
    <pc:chgData name="Leanne Manning" userId="730c7ce9-f6b4-453e-88a2-34d7f1a5ff9e" providerId="ADAL" clId="{22110AF9-6BAA-4BAD-A4C9-E7F72B459B67}"/>
    <pc:docChg chg="modSld">
      <pc:chgData name="Leanne Manning" userId="730c7ce9-f6b4-453e-88a2-34d7f1a5ff9e" providerId="ADAL" clId="{22110AF9-6BAA-4BAD-A4C9-E7F72B459B67}" dt="2022-11-09T03:02:25.503" v="3" actId="2711"/>
      <pc:docMkLst>
        <pc:docMk/>
      </pc:docMkLst>
      <pc:sldChg chg="modSp mod">
        <pc:chgData name="Leanne Manning" userId="730c7ce9-f6b4-453e-88a2-34d7f1a5ff9e" providerId="ADAL" clId="{22110AF9-6BAA-4BAD-A4C9-E7F72B459B67}" dt="2022-11-09T03:02:25.503" v="3" actId="2711"/>
        <pc:sldMkLst>
          <pc:docMk/>
          <pc:sldMk cId="0" sldId="256"/>
        </pc:sldMkLst>
        <pc:spChg chg="mod">
          <ac:chgData name="Leanne Manning" userId="730c7ce9-f6b4-453e-88a2-34d7f1a5ff9e" providerId="ADAL" clId="{22110AF9-6BAA-4BAD-A4C9-E7F72B459B67}" dt="2022-11-09T03:01:40.796" v="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2.052" v="1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19.349" v="2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22110AF9-6BAA-4BAD-A4C9-E7F72B459B67}" dt="2022-11-09T03:02:25.503" v="3" actId="2711"/>
          <ac:spMkLst>
            <pc:docMk/>
            <pc:sldMk cId="0" sldId="256"/>
            <ac:spMk id="16" creationId="{00000000-0000-0000-0000-000000000000}"/>
          </ac:spMkLst>
        </pc:spChg>
      </pc:sldChg>
    </pc:docChg>
  </pc:docChgLst>
  <pc:docChgLst>
    <pc:chgData name="Leanne Manning" userId="730c7ce9-f6b4-453e-88a2-34d7f1a5ff9e" providerId="ADAL" clId="{1EDB6A31-A935-4E06-8899-8D872E7F9DFD}"/>
    <pc:docChg chg="undo custSel addSld delSld modSld sldOrd addMainMaster">
      <pc:chgData name="Leanne Manning" userId="730c7ce9-f6b4-453e-88a2-34d7f1a5ff9e" providerId="ADAL" clId="{1EDB6A31-A935-4E06-8899-8D872E7F9DFD}" dt="2022-11-29T01:31:14.840" v="10326"/>
      <pc:docMkLst>
        <pc:docMk/>
      </pc:docMkLst>
      <pc:sldChg chg="del">
        <pc:chgData name="Leanne Manning" userId="730c7ce9-f6b4-453e-88a2-34d7f1a5ff9e" providerId="ADAL" clId="{1EDB6A31-A935-4E06-8899-8D872E7F9DFD}" dt="2022-11-24T23:53:56.024" v="1" actId="2696"/>
        <pc:sldMkLst>
          <pc:docMk/>
          <pc:sldMk cId="0" sldId="256"/>
        </pc:sldMkLst>
      </pc:sldChg>
      <pc:sldChg chg="addSp modSp new mod">
        <pc:chgData name="Leanne Manning" userId="730c7ce9-f6b4-453e-88a2-34d7f1a5ff9e" providerId="ADAL" clId="{1EDB6A31-A935-4E06-8899-8D872E7F9DFD}" dt="2022-11-25T03:54:39.484" v="2155" actId="14100"/>
        <pc:sldMkLst>
          <pc:docMk/>
          <pc:sldMk cId="1860574152" sldId="257"/>
        </pc:sldMkLst>
        <pc:spChg chg="add mod">
          <ac:chgData name="Leanne Manning" userId="730c7ce9-f6b4-453e-88a2-34d7f1a5ff9e" providerId="ADAL" clId="{1EDB6A31-A935-4E06-8899-8D872E7F9DFD}" dt="2022-11-25T03:54:39.484" v="2155" actId="14100"/>
          <ac:spMkLst>
            <pc:docMk/>
            <pc:sldMk cId="1860574152" sldId="257"/>
            <ac:spMk id="2" creationId="{8D6F9D67-8F1D-4D41-37B4-BCB8174FA893}"/>
          </ac:spMkLst>
        </pc:spChg>
        <pc:spChg chg="add mod">
          <ac:chgData name="Leanne Manning" userId="730c7ce9-f6b4-453e-88a2-34d7f1a5ff9e" providerId="ADAL" clId="{1EDB6A31-A935-4E06-8899-8D872E7F9DFD}" dt="2022-11-25T00:12:49.553" v="499" actId="1076"/>
          <ac:spMkLst>
            <pc:docMk/>
            <pc:sldMk cId="1860574152" sldId="257"/>
            <ac:spMk id="3" creationId="{3D6112E1-2364-56C3-0AC6-AEC3608F775E}"/>
          </ac:spMkLst>
        </pc:spChg>
        <pc:spChg chg="add mod">
          <ac:chgData name="Leanne Manning" userId="730c7ce9-f6b4-453e-88a2-34d7f1a5ff9e" providerId="ADAL" clId="{1EDB6A31-A935-4E06-8899-8D872E7F9DFD}" dt="2022-11-25T00:12:46.722" v="498" actId="1076"/>
          <ac:spMkLst>
            <pc:docMk/>
            <pc:sldMk cId="1860574152" sldId="257"/>
            <ac:spMk id="4" creationId="{811CEF0E-90EF-409D-5B4C-910BC029BC17}"/>
          </ac:spMkLst>
        </pc:spChg>
        <pc:spChg chg="add mod">
          <ac:chgData name="Leanne Manning" userId="730c7ce9-f6b4-453e-88a2-34d7f1a5ff9e" providerId="ADAL" clId="{1EDB6A31-A935-4E06-8899-8D872E7F9DFD}" dt="2022-11-25T00:12:46.722" v="498" actId="1076"/>
          <ac:spMkLst>
            <pc:docMk/>
            <pc:sldMk cId="1860574152" sldId="257"/>
            <ac:spMk id="5" creationId="{BC899452-F03F-CE87-E61C-EAE0075E2085}"/>
          </ac:spMkLst>
        </pc:spChg>
      </pc:sldChg>
      <pc:sldChg chg="addSp delSp modSp new mod ord">
        <pc:chgData name="Leanne Manning" userId="730c7ce9-f6b4-453e-88a2-34d7f1a5ff9e" providerId="ADAL" clId="{1EDB6A31-A935-4E06-8899-8D872E7F9DFD}" dt="2022-11-29T01:31:14.840" v="10326"/>
        <pc:sldMkLst>
          <pc:docMk/>
          <pc:sldMk cId="3232222079" sldId="258"/>
        </pc:sldMkLst>
        <pc:spChg chg="add mod">
          <ac:chgData name="Leanne Manning" userId="730c7ce9-f6b4-453e-88a2-34d7f1a5ff9e" providerId="ADAL" clId="{1EDB6A31-A935-4E06-8899-8D872E7F9DFD}" dt="2022-11-25T00:23:47.895" v="1255" actId="1076"/>
          <ac:spMkLst>
            <pc:docMk/>
            <pc:sldMk cId="3232222079" sldId="258"/>
            <ac:spMk id="2" creationId="{54CD061E-28F7-B0FD-5AB8-FFA7EDD2ECBC}"/>
          </ac:spMkLst>
        </pc:spChg>
        <pc:spChg chg="add mod">
          <ac:chgData name="Leanne Manning" userId="730c7ce9-f6b4-453e-88a2-34d7f1a5ff9e" providerId="ADAL" clId="{1EDB6A31-A935-4E06-8899-8D872E7F9DFD}" dt="2022-11-25T00:17:22.760" v="848" actId="1076"/>
          <ac:spMkLst>
            <pc:docMk/>
            <pc:sldMk cId="3232222079" sldId="258"/>
            <ac:spMk id="3" creationId="{4DAA4EFF-631D-F996-A30D-4552C0286C82}"/>
          </ac:spMkLst>
        </pc:spChg>
        <pc:spChg chg="add mod">
          <ac:chgData name="Leanne Manning" userId="730c7ce9-f6b4-453e-88a2-34d7f1a5ff9e" providerId="ADAL" clId="{1EDB6A31-A935-4E06-8899-8D872E7F9DFD}" dt="2022-11-25T00:21:36.966" v="1115" actId="1076"/>
          <ac:spMkLst>
            <pc:docMk/>
            <pc:sldMk cId="3232222079" sldId="258"/>
            <ac:spMk id="4" creationId="{D1224546-223F-2ABC-A404-019A86A5719E}"/>
          </ac:spMkLst>
        </pc:spChg>
        <pc:spChg chg="add mod">
          <ac:chgData name="Leanne Manning" userId="730c7ce9-f6b4-453e-88a2-34d7f1a5ff9e" providerId="ADAL" clId="{1EDB6A31-A935-4E06-8899-8D872E7F9DFD}" dt="2022-11-25T00:23:22.146" v="1252" actId="14100"/>
          <ac:spMkLst>
            <pc:docMk/>
            <pc:sldMk cId="3232222079" sldId="258"/>
            <ac:spMk id="5" creationId="{67D84F49-25A9-7BA2-D1CC-2FEAA6F10D1F}"/>
          </ac:spMkLst>
        </pc:spChg>
        <pc:spChg chg="add del mod">
          <ac:chgData name="Leanne Manning" userId="730c7ce9-f6b4-453e-88a2-34d7f1a5ff9e" providerId="ADAL" clId="{1EDB6A31-A935-4E06-8899-8D872E7F9DFD}" dt="2022-11-25T00:21:33.141" v="1114" actId="478"/>
          <ac:spMkLst>
            <pc:docMk/>
            <pc:sldMk cId="3232222079" sldId="258"/>
            <ac:spMk id="6" creationId="{E941F702-3DAF-E63F-3708-4C2F16E0AE54}"/>
          </ac:spMkLst>
        </pc:spChg>
      </pc:sldChg>
      <pc:sldChg chg="addSp delSp modSp new mod ord">
        <pc:chgData name="Leanne Manning" userId="730c7ce9-f6b4-453e-88a2-34d7f1a5ff9e" providerId="ADAL" clId="{1EDB6A31-A935-4E06-8899-8D872E7F9DFD}" dt="2022-11-29T01:22:02.644" v="10235"/>
        <pc:sldMkLst>
          <pc:docMk/>
          <pc:sldMk cId="237729204" sldId="259"/>
        </pc:sldMkLst>
        <pc:spChg chg="add mod">
          <ac:chgData name="Leanne Manning" userId="730c7ce9-f6b4-453e-88a2-34d7f1a5ff9e" providerId="ADAL" clId="{1EDB6A31-A935-4E06-8899-8D872E7F9DFD}" dt="2022-11-25T00:50:17.113" v="2117" actId="1076"/>
          <ac:spMkLst>
            <pc:docMk/>
            <pc:sldMk cId="237729204" sldId="259"/>
            <ac:spMk id="2" creationId="{FFC08AE0-B7C0-386F-8855-405CE0BFFFEC}"/>
          </ac:spMkLst>
        </pc:spChg>
        <pc:spChg chg="add del mod">
          <ac:chgData name="Leanne Manning" userId="730c7ce9-f6b4-453e-88a2-34d7f1a5ff9e" providerId="ADAL" clId="{1EDB6A31-A935-4E06-8899-8D872E7F9DFD}" dt="2022-11-25T07:22:26.581" v="5966" actId="255"/>
          <ac:spMkLst>
            <pc:docMk/>
            <pc:sldMk cId="237729204" sldId="259"/>
            <ac:spMk id="3" creationId="{ED7D010D-FB91-F430-22D0-3CA242D3A7E0}"/>
          </ac:spMkLst>
        </pc:spChg>
        <pc:spChg chg="add mod">
          <ac:chgData name="Leanne Manning" userId="730c7ce9-f6b4-453e-88a2-34d7f1a5ff9e" providerId="ADAL" clId="{1EDB6A31-A935-4E06-8899-8D872E7F9DFD}" dt="2022-11-25T07:22:40.114" v="5968" actId="2711"/>
          <ac:spMkLst>
            <pc:docMk/>
            <pc:sldMk cId="237729204" sldId="259"/>
            <ac:spMk id="4" creationId="{43572D5C-8C88-A4EA-1FF1-398D21CDFE5A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5" creationId="{CB793CEE-72C1-C3A1-5DA7-B633FC1031FD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6" creationId="{F9505E04-CC23-63EF-7196-E58BC998F4E2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7" creationId="{EEA57E10-11C1-0D2B-DE51-C2ABA1D62E69}"/>
          </ac:spMkLst>
        </pc:spChg>
        <pc:spChg chg="add mod">
          <ac:chgData name="Leanne Manning" userId="730c7ce9-f6b4-453e-88a2-34d7f1a5ff9e" providerId="ADAL" clId="{1EDB6A31-A935-4E06-8899-8D872E7F9DFD}" dt="2022-11-25T07:22:55.245" v="5970" actId="255"/>
          <ac:spMkLst>
            <pc:docMk/>
            <pc:sldMk cId="237729204" sldId="259"/>
            <ac:spMk id="8" creationId="{0568CB38-CD0C-94D2-E12B-C884D1B4C32D}"/>
          </ac:spMkLst>
        </pc:spChg>
      </pc:sldChg>
      <pc:sldChg chg="addSp modSp new del mod">
        <pc:chgData name="Leanne Manning" userId="730c7ce9-f6b4-453e-88a2-34d7f1a5ff9e" providerId="ADAL" clId="{1EDB6A31-A935-4E06-8899-8D872E7F9DFD}" dt="2022-11-25T03:54:16.604" v="2153" actId="2696"/>
        <pc:sldMkLst>
          <pc:docMk/>
          <pc:sldMk cId="3434594445" sldId="260"/>
        </pc:sldMkLst>
        <pc:spChg chg="add mod">
          <ac:chgData name="Leanne Manning" userId="730c7ce9-f6b4-453e-88a2-34d7f1a5ff9e" providerId="ADAL" clId="{1EDB6A31-A935-4E06-8899-8D872E7F9DFD}" dt="2022-11-25T00:53:20.523" v="2150" actId="1076"/>
          <ac:spMkLst>
            <pc:docMk/>
            <pc:sldMk cId="3434594445" sldId="260"/>
            <ac:spMk id="2" creationId="{3B08E473-9129-7537-C976-4FCB11E89FE4}"/>
          </ac:spMkLst>
        </pc:spChg>
      </pc:sldChg>
      <pc:sldChg chg="modSp add mod ord">
        <pc:chgData name="Leanne Manning" userId="730c7ce9-f6b4-453e-88a2-34d7f1a5ff9e" providerId="ADAL" clId="{1EDB6A31-A935-4E06-8899-8D872E7F9DFD}" dt="2022-11-29T01:23:45.945" v="10237"/>
        <pc:sldMkLst>
          <pc:docMk/>
          <pc:sldMk cId="2250608502" sldId="261"/>
        </pc:sldMkLst>
        <pc:spChg chg="mod">
          <ac:chgData name="Leanne Manning" userId="730c7ce9-f6b4-453e-88a2-34d7f1a5ff9e" providerId="ADAL" clId="{1EDB6A31-A935-4E06-8899-8D872E7F9DFD}" dt="2022-11-29T00:38:47.481" v="10161" actId="20577"/>
          <ac:spMkLst>
            <pc:docMk/>
            <pc:sldMk cId="2250608502" sldId="261"/>
            <ac:spMk id="6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0:39:06.865" v="10169" actId="20577"/>
          <ac:spMkLst>
            <pc:docMk/>
            <pc:sldMk cId="2250608502" sldId="261"/>
            <ac:spMk id="22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1:08:32.660" v="10226" actId="6559"/>
          <ac:spMkLst>
            <pc:docMk/>
            <pc:sldMk cId="2250608502" sldId="261"/>
            <ac:spMk id="34" creationId="{00000000-0000-0000-0000-000000000000}"/>
          </ac:spMkLst>
        </pc:spChg>
        <pc:spChg chg="mod">
          <ac:chgData name="Leanne Manning" userId="730c7ce9-f6b4-453e-88a2-34d7f1a5ff9e" providerId="ADAL" clId="{1EDB6A31-A935-4E06-8899-8D872E7F9DFD}" dt="2022-11-29T00:39:19.321" v="10177" actId="20577"/>
          <ac:spMkLst>
            <pc:docMk/>
            <pc:sldMk cId="2250608502" sldId="261"/>
            <ac:spMk id="38" creationId="{00000000-0000-0000-0000-000000000000}"/>
          </ac:spMkLst>
        </pc:spChg>
        <pc:grpChg chg="mod">
          <ac:chgData name="Leanne Manning" userId="730c7ce9-f6b4-453e-88a2-34d7f1a5ff9e" providerId="ADAL" clId="{1EDB6A31-A935-4E06-8899-8D872E7F9DFD}" dt="2022-11-29T01:08:38.390" v="10227" actId="1076"/>
          <ac:grpSpMkLst>
            <pc:docMk/>
            <pc:sldMk cId="2250608502" sldId="261"/>
            <ac:grpSpMk id="27" creationId="{00000000-0000-0000-0000-000000000000}"/>
          </ac:grpSpMkLst>
        </pc:grpChg>
      </pc:sldChg>
      <pc:sldChg chg="addSp delSp modSp new mod ord">
        <pc:chgData name="Leanne Manning" userId="730c7ce9-f6b4-453e-88a2-34d7f1a5ff9e" providerId="ADAL" clId="{1EDB6A31-A935-4E06-8899-8D872E7F9DFD}" dt="2022-11-29T01:24:02.263" v="10239"/>
        <pc:sldMkLst>
          <pc:docMk/>
          <pc:sldMk cId="1313892817" sldId="262"/>
        </pc:sldMkLst>
        <pc:spChg chg="add mod">
          <ac:chgData name="Leanne Manning" userId="730c7ce9-f6b4-453e-88a2-34d7f1a5ff9e" providerId="ADAL" clId="{1EDB6A31-A935-4E06-8899-8D872E7F9DFD}" dt="2022-11-25T05:51:53.739" v="3379" actId="1076"/>
          <ac:spMkLst>
            <pc:docMk/>
            <pc:sldMk cId="1313892817" sldId="262"/>
            <ac:spMk id="2" creationId="{D10E12C7-BD4A-10DC-BE1F-656B461708B8}"/>
          </ac:spMkLst>
        </pc:spChg>
        <pc:spChg chg="add del mod">
          <ac:chgData name="Leanne Manning" userId="730c7ce9-f6b4-453e-88a2-34d7f1a5ff9e" providerId="ADAL" clId="{1EDB6A31-A935-4E06-8899-8D872E7F9DFD}" dt="2022-11-25T04:08:47.275" v="2377" actId="478"/>
          <ac:spMkLst>
            <pc:docMk/>
            <pc:sldMk cId="1313892817" sldId="262"/>
            <ac:spMk id="3" creationId="{5F365A9A-AA52-9AD4-6C5B-36F72A85E754}"/>
          </ac:spMkLst>
        </pc:spChg>
        <pc:spChg chg="add del mod">
          <ac:chgData name="Leanne Manning" userId="730c7ce9-f6b4-453e-88a2-34d7f1a5ff9e" providerId="ADAL" clId="{1EDB6A31-A935-4E06-8899-8D872E7F9DFD}" dt="2022-11-25T04:08:48.145" v="2380" actId="478"/>
          <ac:spMkLst>
            <pc:docMk/>
            <pc:sldMk cId="1313892817" sldId="262"/>
            <ac:spMk id="4" creationId="{FE1F9519-B77D-380A-5C17-DF6BD1CF55A5}"/>
          </ac:spMkLst>
        </pc:spChg>
        <pc:spChg chg="add del mod">
          <ac:chgData name="Leanne Manning" userId="730c7ce9-f6b4-453e-88a2-34d7f1a5ff9e" providerId="ADAL" clId="{1EDB6A31-A935-4E06-8899-8D872E7F9DFD}" dt="2022-11-25T04:08:48.736" v="2381" actId="478"/>
          <ac:spMkLst>
            <pc:docMk/>
            <pc:sldMk cId="1313892817" sldId="262"/>
            <ac:spMk id="5" creationId="{F62F0F74-5036-0B7B-7BD7-B8FF9D854011}"/>
          </ac:spMkLst>
        </pc:spChg>
        <pc:spChg chg="add del mod">
          <ac:chgData name="Leanne Manning" userId="730c7ce9-f6b4-453e-88a2-34d7f1a5ff9e" providerId="ADAL" clId="{1EDB6A31-A935-4E06-8899-8D872E7F9DFD}" dt="2022-11-25T04:08:49.408" v="2382" actId="478"/>
          <ac:spMkLst>
            <pc:docMk/>
            <pc:sldMk cId="1313892817" sldId="262"/>
            <ac:spMk id="6" creationId="{4AB39A3A-5414-0108-02BA-9197A62D73E8}"/>
          </ac:spMkLst>
        </pc:spChg>
        <pc:spChg chg="add del mod">
          <ac:chgData name="Leanne Manning" userId="730c7ce9-f6b4-453e-88a2-34d7f1a5ff9e" providerId="ADAL" clId="{1EDB6A31-A935-4E06-8899-8D872E7F9DFD}" dt="2022-11-25T04:08:50.281" v="2384" actId="478"/>
          <ac:spMkLst>
            <pc:docMk/>
            <pc:sldMk cId="1313892817" sldId="262"/>
            <ac:spMk id="7" creationId="{E6DC4C80-9D19-6AB0-B561-E2A342BD3987}"/>
          </ac:spMkLst>
        </pc:spChg>
        <pc:spChg chg="add del mod">
          <ac:chgData name="Leanne Manning" userId="730c7ce9-f6b4-453e-88a2-34d7f1a5ff9e" providerId="ADAL" clId="{1EDB6A31-A935-4E06-8899-8D872E7F9DFD}" dt="2022-11-25T04:08:50.905" v="2385" actId="478"/>
          <ac:spMkLst>
            <pc:docMk/>
            <pc:sldMk cId="1313892817" sldId="262"/>
            <ac:spMk id="8" creationId="{6A7C2CD1-066D-14F2-1070-AE28F9238B74}"/>
          </ac:spMkLst>
        </pc:spChg>
        <pc:spChg chg="add del mod">
          <ac:chgData name="Leanne Manning" userId="730c7ce9-f6b4-453e-88a2-34d7f1a5ff9e" providerId="ADAL" clId="{1EDB6A31-A935-4E06-8899-8D872E7F9DFD}" dt="2022-11-25T04:08:51.665" v="2387" actId="478"/>
          <ac:spMkLst>
            <pc:docMk/>
            <pc:sldMk cId="1313892817" sldId="262"/>
            <ac:spMk id="9" creationId="{AD2CFD6F-6B5E-9F60-1E84-47DBBE13EC8A}"/>
          </ac:spMkLst>
        </pc:spChg>
        <pc:spChg chg="add del mod">
          <ac:chgData name="Leanne Manning" userId="730c7ce9-f6b4-453e-88a2-34d7f1a5ff9e" providerId="ADAL" clId="{1EDB6A31-A935-4E06-8899-8D872E7F9DFD}" dt="2022-11-25T04:08:52.533" v="2389" actId="478"/>
          <ac:spMkLst>
            <pc:docMk/>
            <pc:sldMk cId="1313892817" sldId="262"/>
            <ac:spMk id="10" creationId="{DF64636B-8281-6208-A596-D28A79068176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1" creationId="{04BD988E-0F76-09F0-2675-854492D742B5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2" creationId="{CB70AEBB-45EA-39FA-1F43-E147BEB40CD4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3" creationId="{8CAE5E2A-966B-B8FC-8763-FFEBDDE6E5FD}"/>
          </ac:spMkLst>
        </pc:spChg>
        <pc:spChg chg="add mod">
          <ac:chgData name="Leanne Manning" userId="730c7ce9-f6b4-453e-88a2-34d7f1a5ff9e" providerId="ADAL" clId="{1EDB6A31-A935-4E06-8899-8D872E7F9DFD}" dt="2022-11-25T04:00:25.275" v="2185" actId="571"/>
          <ac:spMkLst>
            <pc:docMk/>
            <pc:sldMk cId="1313892817" sldId="262"/>
            <ac:spMk id="14" creationId="{6185AD17-8EFA-CB35-EAB4-5CB9E8DAE8F1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15" creationId="{F194ECA8-9792-14AB-81E6-45C57DBFFB7C}"/>
          </ac:spMkLst>
        </pc:spChg>
        <pc:spChg chg="add del mod">
          <ac:chgData name="Leanne Manning" userId="730c7ce9-f6b4-453e-88a2-34d7f1a5ff9e" providerId="ADAL" clId="{1EDB6A31-A935-4E06-8899-8D872E7F9DFD}" dt="2022-11-25T04:08:47.276" v="2379"/>
          <ac:spMkLst>
            <pc:docMk/>
            <pc:sldMk cId="1313892817" sldId="262"/>
            <ac:spMk id="16" creationId="{94A12653-EBC4-8619-5C05-AA7E92B6E058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17" creationId="{B2F46B5C-66A7-DB33-7322-7EA555C511DE}"/>
          </ac:spMkLst>
        </pc:spChg>
        <pc:spChg chg="add del mod">
          <ac:chgData name="Leanne Manning" userId="730c7ce9-f6b4-453e-88a2-34d7f1a5ff9e" providerId="ADAL" clId="{1EDB6A31-A935-4E06-8899-8D872E7F9DFD}" dt="2022-11-25T04:09:42.798" v="2450" actId="478"/>
          <ac:spMkLst>
            <pc:docMk/>
            <pc:sldMk cId="1313892817" sldId="262"/>
            <ac:spMk id="18" creationId="{416E0B45-65B3-237E-F503-11F969AE6DF5}"/>
          </ac:spMkLst>
        </pc:spChg>
        <pc:spChg chg="add del mod">
          <ac:chgData name="Leanne Manning" userId="730c7ce9-f6b4-453e-88a2-34d7f1a5ff9e" providerId="ADAL" clId="{1EDB6A31-A935-4E06-8899-8D872E7F9DFD}" dt="2022-11-25T04:09:45.108" v="2452" actId="478"/>
          <ac:spMkLst>
            <pc:docMk/>
            <pc:sldMk cId="1313892817" sldId="262"/>
            <ac:spMk id="19" creationId="{E937186E-0D0B-9B20-F4CB-A6E26C0CB8EA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0" creationId="{FEE2D3CA-407B-6240-9E8F-F1AA09CA1306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1" creationId="{76B6A82A-BA68-2112-17E4-2E5BC2C7EE6C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2" creationId="{9DBB00CA-659A-E596-41F7-AEE30AAB504B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3" creationId="{7BCE7E30-5886-3B65-D491-CC261FF5C09C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4" creationId="{667C53C6-D9AD-8301-4A53-612202D46488}"/>
          </ac:spMkLst>
        </pc:spChg>
        <pc:spChg chg="add del mod">
          <ac:chgData name="Leanne Manning" userId="730c7ce9-f6b4-453e-88a2-34d7f1a5ff9e" providerId="ADAL" clId="{1EDB6A31-A935-4E06-8899-8D872E7F9DFD}" dt="2022-11-25T05:15:11.293" v="2873"/>
          <ac:spMkLst>
            <pc:docMk/>
            <pc:sldMk cId="1313892817" sldId="262"/>
            <ac:spMk id="25" creationId="{23FAF6E5-FD9F-CAA8-167C-74D5E49AB4F3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6" creationId="{7F81B353-4732-672E-9C1E-A4248CDB3299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7" creationId="{7734F4E5-702E-910A-2B7D-E49D1EFF7A43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8" creationId="{DEADE829-6BF6-D64E-2C4E-2F16F5B02664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29" creationId="{D1E09071-6D4A-CF2C-9535-A085DAD19E29}"/>
          </ac:spMkLst>
        </pc:spChg>
        <pc:spChg chg="add mod">
          <ac:chgData name="Leanne Manning" userId="730c7ce9-f6b4-453e-88a2-34d7f1a5ff9e" providerId="ADAL" clId="{1EDB6A31-A935-4E06-8899-8D872E7F9DFD}" dt="2022-11-25T05:51:42.851" v="3376" actId="1076"/>
          <ac:spMkLst>
            <pc:docMk/>
            <pc:sldMk cId="1313892817" sldId="262"/>
            <ac:spMk id="30" creationId="{B50AB655-B8B8-BFE6-6941-E2A967905EB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1" creationId="{C9663273-65C8-4117-6406-98090763513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2" creationId="{964AB499-F06A-D5B0-09FF-66415621107D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3" creationId="{D77FC2A7-3481-C2B2-546B-1E902427D139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4" creationId="{BF9ABB50-DEA6-4375-09D0-C48EA51B063B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5" creationId="{8DF1DD9F-97CD-B70F-D84D-3273C6DC9152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6" creationId="{115DB7D8-5618-42F4-E142-B52C7D8017C1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7" creationId="{807F52CA-E448-99E2-DB6E-1759661AE45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8" creationId="{6ECE7A2A-2574-7C31-77C2-BFA1B49322AB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39" creationId="{BD732785-1115-78BA-94DF-B764BC8A2733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0" creationId="{AB1F9D82-EA73-2C7F-9BC3-5028E86E15D6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1" creationId="{2DB700AC-0737-FFCD-D817-9FA1501EDE4C}"/>
          </ac:spMkLst>
        </pc:spChg>
        <pc:spChg chg="add mod">
          <ac:chgData name="Leanne Manning" userId="730c7ce9-f6b4-453e-88a2-34d7f1a5ff9e" providerId="ADAL" clId="{1EDB6A31-A935-4E06-8899-8D872E7F9DFD}" dt="2022-11-25T05:28:47.753" v="3363" actId="571"/>
          <ac:spMkLst>
            <pc:docMk/>
            <pc:sldMk cId="1313892817" sldId="262"/>
            <ac:spMk id="42" creationId="{91869637-1882-ABBD-C0DA-CB626E8393E9}"/>
          </ac:spMkLst>
        </pc:spChg>
      </pc:sldChg>
      <pc:sldChg chg="new del">
        <pc:chgData name="Leanne Manning" userId="730c7ce9-f6b4-453e-88a2-34d7f1a5ff9e" providerId="ADAL" clId="{1EDB6A31-A935-4E06-8899-8D872E7F9DFD}" dt="2022-11-25T03:56:30.076" v="2157" actId="680"/>
        <pc:sldMkLst>
          <pc:docMk/>
          <pc:sldMk cId="3144237996" sldId="262"/>
        </pc:sldMkLst>
      </pc:sldChg>
      <pc:sldChg chg="addSp delSp modSp new mod ord">
        <pc:chgData name="Leanne Manning" userId="730c7ce9-f6b4-453e-88a2-34d7f1a5ff9e" providerId="ADAL" clId="{1EDB6A31-A935-4E06-8899-8D872E7F9DFD}" dt="2022-11-29T01:24:15.628" v="10241"/>
        <pc:sldMkLst>
          <pc:docMk/>
          <pc:sldMk cId="1477787918" sldId="263"/>
        </pc:sldMkLst>
        <pc:spChg chg="add mod">
          <ac:chgData name="Leanne Manning" userId="730c7ce9-f6b4-453e-88a2-34d7f1a5ff9e" providerId="ADAL" clId="{1EDB6A31-A935-4E06-8899-8D872E7F9DFD}" dt="2022-11-25T06:27:57.016" v="4504" actId="1076"/>
          <ac:spMkLst>
            <pc:docMk/>
            <pc:sldMk cId="1477787918" sldId="263"/>
            <ac:spMk id="2" creationId="{2EB236C7-37E8-6A59-CE1E-DADEE61CBD8D}"/>
          </ac:spMkLst>
        </pc:spChg>
        <pc:spChg chg="add mod">
          <ac:chgData name="Leanne Manning" userId="730c7ce9-f6b4-453e-88a2-34d7f1a5ff9e" providerId="ADAL" clId="{1EDB6A31-A935-4E06-8899-8D872E7F9DFD}" dt="2022-11-25T05:53:29.686" v="3422" actId="1076"/>
          <ac:spMkLst>
            <pc:docMk/>
            <pc:sldMk cId="1477787918" sldId="263"/>
            <ac:spMk id="3" creationId="{73D7F935-69E0-827F-C650-873EF407AAD5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4" creationId="{0405EF85-1250-6072-B699-4572074B80C2}"/>
          </ac:spMkLst>
        </pc:spChg>
        <pc:spChg chg="add mod topLvl">
          <ac:chgData name="Leanne Manning" userId="730c7ce9-f6b4-453e-88a2-34d7f1a5ff9e" providerId="ADAL" clId="{1EDB6A31-A935-4E06-8899-8D872E7F9DFD}" dt="2022-11-25T06:16:55.773" v="3816" actId="1076"/>
          <ac:spMkLst>
            <pc:docMk/>
            <pc:sldMk cId="1477787918" sldId="263"/>
            <ac:spMk id="5" creationId="{F9ED0F0D-1E3D-0ADB-A894-A99448E63CDA}"/>
          </ac:spMkLst>
        </pc:spChg>
        <pc:spChg chg="add del mod">
          <ac:chgData name="Leanne Manning" userId="730c7ce9-f6b4-453e-88a2-34d7f1a5ff9e" providerId="ADAL" clId="{1EDB6A31-A935-4E06-8899-8D872E7F9DFD}" dt="2022-11-25T05:58:57.206" v="3441" actId="478"/>
          <ac:spMkLst>
            <pc:docMk/>
            <pc:sldMk cId="1477787918" sldId="263"/>
            <ac:spMk id="6" creationId="{9899A885-E456-62CE-5AE1-4D2742E5F082}"/>
          </ac:spMkLst>
        </pc:spChg>
        <pc:spChg chg="add mod topLvl">
          <ac:chgData name="Leanne Manning" userId="730c7ce9-f6b4-453e-88a2-34d7f1a5ff9e" providerId="ADAL" clId="{1EDB6A31-A935-4E06-8899-8D872E7F9DFD}" dt="2022-11-25T06:16:26.327" v="3814" actId="1076"/>
          <ac:spMkLst>
            <pc:docMk/>
            <pc:sldMk cId="1477787918" sldId="263"/>
            <ac:spMk id="7" creationId="{90621EC4-E3DF-166F-A798-972DF48EF739}"/>
          </ac:spMkLst>
        </pc:spChg>
        <pc:spChg chg="add del mod">
          <ac:chgData name="Leanne Manning" userId="730c7ce9-f6b4-453e-88a2-34d7f1a5ff9e" providerId="ADAL" clId="{1EDB6A31-A935-4E06-8899-8D872E7F9DFD}" dt="2022-11-25T06:13:37.705" v="3796" actId="478"/>
          <ac:spMkLst>
            <pc:docMk/>
            <pc:sldMk cId="1477787918" sldId="263"/>
            <ac:spMk id="8" creationId="{E51BD090-6BCF-B13E-9CCC-99C7D65046FC}"/>
          </ac:spMkLst>
        </pc:spChg>
        <pc:spChg chg="add del mod">
          <ac:chgData name="Leanne Manning" userId="730c7ce9-f6b4-453e-88a2-34d7f1a5ff9e" providerId="ADAL" clId="{1EDB6A31-A935-4E06-8899-8D872E7F9DFD}" dt="2022-11-25T05:59:01.800" v="3444" actId="478"/>
          <ac:spMkLst>
            <pc:docMk/>
            <pc:sldMk cId="1477787918" sldId="263"/>
            <ac:spMk id="9" creationId="{C1D6E1A7-B394-765E-F213-3210E9099AC3}"/>
          </ac:spMkLst>
        </pc:spChg>
        <pc:spChg chg="add del mod">
          <ac:chgData name="Leanne Manning" userId="730c7ce9-f6b4-453e-88a2-34d7f1a5ff9e" providerId="ADAL" clId="{1EDB6A31-A935-4E06-8899-8D872E7F9DFD}" dt="2022-11-25T05:58:58.414" v="3442" actId="478"/>
          <ac:spMkLst>
            <pc:docMk/>
            <pc:sldMk cId="1477787918" sldId="263"/>
            <ac:spMk id="10" creationId="{6B25E9A1-105C-F129-8CA5-A799E7ECC5DD}"/>
          </ac:spMkLst>
        </pc:spChg>
        <pc:spChg chg="add mod topLvl">
          <ac:chgData name="Leanne Manning" userId="730c7ce9-f6b4-453e-88a2-34d7f1a5ff9e" providerId="ADAL" clId="{1EDB6A31-A935-4E06-8899-8D872E7F9DFD}" dt="2022-11-25T06:16:33.556" v="3815" actId="1076"/>
          <ac:spMkLst>
            <pc:docMk/>
            <pc:sldMk cId="1477787918" sldId="263"/>
            <ac:spMk id="11" creationId="{2D84A650-D127-E721-2597-E1C1EC87F3FA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2" creationId="{C0E00FE6-B0E0-89A8-EC46-CCC7A9C54C75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3" creationId="{D7F211A0-2F53-AEF6-19E9-657F96C091D3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4" creationId="{969DADE7-F0CD-095D-CED4-C0BF847E0786}"/>
          </ac:spMkLst>
        </pc:spChg>
        <pc:spChg chg="add mod">
          <ac:chgData name="Leanne Manning" userId="730c7ce9-f6b4-453e-88a2-34d7f1a5ff9e" providerId="ADAL" clId="{1EDB6A31-A935-4E06-8899-8D872E7F9DFD}" dt="2022-11-25T05:58:28.671" v="3437" actId="571"/>
          <ac:spMkLst>
            <pc:docMk/>
            <pc:sldMk cId="1477787918" sldId="263"/>
            <ac:spMk id="15" creationId="{E0D0BCEC-FE7D-B606-5426-FFF1342732AB}"/>
          </ac:spMkLst>
        </pc:spChg>
        <pc:spChg chg="add mod topLvl">
          <ac:chgData name="Leanne Manning" userId="730c7ce9-f6b4-453e-88a2-34d7f1a5ff9e" providerId="ADAL" clId="{1EDB6A31-A935-4E06-8899-8D872E7F9DFD}" dt="2022-11-25T06:15:41.061" v="3811" actId="165"/>
          <ac:spMkLst>
            <pc:docMk/>
            <pc:sldMk cId="1477787918" sldId="263"/>
            <ac:spMk id="16" creationId="{E81B530C-BB37-17F0-C5C5-7242046BD3CF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17" creationId="{773ADB34-9E92-0E28-7CB2-76C72922E778}"/>
          </ac:spMkLst>
        </pc:spChg>
        <pc:spChg chg="add del mod ord">
          <ac:chgData name="Leanne Manning" userId="730c7ce9-f6b4-453e-88a2-34d7f1a5ff9e" providerId="ADAL" clId="{1EDB6A31-A935-4E06-8899-8D872E7F9DFD}" dt="2022-11-25T06:15:01.781" v="3806" actId="478"/>
          <ac:spMkLst>
            <pc:docMk/>
            <pc:sldMk cId="1477787918" sldId="263"/>
            <ac:spMk id="18" creationId="{DF16EBB4-4398-C59D-5D21-5E9314C0C372}"/>
          </ac:spMkLst>
        </pc:spChg>
        <pc:spChg chg="add del mod ord">
          <ac:chgData name="Leanne Manning" userId="730c7ce9-f6b4-453e-88a2-34d7f1a5ff9e" providerId="ADAL" clId="{1EDB6A31-A935-4E06-8899-8D872E7F9DFD}" dt="2022-11-25T06:15:01.154" v="3805" actId="478"/>
          <ac:spMkLst>
            <pc:docMk/>
            <pc:sldMk cId="1477787918" sldId="263"/>
            <ac:spMk id="19" creationId="{BFEF1612-0A9F-4C69-A63D-2405F95A48E1}"/>
          </ac:spMkLst>
        </pc:spChg>
        <pc:spChg chg="add del mod">
          <ac:chgData name="Leanne Manning" userId="730c7ce9-f6b4-453e-88a2-34d7f1a5ff9e" providerId="ADAL" clId="{1EDB6A31-A935-4E06-8899-8D872E7F9DFD}" dt="2022-11-25T06:10:34.738" v="3661" actId="478"/>
          <ac:spMkLst>
            <pc:docMk/>
            <pc:sldMk cId="1477787918" sldId="263"/>
            <ac:spMk id="20" creationId="{0EA22624-365C-AFB8-FF43-E25A09ED274D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21" creationId="{9131C45A-E463-B738-0032-D55E1434F2BF}"/>
          </ac:spMkLst>
        </pc:spChg>
        <pc:spChg chg="add mod topLvl">
          <ac:chgData name="Leanne Manning" userId="730c7ce9-f6b4-453e-88a2-34d7f1a5ff9e" providerId="ADAL" clId="{1EDB6A31-A935-4E06-8899-8D872E7F9DFD}" dt="2022-11-25T06:16:05.032" v="3813" actId="408"/>
          <ac:spMkLst>
            <pc:docMk/>
            <pc:sldMk cId="1477787918" sldId="263"/>
            <ac:spMk id="22" creationId="{5474C184-C0D5-BBCC-52EA-4220415D63CE}"/>
          </ac:spMkLst>
        </pc:spChg>
        <pc:spChg chg="add mod">
          <ac:chgData name="Leanne Manning" userId="730c7ce9-f6b4-453e-88a2-34d7f1a5ff9e" providerId="ADAL" clId="{1EDB6A31-A935-4E06-8899-8D872E7F9DFD}" dt="2022-11-25T06:26:04.625" v="4476" actId="14100"/>
          <ac:spMkLst>
            <pc:docMk/>
            <pc:sldMk cId="1477787918" sldId="263"/>
            <ac:spMk id="24" creationId="{C8BC4E45-16B4-0238-175E-CDAAF65445DC}"/>
          </ac:spMkLst>
        </pc:spChg>
        <pc:spChg chg="add del mod">
          <ac:chgData name="Leanne Manning" userId="730c7ce9-f6b4-453e-88a2-34d7f1a5ff9e" providerId="ADAL" clId="{1EDB6A31-A935-4E06-8899-8D872E7F9DFD}" dt="2022-11-25T06:25:26.301" v="4472"/>
          <ac:spMkLst>
            <pc:docMk/>
            <pc:sldMk cId="1477787918" sldId="263"/>
            <ac:spMk id="25" creationId="{EC8085BD-E879-CF4E-FB4C-9DE24701B10E}"/>
          </ac:spMkLst>
        </pc:spChg>
        <pc:spChg chg="add mod">
          <ac:chgData name="Leanne Manning" userId="730c7ce9-f6b4-453e-88a2-34d7f1a5ff9e" providerId="ADAL" clId="{1EDB6A31-A935-4E06-8899-8D872E7F9DFD}" dt="2022-11-25T06:25:53.472" v="4474" actId="14100"/>
          <ac:spMkLst>
            <pc:docMk/>
            <pc:sldMk cId="1477787918" sldId="263"/>
            <ac:spMk id="26" creationId="{2B1266C3-E890-0B53-8FD1-75676299FC95}"/>
          </ac:spMkLst>
        </pc:spChg>
        <pc:spChg chg="add mod">
          <ac:chgData name="Leanne Manning" userId="730c7ce9-f6b4-453e-88a2-34d7f1a5ff9e" providerId="ADAL" clId="{1EDB6A31-A935-4E06-8899-8D872E7F9DFD}" dt="2022-11-25T06:28:15.354" v="4507" actId="1076"/>
          <ac:spMkLst>
            <pc:docMk/>
            <pc:sldMk cId="1477787918" sldId="263"/>
            <ac:spMk id="29" creationId="{C29A268C-DD67-9B14-81D7-9BA461A0D12D}"/>
          </ac:spMkLst>
        </pc:spChg>
        <pc:grpChg chg="add del mod">
          <ac:chgData name="Leanne Manning" userId="730c7ce9-f6b4-453e-88a2-34d7f1a5ff9e" providerId="ADAL" clId="{1EDB6A31-A935-4E06-8899-8D872E7F9DFD}" dt="2022-11-25T06:15:41.061" v="3811" actId="165"/>
          <ac:grpSpMkLst>
            <pc:docMk/>
            <pc:sldMk cId="1477787918" sldId="263"/>
            <ac:grpSpMk id="23" creationId="{281FB21F-BA8F-65DC-C157-2153A73B0237}"/>
          </ac:grpSpMkLst>
        </pc:grpChg>
        <pc:picChg chg="add mod">
          <ac:chgData name="Leanne Manning" userId="730c7ce9-f6b4-453e-88a2-34d7f1a5ff9e" providerId="ADAL" clId="{1EDB6A31-A935-4E06-8899-8D872E7F9DFD}" dt="2022-11-25T06:28:09.519" v="4505" actId="1076"/>
          <ac:picMkLst>
            <pc:docMk/>
            <pc:sldMk cId="1477787918" sldId="263"/>
            <ac:picMk id="28" creationId="{5FBC2668-4D32-723F-10A2-16859EF72E7E}"/>
          </ac:picMkLst>
        </pc:picChg>
      </pc:sldChg>
      <pc:sldChg chg="addSp delSp modSp new mod ord">
        <pc:chgData name="Leanne Manning" userId="730c7ce9-f6b4-453e-88a2-34d7f1a5ff9e" providerId="ADAL" clId="{1EDB6A31-A935-4E06-8899-8D872E7F9DFD}" dt="2022-11-29T01:24:27.071" v="10243"/>
        <pc:sldMkLst>
          <pc:docMk/>
          <pc:sldMk cId="672487930" sldId="264"/>
        </pc:sldMkLst>
        <pc:spChg chg="add mod">
          <ac:chgData name="Leanne Manning" userId="730c7ce9-f6b4-453e-88a2-34d7f1a5ff9e" providerId="ADAL" clId="{1EDB6A31-A935-4E06-8899-8D872E7F9DFD}" dt="2022-11-25T06:59:53.907" v="5367" actId="1076"/>
          <ac:spMkLst>
            <pc:docMk/>
            <pc:sldMk cId="672487930" sldId="264"/>
            <ac:spMk id="7" creationId="{AE787BB0-080A-FE0A-E05A-0FB71EB5A5E0}"/>
          </ac:spMkLst>
        </pc:spChg>
        <pc:spChg chg="add mod">
          <ac:chgData name="Leanne Manning" userId="730c7ce9-f6b4-453e-88a2-34d7f1a5ff9e" providerId="ADAL" clId="{1EDB6A31-A935-4E06-8899-8D872E7F9DFD}" dt="2022-11-25T07:01:14.286" v="5395" actId="1076"/>
          <ac:spMkLst>
            <pc:docMk/>
            <pc:sldMk cId="672487930" sldId="264"/>
            <ac:spMk id="8" creationId="{B6A67867-FCBB-11F2-9AAE-C173C846B0D9}"/>
          </ac:spMkLst>
        </pc:spChg>
        <pc:spChg chg="add mod">
          <ac:chgData name="Leanne Manning" userId="730c7ce9-f6b4-453e-88a2-34d7f1a5ff9e" providerId="ADAL" clId="{1EDB6A31-A935-4E06-8899-8D872E7F9DFD}" dt="2022-11-25T07:01:09.379" v="5394" actId="1076"/>
          <ac:spMkLst>
            <pc:docMk/>
            <pc:sldMk cId="672487930" sldId="264"/>
            <ac:spMk id="9" creationId="{CAE9DF0E-353E-0AE0-6453-9AE5EB86219B}"/>
          </ac:spMkLst>
        </pc:spChg>
        <pc:graphicFrameChg chg="add mod modGraphic">
          <ac:chgData name="Leanne Manning" userId="730c7ce9-f6b4-453e-88a2-34d7f1a5ff9e" providerId="ADAL" clId="{1EDB6A31-A935-4E06-8899-8D872E7F9DFD}" dt="2022-11-25T07:00:57.175" v="5391" actId="1076"/>
          <ac:graphicFrameMkLst>
            <pc:docMk/>
            <pc:sldMk cId="672487930" sldId="264"/>
            <ac:graphicFrameMk id="2" creationId="{EC561EEE-8551-7DB6-340B-E4F0E14ADDA7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1:33.474" v="5163" actId="478"/>
          <ac:graphicFrameMkLst>
            <pc:docMk/>
            <pc:sldMk cId="672487930" sldId="264"/>
            <ac:graphicFrameMk id="3" creationId="{1B5A8F5A-39EF-06B6-4C5A-9E32991190F7}"/>
          </ac:graphicFrameMkLst>
        </pc:graphicFrameChg>
        <pc:graphicFrameChg chg="add del mod modGraphic">
          <ac:chgData name="Leanne Manning" userId="730c7ce9-f6b4-453e-88a2-34d7f1a5ff9e" providerId="ADAL" clId="{1EDB6A31-A935-4E06-8899-8D872E7F9DFD}" dt="2022-11-25T06:57:20.894" v="5268" actId="478"/>
          <ac:graphicFrameMkLst>
            <pc:docMk/>
            <pc:sldMk cId="672487930" sldId="264"/>
            <ac:graphicFrameMk id="4" creationId="{C65C5B00-BF94-E2DB-9A71-6C7785EB9203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5:09.366" v="5260"/>
          <ac:graphicFrameMkLst>
            <pc:docMk/>
            <pc:sldMk cId="672487930" sldId="264"/>
            <ac:graphicFrameMk id="5" creationId="{89159629-4C0C-8AFC-8108-E74ACC7D6D68}"/>
          </ac:graphicFrameMkLst>
        </pc:graphicFrameChg>
        <pc:graphicFrameChg chg="add del mod">
          <ac:chgData name="Leanne Manning" userId="730c7ce9-f6b4-453e-88a2-34d7f1a5ff9e" providerId="ADAL" clId="{1EDB6A31-A935-4E06-8899-8D872E7F9DFD}" dt="2022-11-25T06:56:56.194" v="5266"/>
          <ac:graphicFrameMkLst>
            <pc:docMk/>
            <pc:sldMk cId="672487930" sldId="264"/>
            <ac:graphicFrameMk id="6" creationId="{A9FAA119-3D81-4D64-A1D6-62763C073624}"/>
          </ac:graphicFrameMkLst>
        </pc:graphicFrameChg>
      </pc:sldChg>
      <pc:sldChg chg="addSp modSp new mod ord">
        <pc:chgData name="Leanne Manning" userId="730c7ce9-f6b4-453e-88a2-34d7f1a5ff9e" providerId="ADAL" clId="{1EDB6A31-A935-4E06-8899-8D872E7F9DFD}" dt="2022-11-29T01:30:59.683" v="10322"/>
        <pc:sldMkLst>
          <pc:docMk/>
          <pc:sldMk cId="1667083820" sldId="265"/>
        </pc:sldMkLst>
        <pc:spChg chg="add mod">
          <ac:chgData name="Leanne Manning" userId="730c7ce9-f6b4-453e-88a2-34d7f1a5ff9e" providerId="ADAL" clId="{1EDB6A31-A935-4E06-8899-8D872E7F9DFD}" dt="2022-11-25T07:02:04.866" v="5423" actId="1076"/>
          <ac:spMkLst>
            <pc:docMk/>
            <pc:sldMk cId="1667083820" sldId="265"/>
            <ac:spMk id="2" creationId="{2E1F4112-3913-CF49-F4E9-8F640321855B}"/>
          </ac:spMkLst>
        </pc:spChg>
        <pc:spChg chg="add mod">
          <ac:chgData name="Leanne Manning" userId="730c7ce9-f6b4-453e-88a2-34d7f1a5ff9e" providerId="ADAL" clId="{1EDB6A31-A935-4E06-8899-8D872E7F9DFD}" dt="2022-11-25T07:03:40.969" v="5500" actId="1076"/>
          <ac:spMkLst>
            <pc:docMk/>
            <pc:sldMk cId="1667083820" sldId="265"/>
            <ac:spMk id="3" creationId="{CE579D99-703B-445C-4942-E8690ADF4CA3}"/>
          </ac:spMkLst>
        </pc:spChg>
        <pc:spChg chg="add mod">
          <ac:chgData name="Leanne Manning" userId="730c7ce9-f6b4-453e-88a2-34d7f1a5ff9e" providerId="ADAL" clId="{1EDB6A31-A935-4E06-8899-8D872E7F9DFD}" dt="2022-11-27T20:21:27.328" v="7427" actId="1076"/>
          <ac:spMkLst>
            <pc:docMk/>
            <pc:sldMk cId="1667083820" sldId="265"/>
            <ac:spMk id="4" creationId="{2D26E910-1FDB-7249-C646-702CDACDC294}"/>
          </ac:spMkLst>
        </pc:spChg>
        <pc:spChg chg="add mod">
          <ac:chgData name="Leanne Manning" userId="730c7ce9-f6b4-453e-88a2-34d7f1a5ff9e" providerId="ADAL" clId="{1EDB6A31-A935-4E06-8899-8D872E7F9DFD}" dt="2022-11-27T20:21:27.328" v="7427" actId="1076"/>
          <ac:spMkLst>
            <pc:docMk/>
            <pc:sldMk cId="1667083820" sldId="265"/>
            <ac:spMk id="5" creationId="{E551C6B5-68F6-DC90-C96E-455BFED2EE72}"/>
          </ac:spMkLst>
        </pc:spChg>
        <pc:spChg chg="add mod">
          <ac:chgData name="Leanne Manning" userId="730c7ce9-f6b4-453e-88a2-34d7f1a5ff9e" providerId="ADAL" clId="{1EDB6A31-A935-4E06-8899-8D872E7F9DFD}" dt="2022-11-27T20:20:25.607" v="7423" actId="571"/>
          <ac:spMkLst>
            <pc:docMk/>
            <pc:sldMk cId="1667083820" sldId="265"/>
            <ac:spMk id="6" creationId="{889FFBDC-8B85-07C5-A67D-E040530F5328}"/>
          </ac:spMkLst>
        </pc:spChg>
        <pc:spChg chg="add mod">
          <ac:chgData name="Leanne Manning" userId="730c7ce9-f6b4-453e-88a2-34d7f1a5ff9e" providerId="ADAL" clId="{1EDB6A31-A935-4E06-8899-8D872E7F9DFD}" dt="2022-11-27T20:20:25.607" v="7423" actId="571"/>
          <ac:spMkLst>
            <pc:docMk/>
            <pc:sldMk cId="1667083820" sldId="265"/>
            <ac:spMk id="9" creationId="{5E431471-F75D-6151-4C15-0698EB3DF744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0" creationId="{8CCF2D39-F863-C00C-0C47-FC5E6D028347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1" creationId="{20B162E5-BA17-7675-513E-1AB8ED2DF4D0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2" creationId="{E650A469-4EE0-0908-91A2-7CB3810325D4}"/>
          </ac:spMkLst>
        </pc:spChg>
        <pc:spChg chg="add mo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6" creationId="{2C99F53A-3DF9-AA1F-A00D-0DD81563DAC3}"/>
          </ac:spMkLst>
        </pc:spChg>
        <pc:spChg chg="add mod or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7" creationId="{CF911689-ACE5-44A0-AE2E-91C1A8DCB624}"/>
          </ac:spMkLst>
        </pc:spChg>
        <pc:spChg chg="add mod ord">
          <ac:chgData name="Leanne Manning" userId="730c7ce9-f6b4-453e-88a2-34d7f1a5ff9e" providerId="ADAL" clId="{1EDB6A31-A935-4E06-8899-8D872E7F9DFD}" dt="2022-11-27T20:22:05.691" v="7432" actId="1076"/>
          <ac:spMkLst>
            <pc:docMk/>
            <pc:sldMk cId="1667083820" sldId="265"/>
            <ac:spMk id="18" creationId="{6A7175E3-7863-7085-FB66-086FD4F41874}"/>
          </ac:spMkLst>
        </pc:spChg>
        <pc:spChg chg="add mod">
          <ac:chgData name="Leanne Manning" userId="730c7ce9-f6b4-453e-88a2-34d7f1a5ff9e" providerId="ADAL" clId="{1EDB6A31-A935-4E06-8899-8D872E7F9DFD}" dt="2022-11-27T20:22:28.130" v="7434" actId="1076"/>
          <ac:spMkLst>
            <pc:docMk/>
            <pc:sldMk cId="1667083820" sldId="265"/>
            <ac:spMk id="19" creationId="{E86B01FB-C93B-4392-B3D8-C7BCF8C3CCF4}"/>
          </ac:spMkLst>
        </pc:spChg>
        <pc:spChg chg="add mod">
          <ac:chgData name="Leanne Manning" userId="730c7ce9-f6b4-453e-88a2-34d7f1a5ff9e" providerId="ADAL" clId="{1EDB6A31-A935-4E06-8899-8D872E7F9DFD}" dt="2022-11-27T20:22:55.597" v="7438" actId="1076"/>
          <ac:spMkLst>
            <pc:docMk/>
            <pc:sldMk cId="1667083820" sldId="265"/>
            <ac:spMk id="20" creationId="{705D0077-02B8-CE95-6098-177105B2CDC1}"/>
          </ac:spMkLst>
        </pc:spChg>
        <pc:spChg chg="add mod ord">
          <ac:chgData name="Leanne Manning" userId="730c7ce9-f6b4-453e-88a2-34d7f1a5ff9e" providerId="ADAL" clId="{1EDB6A31-A935-4E06-8899-8D872E7F9DFD}" dt="2022-11-27T20:22:32.499" v="7435" actId="1076"/>
          <ac:spMkLst>
            <pc:docMk/>
            <pc:sldMk cId="1667083820" sldId="265"/>
            <ac:spMk id="21" creationId="{F162C834-6CAD-E1DD-E864-0024B7DA64FC}"/>
          </ac:spMkLst>
        </pc:spChg>
        <pc:spChg chg="add mod ord">
          <ac:chgData name="Leanne Manning" userId="730c7ce9-f6b4-453e-88a2-34d7f1a5ff9e" providerId="ADAL" clId="{1EDB6A31-A935-4E06-8899-8D872E7F9DFD}" dt="2022-11-27T20:23:18.432" v="7439" actId="1076"/>
          <ac:spMkLst>
            <pc:docMk/>
            <pc:sldMk cId="1667083820" sldId="265"/>
            <ac:spMk id="22" creationId="{CF946C63-D294-0F64-9CBA-040738C9C00F}"/>
          </ac:spMkLst>
        </pc:spChg>
        <pc:cxnChg chg="add mod">
          <ac:chgData name="Leanne Manning" userId="730c7ce9-f6b4-453e-88a2-34d7f1a5ff9e" providerId="ADAL" clId="{1EDB6A31-A935-4E06-8899-8D872E7F9DFD}" dt="2022-11-27T20:21:27.328" v="7427" actId="1076"/>
          <ac:cxnSpMkLst>
            <pc:docMk/>
            <pc:sldMk cId="1667083820" sldId="265"/>
            <ac:cxnSpMk id="7" creationId="{148B9BF2-DA06-8466-F0B1-4294049344CB}"/>
          </ac:cxnSpMkLst>
        </pc:cxnChg>
        <pc:cxnChg chg="add mod">
          <ac:chgData name="Leanne Manning" userId="730c7ce9-f6b4-453e-88a2-34d7f1a5ff9e" providerId="ADAL" clId="{1EDB6A31-A935-4E06-8899-8D872E7F9DFD}" dt="2022-11-27T20:21:27.328" v="7427" actId="1076"/>
          <ac:cxnSpMkLst>
            <pc:docMk/>
            <pc:sldMk cId="1667083820" sldId="265"/>
            <ac:cxnSpMk id="8" creationId="{E9A7FF68-00DD-C50F-0BD1-B4960CB79128}"/>
          </ac:cxnSpMkLst>
        </pc:cxnChg>
        <pc:cxnChg chg="add mod">
          <ac:chgData name="Leanne Manning" userId="730c7ce9-f6b4-453e-88a2-34d7f1a5ff9e" providerId="ADAL" clId="{1EDB6A31-A935-4E06-8899-8D872E7F9DFD}" dt="2022-11-27T20:20:25.607" v="7423" actId="571"/>
          <ac:cxnSpMkLst>
            <pc:docMk/>
            <pc:sldMk cId="1667083820" sldId="265"/>
            <ac:cxnSpMk id="13" creationId="{8F23D579-A250-606F-8CB8-00FA0C83B66A}"/>
          </ac:cxnSpMkLst>
        </pc:cxnChg>
      </pc:sldChg>
      <pc:sldChg chg="modSp add mod ord">
        <pc:chgData name="Leanne Manning" userId="730c7ce9-f6b4-453e-88a2-34d7f1a5ff9e" providerId="ADAL" clId="{1EDB6A31-A935-4E06-8899-8D872E7F9DFD}" dt="2022-11-29T01:31:06.328" v="10324"/>
        <pc:sldMkLst>
          <pc:docMk/>
          <pc:sldMk cId="3841464038" sldId="266"/>
        </pc:sldMkLst>
        <pc:spChg chg="mod">
          <ac:chgData name="Leanne Manning" userId="730c7ce9-f6b4-453e-88a2-34d7f1a5ff9e" providerId="ADAL" clId="{1EDB6A31-A935-4E06-8899-8D872E7F9DFD}" dt="2022-11-27T20:19:37.430" v="7420" actId="1076"/>
          <ac:spMkLst>
            <pc:docMk/>
            <pc:sldMk cId="3841464038" sldId="266"/>
            <ac:spMk id="8" creationId="{B6A67867-FCBB-11F2-9AAE-C173C846B0D9}"/>
          </ac:spMkLst>
        </pc:spChg>
        <pc:spChg chg="mod">
          <ac:chgData name="Leanne Manning" userId="730c7ce9-f6b4-453e-88a2-34d7f1a5ff9e" providerId="ADAL" clId="{1EDB6A31-A935-4E06-8899-8D872E7F9DFD}" dt="2022-11-27T20:19:37.430" v="7420" actId="1076"/>
          <ac:spMkLst>
            <pc:docMk/>
            <pc:sldMk cId="3841464038" sldId="266"/>
            <ac:spMk id="9" creationId="{CAE9DF0E-353E-0AE0-6453-9AE5EB86219B}"/>
          </ac:spMkLst>
        </pc:spChg>
        <pc:graphicFrameChg chg="mod modGraphic">
          <ac:chgData name="Leanne Manning" userId="730c7ce9-f6b4-453e-88a2-34d7f1a5ff9e" providerId="ADAL" clId="{1EDB6A31-A935-4E06-8899-8D872E7F9DFD}" dt="2022-11-27T20:19:50.781" v="7421" actId="1076"/>
          <ac:graphicFrameMkLst>
            <pc:docMk/>
            <pc:sldMk cId="3841464038" sldId="266"/>
            <ac:graphicFrameMk id="2" creationId="{EC561EEE-8551-7DB6-340B-E4F0E14ADDA7}"/>
          </ac:graphicFrameMkLst>
        </pc:graphicFrameChg>
      </pc:sldChg>
      <pc:sldChg chg="addSp modSp new mod ord">
        <pc:chgData name="Leanne Manning" userId="730c7ce9-f6b4-453e-88a2-34d7f1a5ff9e" providerId="ADAL" clId="{1EDB6A31-A935-4E06-8899-8D872E7F9DFD}" dt="2022-11-29T01:19:35.755" v="10229"/>
        <pc:sldMkLst>
          <pc:docMk/>
          <pc:sldMk cId="3857346486" sldId="267"/>
        </pc:sldMkLst>
        <pc:spChg chg="add mod">
          <ac:chgData name="Leanne Manning" userId="730c7ce9-f6b4-453e-88a2-34d7f1a5ff9e" providerId="ADAL" clId="{1EDB6A31-A935-4E06-8899-8D872E7F9DFD}" dt="2022-11-28T22:36:25.946" v="8207" actId="207"/>
          <ac:spMkLst>
            <pc:docMk/>
            <pc:sldMk cId="3857346486" sldId="267"/>
            <ac:spMk id="2" creationId="{C42AA964-0B91-E45D-67D2-7F8F9CE2A8F7}"/>
          </ac:spMkLst>
        </pc:spChg>
        <pc:spChg chg="add mod">
          <ac:chgData name="Leanne Manning" userId="730c7ce9-f6b4-453e-88a2-34d7f1a5ff9e" providerId="ADAL" clId="{1EDB6A31-A935-4E06-8899-8D872E7F9DFD}" dt="2022-11-28T22:40:31.719" v="8228" actId="114"/>
          <ac:spMkLst>
            <pc:docMk/>
            <pc:sldMk cId="3857346486" sldId="267"/>
            <ac:spMk id="3" creationId="{1F253CBE-B9EB-F295-7651-9C19A7824E36}"/>
          </ac:spMkLst>
        </pc:spChg>
        <pc:spChg chg="add mod">
          <ac:chgData name="Leanne Manning" userId="730c7ce9-f6b4-453e-88a2-34d7f1a5ff9e" providerId="ADAL" clId="{1EDB6A31-A935-4E06-8899-8D872E7F9DFD}" dt="2022-11-28T22:36:31.416" v="8208" actId="207"/>
          <ac:spMkLst>
            <pc:docMk/>
            <pc:sldMk cId="3857346486" sldId="267"/>
            <ac:spMk id="4" creationId="{CFA9D583-90AD-44FA-BE68-8285F3E6C6C3}"/>
          </ac:spMkLst>
        </pc:spChg>
        <pc:spChg chg="add mod">
          <ac:chgData name="Leanne Manning" userId="730c7ce9-f6b4-453e-88a2-34d7f1a5ff9e" providerId="ADAL" clId="{1EDB6A31-A935-4E06-8899-8D872E7F9DFD}" dt="2022-11-28T22:36:37.852" v="8209" actId="207"/>
          <ac:spMkLst>
            <pc:docMk/>
            <pc:sldMk cId="3857346486" sldId="267"/>
            <ac:spMk id="5" creationId="{52C1E982-49C7-810D-CAA2-9E5E75C30EA6}"/>
          </ac:spMkLst>
        </pc:spChg>
        <pc:spChg chg="add mod">
          <ac:chgData name="Leanne Manning" userId="730c7ce9-f6b4-453e-88a2-34d7f1a5ff9e" providerId="ADAL" clId="{1EDB6A31-A935-4E06-8899-8D872E7F9DFD}" dt="2022-11-28T22:58:07.655" v="8287" actId="1076"/>
          <ac:spMkLst>
            <pc:docMk/>
            <pc:sldMk cId="3857346486" sldId="267"/>
            <ac:spMk id="6" creationId="{6B927F13-69E8-5AF5-0A5E-873581099B86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7" creationId="{C3CFBB9F-97E5-C7A5-2558-DED827394981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8" creationId="{53F2A71C-64B7-F98D-BCD7-3F40A5DC7226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9" creationId="{FB266522-1996-178E-E3C1-DE28F3F27C7B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0" creationId="{B6D6F6C6-53A6-3EC4-D10B-0C9CCA0F4062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1" creationId="{876E0696-0820-3AA0-3FAB-8DBA14975B11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2" creationId="{E4898C11-78DD-C1BF-35E4-9448283AF17F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3" creationId="{19581444-DBD6-0B00-9F32-7B8ED00640F3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4" creationId="{5C34A0B5-1555-7391-C916-646F6579F85F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5" creationId="{192C4D98-4931-7221-73DB-1667542796A7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6" creationId="{9064EB46-7445-44D5-FBD0-A3F40695F018}"/>
          </ac:spMkLst>
        </pc:spChg>
        <pc:spChg chg="add mo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7" creationId="{BDBF9DE1-B47C-2EE9-853E-72531AF0D92F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8" creationId="{7020964C-5100-32FE-84DB-F792A3028FC5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19" creationId="{E14AFF03-6533-719C-CD76-24CF212E9D19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0" creationId="{991666B4-E0F2-902D-09A7-9095770189C6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1" creationId="{4B49209E-917B-1429-4720-D7E2CE9FA6BD}"/>
          </ac:spMkLst>
        </pc:spChg>
        <pc:spChg chg="add mod">
          <ac:chgData name="Leanne Manning" userId="730c7ce9-f6b4-453e-88a2-34d7f1a5ff9e" providerId="ADAL" clId="{1EDB6A31-A935-4E06-8899-8D872E7F9DFD}" dt="2022-11-28T22:45:05.460" v="8234" actId="571"/>
          <ac:spMkLst>
            <pc:docMk/>
            <pc:sldMk cId="3857346486" sldId="267"/>
            <ac:spMk id="22" creationId="{D2D05F9B-3A7C-142C-2021-D641089BC8A9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3" creationId="{AFF7F471-94AD-B4D5-06AC-3031FB2559D6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4" creationId="{A870E9F4-5F9F-C57E-B5F0-013CF228BBF2}"/>
          </ac:spMkLst>
        </pc:spChg>
        <pc:spChg chg="add mod ord">
          <ac:chgData name="Leanne Manning" userId="730c7ce9-f6b4-453e-88a2-34d7f1a5ff9e" providerId="ADAL" clId="{1EDB6A31-A935-4E06-8899-8D872E7F9DFD}" dt="2022-11-28T22:57:53.289" v="8285" actId="164"/>
          <ac:spMkLst>
            <pc:docMk/>
            <pc:sldMk cId="3857346486" sldId="267"/>
            <ac:spMk id="25" creationId="{492693B1-282E-D231-4291-15AE98908FEC}"/>
          </ac:spMkLst>
        </pc:spChg>
        <pc:spChg chg="add mod">
          <ac:chgData name="Leanne Manning" userId="730c7ce9-f6b4-453e-88a2-34d7f1a5ff9e" providerId="ADAL" clId="{1EDB6A31-A935-4E06-8899-8D872E7F9DFD}" dt="2022-11-28T22:55:20.009" v="8274" actId="571"/>
          <ac:spMkLst>
            <pc:docMk/>
            <pc:sldMk cId="3857346486" sldId="267"/>
            <ac:spMk id="26" creationId="{3C752443-AC1B-AF5A-2655-E02142955E56}"/>
          </ac:spMkLst>
        </pc:spChg>
        <pc:spChg chg="add mod">
          <ac:chgData name="Leanne Manning" userId="730c7ce9-f6b4-453e-88a2-34d7f1a5ff9e" providerId="ADAL" clId="{1EDB6A31-A935-4E06-8899-8D872E7F9DFD}" dt="2022-11-28T22:55:20.009" v="8274" actId="571"/>
          <ac:spMkLst>
            <pc:docMk/>
            <pc:sldMk cId="3857346486" sldId="267"/>
            <ac:spMk id="27" creationId="{871FAD24-8BA9-4620-50E5-D35528106988}"/>
          </ac:spMkLst>
        </pc:spChg>
        <pc:grpChg chg="add mod">
          <ac:chgData name="Leanne Manning" userId="730c7ce9-f6b4-453e-88a2-34d7f1a5ff9e" providerId="ADAL" clId="{1EDB6A31-A935-4E06-8899-8D872E7F9DFD}" dt="2022-11-28T22:58:03.867" v="8286" actId="1076"/>
          <ac:grpSpMkLst>
            <pc:docMk/>
            <pc:sldMk cId="3857346486" sldId="267"/>
            <ac:grpSpMk id="28" creationId="{64F457AE-7140-966F-E39C-B5BF7F97032D}"/>
          </ac:grpSpMkLst>
        </pc:grpChg>
      </pc:sldChg>
      <pc:sldChg chg="addSp modSp new mod">
        <pc:chgData name="Leanne Manning" userId="730c7ce9-f6b4-453e-88a2-34d7f1a5ff9e" providerId="ADAL" clId="{1EDB6A31-A935-4E06-8899-8D872E7F9DFD}" dt="2022-11-28T23:31:59.021" v="9335" actId="207"/>
        <pc:sldMkLst>
          <pc:docMk/>
          <pc:sldMk cId="3537115301" sldId="268"/>
        </pc:sldMkLst>
        <pc:spChg chg="add mod">
          <ac:chgData name="Leanne Manning" userId="730c7ce9-f6b4-453e-88a2-34d7f1a5ff9e" providerId="ADAL" clId="{1EDB6A31-A935-4E06-8899-8D872E7F9DFD}" dt="2022-11-28T23:00:04.392" v="8327" actId="1076"/>
          <ac:spMkLst>
            <pc:docMk/>
            <pc:sldMk cId="3537115301" sldId="268"/>
            <ac:spMk id="2" creationId="{4B70905D-D5EE-7441-4B17-19B55ADF7C7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3" creationId="{4F419694-0217-1514-74CA-24962CA14EF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4" creationId="{CCD84E40-01A0-B110-BB07-DC5B75F18F5A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5" creationId="{3E23EB3A-596B-200D-825C-31EF6248F93D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6" creationId="{8A6B1D5D-5769-6C5B-8789-2331C85EB985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7" creationId="{3E79FF3A-910B-5B9A-74A5-B8B9AD284140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8" creationId="{EFCFEC12-93AE-D49F-4B08-6E3C1114E615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9" creationId="{E3F19B58-AD2F-E8B7-A834-73BD97D09E93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0" creationId="{9E63B03B-F139-DC8C-9AD6-FDC3F21BE4AC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1" creationId="{DDDAEEDC-D359-E774-9A7F-2F0AEF1DF64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2" creationId="{B67C41EA-96D6-360A-D86D-7AEB61A41BCA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3" creationId="{2E9AA0DA-735F-600D-FE52-C4B50CCDBED7}"/>
          </ac:spMkLst>
        </pc:spChg>
        <pc:spChg chg="add mod">
          <ac:chgData name="Leanne Manning" userId="730c7ce9-f6b4-453e-88a2-34d7f1a5ff9e" providerId="ADAL" clId="{1EDB6A31-A935-4E06-8899-8D872E7F9DFD}" dt="2022-11-28T23:31:59.021" v="9335" actId="207"/>
          <ac:spMkLst>
            <pc:docMk/>
            <pc:sldMk cId="3537115301" sldId="268"/>
            <ac:spMk id="14" creationId="{92B2BDA4-4218-0400-6CB8-A86C74A252FC}"/>
          </ac:spMkLst>
        </pc:spChg>
        <pc:spChg chg="add mod ord">
          <ac:chgData name="Leanne Manning" userId="730c7ce9-f6b4-453e-88a2-34d7f1a5ff9e" providerId="ADAL" clId="{1EDB6A31-A935-4E06-8899-8D872E7F9DFD}" dt="2022-11-28T23:27:15.771" v="9315" actId="167"/>
          <ac:spMkLst>
            <pc:docMk/>
            <pc:sldMk cId="3537115301" sldId="268"/>
            <ac:spMk id="15" creationId="{CA927A6D-1080-A8F9-CFFD-F5638468E5EC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1" creationId="{08A117E5-9B60-BF6A-47B9-4A14ED268101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2" creationId="{F91E9886-5809-D8A9-C69C-6D2402EC47B2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3" creationId="{557DB46E-86E5-1FA4-9678-867BB8D395E4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4" creationId="{26CED53D-23F8-B96B-3C74-1523BB23DFC3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5" creationId="{8CCBE9B8-E1D5-2C18-072E-EE837CFB37A1}"/>
          </ac:spMkLst>
        </pc:spChg>
        <pc:spChg chg="add mod">
          <ac:chgData name="Leanne Manning" userId="730c7ce9-f6b4-453e-88a2-34d7f1a5ff9e" providerId="ADAL" clId="{1EDB6A31-A935-4E06-8899-8D872E7F9DFD}" dt="2022-11-28T23:31:47.544" v="9334" actId="571"/>
          <ac:spMkLst>
            <pc:docMk/>
            <pc:sldMk cId="3537115301" sldId="268"/>
            <ac:spMk id="26" creationId="{CBADB190-7224-DF1F-6134-6578874BD3B5}"/>
          </ac:spMkLst>
        </pc:sp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7" creationId="{C6455885-D4C7-98ED-94CB-DAA2AA100AEC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8" creationId="{616BD364-B78C-972E-55C8-9320EBD6A95F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19" creationId="{CC6A0522-9928-9A36-DE8C-1FC455DD3B10}"/>
          </ac:cxnSpMkLst>
        </pc:cxnChg>
        <pc:cxnChg chg="add mod">
          <ac:chgData name="Leanne Manning" userId="730c7ce9-f6b4-453e-88a2-34d7f1a5ff9e" providerId="ADAL" clId="{1EDB6A31-A935-4E06-8899-8D872E7F9DFD}" dt="2022-11-28T23:30:17.222" v="9331" actId="12788"/>
          <ac:cxnSpMkLst>
            <pc:docMk/>
            <pc:sldMk cId="3537115301" sldId="268"/>
            <ac:cxnSpMk id="20" creationId="{3896FF6A-AECE-622D-492D-4852E7B401A7}"/>
          </ac:cxnSpMkLst>
        </pc:cxnChg>
      </pc:sldChg>
      <pc:sldChg chg="addSp delSp modSp new mod">
        <pc:chgData name="Leanne Manning" userId="730c7ce9-f6b4-453e-88a2-34d7f1a5ff9e" providerId="ADAL" clId="{1EDB6A31-A935-4E06-8899-8D872E7F9DFD}" dt="2022-11-29T01:29:52.207" v="10320" actId="465"/>
        <pc:sldMkLst>
          <pc:docMk/>
          <pc:sldMk cId="1999817170" sldId="269"/>
        </pc:sldMkLst>
        <pc:spChg chg="add mod">
          <ac:chgData name="Leanne Manning" userId="730c7ce9-f6b4-453e-88a2-34d7f1a5ff9e" providerId="ADAL" clId="{1EDB6A31-A935-4E06-8899-8D872E7F9DFD}" dt="2022-11-28T23:33:41.618" v="9365" actId="1076"/>
          <ac:spMkLst>
            <pc:docMk/>
            <pc:sldMk cId="1999817170" sldId="269"/>
            <ac:spMk id="2" creationId="{62139290-156E-5C69-097C-A0B2610C28E1}"/>
          </ac:spMkLst>
        </pc:spChg>
        <pc:spChg chg="add mod">
          <ac:chgData name="Leanne Manning" userId="730c7ce9-f6b4-453e-88a2-34d7f1a5ff9e" providerId="ADAL" clId="{1EDB6A31-A935-4E06-8899-8D872E7F9DFD}" dt="2022-11-28T23:59:45.813" v="10131" actId="164"/>
          <ac:spMkLst>
            <pc:docMk/>
            <pc:sldMk cId="1999817170" sldId="269"/>
            <ac:spMk id="5" creationId="{D4161285-80C3-7122-1657-6C8FC2176609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19" creationId="{5D10BD40-8886-4EDB-DDD5-C1FB85EFC37E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0" creationId="{F2231B4C-EFC6-15F5-A364-2385829985A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2" creationId="{42580DBC-E0D4-26A2-96DC-E02BE392E918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3" creationId="{E79067D9-E573-D950-6373-85966E567DF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5" creationId="{1617FFC3-E6BD-1561-7D65-142B629A2D6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6" creationId="{147073BC-C801-D5C7-329F-189DE78BDD6E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8" creationId="{791B692C-935C-960D-142F-534F173C3DA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29" creationId="{3659FF7F-D3E8-0907-E5D6-7FA9C9D1A02C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1" creationId="{6B87B828-7117-C4EC-C356-9FCF85DE2249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2" creationId="{88077D9A-2CA5-0B36-69DC-042F65562038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4" creationId="{BB87A21E-E4D5-52CB-88C6-6C054D34FF3A}"/>
          </ac:spMkLst>
        </pc:spChg>
        <pc:spChg chg="mod">
          <ac:chgData name="Leanne Manning" userId="730c7ce9-f6b4-453e-88a2-34d7f1a5ff9e" providerId="ADAL" clId="{1EDB6A31-A935-4E06-8899-8D872E7F9DFD}" dt="2022-11-28T23:36:38.459" v="9440" actId="27803"/>
          <ac:spMkLst>
            <pc:docMk/>
            <pc:sldMk cId="1999817170" sldId="269"/>
            <ac:spMk id="35" creationId="{BA487BCC-CEC7-A6D5-65E7-5E98E6F2930A}"/>
          </ac:spMkLst>
        </pc:spChg>
        <pc:spChg chg="add mod">
          <ac:chgData name="Leanne Manning" userId="730c7ce9-f6b4-453e-88a2-34d7f1a5ff9e" providerId="ADAL" clId="{1EDB6A31-A935-4E06-8899-8D872E7F9DFD}" dt="2022-11-28T23:59:51.197" v="10132" actId="164"/>
          <ac:spMkLst>
            <pc:docMk/>
            <pc:sldMk cId="1999817170" sldId="269"/>
            <ac:spMk id="38" creationId="{4E1AF86B-DB76-C247-620E-540C5D39B9AB}"/>
          </ac:spMkLst>
        </pc:spChg>
        <pc:spChg chg="add mod">
          <ac:chgData name="Leanne Manning" userId="730c7ce9-f6b4-453e-88a2-34d7f1a5ff9e" providerId="ADAL" clId="{1EDB6A31-A935-4E06-8899-8D872E7F9DFD}" dt="2022-11-29T00:00:50.107" v="10141" actId="1076"/>
          <ac:spMkLst>
            <pc:docMk/>
            <pc:sldMk cId="1999817170" sldId="269"/>
            <ac:spMk id="39" creationId="{BB03266B-01F3-A3CC-B73B-DC224803C2D9}"/>
          </ac:spMkLst>
        </pc:spChg>
        <pc:spChg chg="add mod">
          <ac:chgData name="Leanne Manning" userId="730c7ce9-f6b4-453e-88a2-34d7f1a5ff9e" providerId="ADAL" clId="{1EDB6A31-A935-4E06-8899-8D872E7F9DFD}" dt="2022-11-28T23:59:51.197" v="10132" actId="164"/>
          <ac:spMkLst>
            <pc:docMk/>
            <pc:sldMk cId="1999817170" sldId="269"/>
            <ac:spMk id="40" creationId="{27C37D73-0C59-05AE-B71C-E6D65975081A}"/>
          </ac:spMkLst>
        </pc:spChg>
        <pc:spChg chg="add mod">
          <ac:chgData name="Leanne Manning" userId="730c7ce9-f6b4-453e-88a2-34d7f1a5ff9e" providerId="ADAL" clId="{1EDB6A31-A935-4E06-8899-8D872E7F9DFD}" dt="2022-11-29T00:00:05.817" v="10135" actId="165"/>
          <ac:spMkLst>
            <pc:docMk/>
            <pc:sldMk cId="1999817170" sldId="269"/>
            <ac:spMk id="43" creationId="{DA28F53C-A334-8A8A-428B-BDB711E11CDF}"/>
          </ac:spMkLst>
        </pc:spChg>
        <pc:spChg chg="add mod topLvl">
          <ac:chgData name="Leanne Manning" userId="730c7ce9-f6b4-453e-88a2-34d7f1a5ff9e" providerId="ADAL" clId="{1EDB6A31-A935-4E06-8899-8D872E7F9DFD}" dt="2022-11-29T00:00:12.569" v="10136" actId="164"/>
          <ac:spMkLst>
            <pc:docMk/>
            <pc:sldMk cId="1999817170" sldId="269"/>
            <ac:spMk id="52" creationId="{F29AE4F4-60FD-6008-BEA4-56E6AEF9C9C9}"/>
          </ac:spMkLst>
        </pc:spChg>
        <pc:spChg chg="add mod topLvl">
          <ac:chgData name="Leanne Manning" userId="730c7ce9-f6b4-453e-88a2-34d7f1a5ff9e" providerId="ADAL" clId="{1EDB6A31-A935-4E06-8899-8D872E7F9DFD}" dt="2022-11-29T01:29:41.930" v="10319" actId="164"/>
          <ac:spMkLst>
            <pc:docMk/>
            <pc:sldMk cId="1999817170" sldId="269"/>
            <ac:spMk id="53" creationId="{AE15DF31-95F0-0047-BF69-31313CC811F5}"/>
          </ac:spMkLst>
        </pc:spChg>
        <pc:spChg chg="add mod">
          <ac:chgData name="Leanne Manning" userId="730c7ce9-f6b4-453e-88a2-34d7f1a5ff9e" providerId="ADAL" clId="{1EDB6A31-A935-4E06-8899-8D872E7F9DFD}" dt="2022-11-29T00:00:21.737" v="10138" actId="164"/>
          <ac:spMkLst>
            <pc:docMk/>
            <pc:sldMk cId="1999817170" sldId="269"/>
            <ac:spMk id="54" creationId="{09233F3B-B53D-BD1A-0352-5B308F1BA31A}"/>
          </ac:spMkLst>
        </pc:spChg>
        <pc:spChg chg="add mod topLvl">
          <ac:chgData name="Leanne Manning" userId="730c7ce9-f6b4-453e-88a2-34d7f1a5ff9e" providerId="ADAL" clId="{1EDB6A31-A935-4E06-8899-8D872E7F9DFD}" dt="2022-11-29T01:29:00.753" v="10315" actId="164"/>
          <ac:spMkLst>
            <pc:docMk/>
            <pc:sldMk cId="1999817170" sldId="269"/>
            <ac:spMk id="55" creationId="{14DB2D8A-8288-36C4-0400-FE62857872E1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66" creationId="{EA236BE4-8139-B972-8635-978C3137B646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69" creationId="{4D154019-A402-E583-178D-4EE6ED2649F5}"/>
          </ac:spMkLst>
        </pc:spChg>
        <pc:spChg chg="mod">
          <ac:chgData name="Leanne Manning" userId="730c7ce9-f6b4-453e-88a2-34d7f1a5ff9e" providerId="ADAL" clId="{1EDB6A31-A935-4E06-8899-8D872E7F9DFD}" dt="2022-11-29T00:00:55.588" v="10143" actId="571"/>
          <ac:spMkLst>
            <pc:docMk/>
            <pc:sldMk cId="1999817170" sldId="269"/>
            <ac:spMk id="72" creationId="{39A04D05-1440-DEC4-C7EF-959FE5C057E2}"/>
          </ac:spMkLst>
        </pc:spChg>
        <pc:spChg chg="add mod">
          <ac:chgData name="Leanne Manning" userId="730c7ce9-f6b4-453e-88a2-34d7f1a5ff9e" providerId="ADAL" clId="{1EDB6A31-A935-4E06-8899-8D872E7F9DFD}" dt="2022-11-29T01:28:56.018" v="10314" actId="164"/>
          <ac:spMkLst>
            <pc:docMk/>
            <pc:sldMk cId="1999817170" sldId="269"/>
            <ac:spMk id="73" creationId="{AED5FBC3-4AFE-42AE-09F6-F2BC270C7113}"/>
          </ac:spMkLst>
        </pc:spChg>
        <pc:spChg chg="mod">
          <ac:chgData name="Leanne Manning" userId="730c7ce9-f6b4-453e-88a2-34d7f1a5ff9e" providerId="ADAL" clId="{1EDB6A31-A935-4E06-8899-8D872E7F9DFD}" dt="2022-11-29T01:29:34.377" v="10318" actId="571"/>
          <ac:spMkLst>
            <pc:docMk/>
            <pc:sldMk cId="1999817170" sldId="269"/>
            <ac:spMk id="81" creationId="{89D7E756-958C-80F8-39E0-C765D4D449D0}"/>
          </ac:spMkLst>
        </pc:s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18" creationId="{3656E8FE-EB5C-5DE7-6ACE-DA7B86E8E3D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1" creationId="{AED6501B-8A90-4F9F-DB79-81470D37AF4D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4" creationId="{B00F64C4-2D68-DC27-9CC7-1F490933D7A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27" creationId="{F9619CAF-AECA-4805-A538-0D14A176FC6A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30" creationId="{368A79F1-79B8-796E-625E-13A29C3DBB31}"/>
          </ac:grpSpMkLst>
        </pc:grpChg>
        <pc:grpChg chg="mod">
          <ac:chgData name="Leanne Manning" userId="730c7ce9-f6b4-453e-88a2-34d7f1a5ff9e" providerId="ADAL" clId="{1EDB6A31-A935-4E06-8899-8D872E7F9DFD}" dt="2022-11-28T23:36:43.724" v="9442" actId="1076"/>
          <ac:grpSpMkLst>
            <pc:docMk/>
            <pc:sldMk cId="1999817170" sldId="269"/>
            <ac:grpSpMk id="33" creationId="{87D11524-E0FD-9340-4E2F-4CE343558C6E}"/>
          </ac:grpSpMkLst>
        </pc:grpChg>
        <pc:grpChg chg="add mod">
          <ac:chgData name="Leanne Manning" userId="730c7ce9-f6b4-453e-88a2-34d7f1a5ff9e" providerId="ADAL" clId="{1EDB6A31-A935-4E06-8899-8D872E7F9DFD}" dt="2022-11-28T23:59:45.813" v="10131" actId="164"/>
          <ac:grpSpMkLst>
            <pc:docMk/>
            <pc:sldMk cId="1999817170" sldId="269"/>
            <ac:grpSpMk id="56" creationId="{EFBD2815-FB2F-801C-12A0-F2A7473F9B81}"/>
          </ac:grpSpMkLst>
        </pc:grpChg>
        <pc:grpChg chg="add mod">
          <ac:chgData name="Leanne Manning" userId="730c7ce9-f6b4-453e-88a2-34d7f1a5ff9e" providerId="ADAL" clId="{1EDB6A31-A935-4E06-8899-8D872E7F9DFD}" dt="2022-11-29T01:29:29.780" v="10316" actId="465"/>
          <ac:grpSpMkLst>
            <pc:docMk/>
            <pc:sldMk cId="1999817170" sldId="269"/>
            <ac:grpSpMk id="57" creationId="{C53F78B4-7056-9811-0CC3-7575842CC09A}"/>
          </ac:grpSpMkLst>
        </pc:grpChg>
        <pc:grpChg chg="add mod topLvl">
          <ac:chgData name="Leanne Manning" userId="730c7ce9-f6b4-453e-88a2-34d7f1a5ff9e" providerId="ADAL" clId="{1EDB6A31-A935-4E06-8899-8D872E7F9DFD}" dt="2022-11-29T01:29:29.780" v="10316" actId="465"/>
          <ac:grpSpMkLst>
            <pc:docMk/>
            <pc:sldMk cId="1999817170" sldId="269"/>
            <ac:grpSpMk id="58" creationId="{F14F14FE-BCA3-8C41-4A24-C928CC44365A}"/>
          </ac:grpSpMkLst>
        </pc:grpChg>
        <pc:grpChg chg="add del mod">
          <ac:chgData name="Leanne Manning" userId="730c7ce9-f6b4-453e-88a2-34d7f1a5ff9e" providerId="ADAL" clId="{1EDB6A31-A935-4E06-8899-8D872E7F9DFD}" dt="2022-11-29T00:00:05.817" v="10135" actId="165"/>
          <ac:grpSpMkLst>
            <pc:docMk/>
            <pc:sldMk cId="1999817170" sldId="269"/>
            <ac:grpSpMk id="59" creationId="{96D3C0D3-CCFC-1017-1163-86DEA19BEC3E}"/>
          </ac:grpSpMkLst>
        </pc:grpChg>
        <pc:grpChg chg="add mod">
          <ac:chgData name="Leanne Manning" userId="730c7ce9-f6b4-453e-88a2-34d7f1a5ff9e" providerId="ADAL" clId="{1EDB6A31-A935-4E06-8899-8D872E7F9DFD}" dt="2022-11-29T00:00:12.569" v="10136" actId="164"/>
          <ac:grpSpMkLst>
            <pc:docMk/>
            <pc:sldMk cId="1999817170" sldId="269"/>
            <ac:grpSpMk id="60" creationId="{E7A2A428-8790-DAA8-363B-5F699FF5A642}"/>
          </ac:grpSpMkLst>
        </pc:grpChg>
        <pc:grpChg chg="add del mod">
          <ac:chgData name="Leanne Manning" userId="730c7ce9-f6b4-453e-88a2-34d7f1a5ff9e" providerId="ADAL" clId="{1EDB6A31-A935-4E06-8899-8D872E7F9DFD}" dt="2022-11-29T00:37:52.427" v="10144" actId="165"/>
          <ac:grpSpMkLst>
            <pc:docMk/>
            <pc:sldMk cId="1999817170" sldId="269"/>
            <ac:grpSpMk id="61" creationId="{0038F7E6-08B9-4366-85F0-73A8589DA1CB}"/>
          </ac:grpSpMkLst>
        </pc:grpChg>
        <pc:grpChg chg="add mod">
          <ac:chgData name="Leanne Manning" userId="730c7ce9-f6b4-453e-88a2-34d7f1a5ff9e" providerId="ADAL" clId="{1EDB6A31-A935-4E06-8899-8D872E7F9DFD}" dt="2022-11-29T01:29:52.207" v="10320" actId="465"/>
          <ac:grpSpMkLst>
            <pc:docMk/>
            <pc:sldMk cId="1999817170" sldId="269"/>
            <ac:grpSpMk id="62" creationId="{FAB3C5E0-C6C7-5B78-EFE0-9C0184BC604D}"/>
          </ac:grpSpMkLst>
        </pc:grpChg>
        <pc:grpChg chg="add del mod">
          <ac:chgData name="Leanne Manning" userId="730c7ce9-f6b4-453e-88a2-34d7f1a5ff9e" providerId="ADAL" clId="{1EDB6A31-A935-4E06-8899-8D872E7F9DFD}" dt="2022-11-29T01:26:56.534" v="10278" actId="165"/>
          <ac:grpSpMkLst>
            <pc:docMk/>
            <pc:sldMk cId="1999817170" sldId="269"/>
            <ac:grpSpMk id="63" creationId="{CAB5B17F-5230-2FD3-1E18-C653758900C8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64" creationId="{4512E3C9-ACD8-DFBE-DEE9-A124292853A4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67" creationId="{0A89A313-BDDD-EC91-2799-424ADAB2B44E}"/>
          </ac:grpSpMkLst>
        </pc:grpChg>
        <pc:grpChg chg="add mod">
          <ac:chgData name="Leanne Manning" userId="730c7ce9-f6b4-453e-88a2-34d7f1a5ff9e" providerId="ADAL" clId="{1EDB6A31-A935-4E06-8899-8D872E7F9DFD}" dt="2022-11-29T00:00:55.588" v="10143" actId="571"/>
          <ac:grpSpMkLst>
            <pc:docMk/>
            <pc:sldMk cId="1999817170" sldId="269"/>
            <ac:grpSpMk id="70" creationId="{A063378B-7360-4657-DE45-961F966A17D3}"/>
          </ac:grpSpMkLst>
        </pc:grpChg>
        <pc:grpChg chg="add mod">
          <ac:chgData name="Leanne Manning" userId="730c7ce9-f6b4-453e-88a2-34d7f1a5ff9e" providerId="ADAL" clId="{1EDB6A31-A935-4E06-8899-8D872E7F9DFD}" dt="2022-11-29T01:29:52.207" v="10320" actId="465"/>
          <ac:grpSpMkLst>
            <pc:docMk/>
            <pc:sldMk cId="1999817170" sldId="269"/>
            <ac:grpSpMk id="76" creationId="{14D3D41D-2873-A76D-C0FF-8E6A3A9BD774}"/>
          </ac:grpSpMkLst>
        </pc:grpChg>
        <pc:grpChg chg="add mod">
          <ac:chgData name="Leanne Manning" userId="730c7ce9-f6b4-453e-88a2-34d7f1a5ff9e" providerId="ADAL" clId="{1EDB6A31-A935-4E06-8899-8D872E7F9DFD}" dt="2022-11-29T01:29:00.753" v="10315" actId="164"/>
          <ac:grpSpMkLst>
            <pc:docMk/>
            <pc:sldMk cId="1999817170" sldId="269"/>
            <ac:grpSpMk id="77" creationId="{5EE8DBDB-0623-6466-F601-634768706C47}"/>
          </ac:grpSpMkLst>
        </pc:grpChg>
        <pc:grpChg chg="add mod">
          <ac:chgData name="Leanne Manning" userId="730c7ce9-f6b4-453e-88a2-34d7f1a5ff9e" providerId="ADAL" clId="{1EDB6A31-A935-4E06-8899-8D872E7F9DFD}" dt="2022-11-29T01:29:34.377" v="10318" actId="571"/>
          <ac:grpSpMkLst>
            <pc:docMk/>
            <pc:sldMk cId="1999817170" sldId="269"/>
            <ac:grpSpMk id="79" creationId="{D3B902C6-571C-C028-20C5-DB0BB1E896DB}"/>
          </ac:grpSpMkLst>
        </pc:grpChg>
        <pc:grpChg chg="add mod">
          <ac:chgData name="Leanne Manning" userId="730c7ce9-f6b4-453e-88a2-34d7f1a5ff9e" providerId="ADAL" clId="{1EDB6A31-A935-4E06-8899-8D872E7F9DFD}" dt="2022-11-29T01:29:41.930" v="10319" actId="164"/>
          <ac:grpSpMkLst>
            <pc:docMk/>
            <pc:sldMk cId="1999817170" sldId="269"/>
            <ac:grpSpMk id="82" creationId="{12F0423D-3249-0548-73CB-2D86D14FA580}"/>
          </ac:grpSpMkLst>
        </pc:grpChg>
        <pc:picChg chg="add mod">
          <ac:chgData name="Leanne Manning" userId="730c7ce9-f6b4-453e-88a2-34d7f1a5ff9e" providerId="ADAL" clId="{1EDB6A31-A935-4E06-8899-8D872E7F9DFD}" dt="2022-11-28T23:59:45.813" v="10131" actId="164"/>
          <ac:picMkLst>
            <pc:docMk/>
            <pc:sldMk cId="1999817170" sldId="269"/>
            <ac:picMk id="4" creationId="{90F6161B-EBA0-265B-4D6A-417975085073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7" creationId="{0096066A-8A74-76B8-6AD7-1F126C892B58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9" creationId="{7544F2FB-5836-58A4-2951-2E2687962971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1" creationId="{54E0A342-E6E4-A25B-7543-90D62C298E87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3" creationId="{8495A629-694F-1AFD-A7EA-4937617D6C98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5" creationId="{A2C63394-7C51-28AD-EFEF-9CF905B7A823}"/>
          </ac:picMkLst>
        </pc:picChg>
        <pc:picChg chg="add del mod">
          <ac:chgData name="Leanne Manning" userId="730c7ce9-f6b4-453e-88a2-34d7f1a5ff9e" providerId="ADAL" clId="{1EDB6A31-A935-4E06-8899-8D872E7F9DFD}" dt="2022-11-28T23:36:54.465" v="9447" actId="478"/>
          <ac:picMkLst>
            <pc:docMk/>
            <pc:sldMk cId="1999817170" sldId="269"/>
            <ac:picMk id="17" creationId="{8510B88D-D65D-956D-8B97-5DC84F4C1A14}"/>
          </ac:picMkLst>
        </pc:picChg>
        <pc:picChg chg="add mod">
          <ac:chgData name="Leanne Manning" userId="730c7ce9-f6b4-453e-88a2-34d7f1a5ff9e" providerId="ADAL" clId="{1EDB6A31-A935-4E06-8899-8D872E7F9DFD}" dt="2022-11-28T23:59:51.197" v="10132" actId="164"/>
          <ac:picMkLst>
            <pc:docMk/>
            <pc:sldMk cId="1999817170" sldId="269"/>
            <ac:picMk id="37" creationId="{5A0E708E-F831-EC22-2732-FACA5017476C}"/>
          </ac:picMkLst>
        </pc:picChg>
        <pc:picChg chg="add mod">
          <ac:chgData name="Leanne Manning" userId="730c7ce9-f6b4-453e-88a2-34d7f1a5ff9e" providerId="ADAL" clId="{1EDB6A31-A935-4E06-8899-8D872E7F9DFD}" dt="2022-11-29T00:00:05.817" v="10135" actId="165"/>
          <ac:picMkLst>
            <pc:docMk/>
            <pc:sldMk cId="1999817170" sldId="269"/>
            <ac:picMk id="42" creationId="{46F48FAD-2688-C667-FA34-B1F5881B1464}"/>
          </ac:picMkLst>
        </pc:picChg>
        <pc:picChg chg="add mod topLvl">
          <ac:chgData name="Leanne Manning" userId="730c7ce9-f6b4-453e-88a2-34d7f1a5ff9e" providerId="ADAL" clId="{1EDB6A31-A935-4E06-8899-8D872E7F9DFD}" dt="2022-11-29T00:00:12.569" v="10136" actId="164"/>
          <ac:picMkLst>
            <pc:docMk/>
            <pc:sldMk cId="1999817170" sldId="269"/>
            <ac:picMk id="45" creationId="{01BE415C-0DAA-9ED9-C99A-04C31CC93D44}"/>
          </ac:picMkLst>
        </pc:picChg>
        <pc:picChg chg="add mod topLvl">
          <ac:chgData name="Leanne Manning" userId="730c7ce9-f6b4-453e-88a2-34d7f1a5ff9e" providerId="ADAL" clId="{1EDB6A31-A935-4E06-8899-8D872E7F9DFD}" dt="2022-11-29T01:29:41.930" v="10319" actId="164"/>
          <ac:picMkLst>
            <pc:docMk/>
            <pc:sldMk cId="1999817170" sldId="269"/>
            <ac:picMk id="47" creationId="{30FDEC27-C6BF-F05E-3B2B-1DCB329D2EE3}"/>
          </ac:picMkLst>
        </pc:picChg>
        <pc:picChg chg="add mod">
          <ac:chgData name="Leanne Manning" userId="730c7ce9-f6b4-453e-88a2-34d7f1a5ff9e" providerId="ADAL" clId="{1EDB6A31-A935-4E06-8899-8D872E7F9DFD}" dt="2022-11-29T00:00:21.737" v="10138" actId="164"/>
          <ac:picMkLst>
            <pc:docMk/>
            <pc:sldMk cId="1999817170" sldId="269"/>
            <ac:picMk id="49" creationId="{5DAFC26B-C98C-69B4-3AE2-A4FE8A2DBE30}"/>
          </ac:picMkLst>
        </pc:picChg>
        <pc:picChg chg="add mod topLvl">
          <ac:chgData name="Leanne Manning" userId="730c7ce9-f6b4-453e-88a2-34d7f1a5ff9e" providerId="ADAL" clId="{1EDB6A31-A935-4E06-8899-8D872E7F9DFD}" dt="2022-11-29T01:28:56.018" v="10314" actId="164"/>
          <ac:picMkLst>
            <pc:docMk/>
            <pc:sldMk cId="1999817170" sldId="269"/>
            <ac:picMk id="51" creationId="{FE939E7B-E13B-A3FC-B157-C5B2850C5B3C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65" creationId="{F9D818CE-EB36-2F72-1E7F-9E0BD4DF39B4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68" creationId="{E0F962D8-D889-F95B-CA02-2AC21C8AC3F9}"/>
          </ac:picMkLst>
        </pc:picChg>
        <pc:picChg chg="mod">
          <ac:chgData name="Leanne Manning" userId="730c7ce9-f6b4-453e-88a2-34d7f1a5ff9e" providerId="ADAL" clId="{1EDB6A31-A935-4E06-8899-8D872E7F9DFD}" dt="2022-11-29T00:00:55.588" v="10143" actId="571"/>
          <ac:picMkLst>
            <pc:docMk/>
            <pc:sldMk cId="1999817170" sldId="269"/>
            <ac:picMk id="71" creationId="{3890B46A-7E9C-F484-EB91-77DF49310E61}"/>
          </ac:picMkLst>
        </pc:picChg>
        <pc:picChg chg="add mod">
          <ac:chgData name="Leanne Manning" userId="730c7ce9-f6b4-453e-88a2-34d7f1a5ff9e" providerId="ADAL" clId="{1EDB6A31-A935-4E06-8899-8D872E7F9DFD}" dt="2022-11-29T01:29:00.753" v="10315" actId="164"/>
          <ac:picMkLst>
            <pc:docMk/>
            <pc:sldMk cId="1999817170" sldId="269"/>
            <ac:picMk id="75" creationId="{01F4996B-F8FD-76FA-EC4A-A8F10833039E}"/>
          </ac:picMkLst>
        </pc:picChg>
        <pc:picChg chg="add mod">
          <ac:chgData name="Leanne Manning" userId="730c7ce9-f6b4-453e-88a2-34d7f1a5ff9e" providerId="ADAL" clId="{1EDB6A31-A935-4E06-8899-8D872E7F9DFD}" dt="2022-11-29T01:29:34.377" v="10318" actId="571"/>
          <ac:picMkLst>
            <pc:docMk/>
            <pc:sldMk cId="1999817170" sldId="269"/>
            <ac:picMk id="78" creationId="{B61D414D-A3BE-CBE6-1661-4DBF2B56FD5E}"/>
          </ac:picMkLst>
        </pc:picChg>
        <pc:picChg chg="mod">
          <ac:chgData name="Leanne Manning" userId="730c7ce9-f6b4-453e-88a2-34d7f1a5ff9e" providerId="ADAL" clId="{1EDB6A31-A935-4E06-8899-8D872E7F9DFD}" dt="2022-11-29T01:29:34.377" v="10318" actId="571"/>
          <ac:picMkLst>
            <pc:docMk/>
            <pc:sldMk cId="1999817170" sldId="269"/>
            <ac:picMk id="80" creationId="{63DCAAB4-FCBE-861B-5D39-D26C508B5787}"/>
          </ac:picMkLst>
        </pc:picChg>
      </pc:sldChg>
      <pc:sldChg chg="add">
        <pc:chgData name="Leanne Manning" userId="730c7ce9-f6b4-453e-88a2-34d7f1a5ff9e" providerId="ADAL" clId="{1EDB6A31-A935-4E06-8899-8D872E7F9DFD}" dt="2022-11-29T01:20:28.120" v="10231"/>
        <pc:sldMkLst>
          <pc:docMk/>
          <pc:sldMk cId="2577490199" sldId="270"/>
        </pc:sldMkLst>
      </pc:sldChg>
      <pc:sldChg chg="add">
        <pc:chgData name="Leanne Manning" userId="730c7ce9-f6b4-453e-88a2-34d7f1a5ff9e" providerId="ADAL" clId="{1EDB6A31-A935-4E06-8899-8D872E7F9DFD}" dt="2022-11-29T01:21:55.456" v="10233"/>
        <pc:sldMkLst>
          <pc:docMk/>
          <pc:sldMk cId="1272718164" sldId="271"/>
        </pc:sldMkLst>
      </pc:sldChg>
      <pc:sldMasterChg chg="add addSldLayout">
        <pc:chgData name="Leanne Manning" userId="730c7ce9-f6b4-453e-88a2-34d7f1a5ff9e" providerId="ADAL" clId="{1EDB6A31-A935-4E06-8899-8D872E7F9DFD}" dt="2022-11-25T03:54:02.542" v="2151" actId="27028"/>
        <pc:sldMasterMkLst>
          <pc:docMk/>
          <pc:sldMasterMk cId="0" sldId="2147483666"/>
        </pc:sldMasterMkLst>
        <pc:sldLayoutChg chg="add">
          <pc:chgData name="Leanne Manning" userId="730c7ce9-f6b4-453e-88a2-34d7f1a5ff9e" providerId="ADAL" clId="{1EDB6A31-A935-4E06-8899-8D872E7F9DFD}" dt="2022-11-25T03:54:02.542" v="2151" actId="27028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add addSldLayout">
        <pc:chgData name="Leanne Manning" userId="730c7ce9-f6b4-453e-88a2-34d7f1a5ff9e" providerId="ADAL" clId="{1EDB6A31-A935-4E06-8899-8D872E7F9DFD}" dt="2022-11-29T01:21:55.454" v="10232" actId="27028"/>
        <pc:sldMasterMkLst>
          <pc:docMk/>
          <pc:sldMasterMk cId="0" sldId="2147483668"/>
        </pc:sldMasterMkLst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69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0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1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2"/>
          </pc:sldLayoutMkLst>
        </pc:sldLayoutChg>
        <pc:sldLayoutChg chg="add">
          <pc:chgData name="Leanne Manning" userId="730c7ce9-f6b4-453e-88a2-34d7f1a5ff9e" providerId="ADAL" clId="{1EDB6A31-A935-4E06-8899-8D872E7F9DFD}" dt="2022-11-29T01:21:55.454" v="10232" actId="27028"/>
          <pc:sldLayoutMkLst>
            <pc:docMk/>
            <pc:sldMasterMk cId="0" sldId="2147483668"/>
            <pc:sldLayoutMk cId="0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99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8613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42"/>
            <a:ext cx="7191375" cy="7556500"/>
          </a:xfrm>
          <a:custGeom>
            <a:avLst/>
            <a:gdLst/>
            <a:ahLst/>
            <a:cxnLst/>
            <a:rect l="l" t="t" r="r" b="b"/>
            <a:pathLst>
              <a:path w="7191375" h="7556500">
                <a:moveTo>
                  <a:pt x="0" y="7555957"/>
                </a:moveTo>
                <a:lnTo>
                  <a:pt x="0" y="0"/>
                </a:lnTo>
                <a:lnTo>
                  <a:pt x="7190916" y="0"/>
                </a:lnTo>
                <a:lnTo>
                  <a:pt x="7190916" y="7555957"/>
                </a:lnTo>
                <a:lnTo>
                  <a:pt x="0" y="7555957"/>
                </a:lnTo>
                <a:close/>
              </a:path>
            </a:pathLst>
          </a:custGeom>
          <a:solidFill>
            <a:srgbClr val="D6D1CA">
              <a:alpha val="6548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82896" y="0"/>
            <a:ext cx="0" cy="7556500"/>
          </a:xfrm>
          <a:custGeom>
            <a:avLst/>
            <a:gdLst/>
            <a:ahLst/>
            <a:cxnLst/>
            <a:rect l="l" t="t" r="r" b="b"/>
            <a:pathLst>
              <a:path h="7556500">
                <a:moveTo>
                  <a:pt x="0" y="7556499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05581" y="267952"/>
            <a:ext cx="1334770" cy="1322705"/>
          </a:xfrm>
          <a:custGeom>
            <a:avLst/>
            <a:gdLst/>
            <a:ahLst/>
            <a:cxnLst/>
            <a:rect l="l" t="t" r="r" b="b"/>
            <a:pathLst>
              <a:path w="1334770" h="1322705">
                <a:moveTo>
                  <a:pt x="667358" y="0"/>
                </a:moveTo>
                <a:lnTo>
                  <a:pt x="615260" y="1730"/>
                </a:lnTo>
                <a:lnTo>
                  <a:pt x="564249" y="6837"/>
                </a:lnTo>
                <a:lnTo>
                  <a:pt x="514474" y="15192"/>
                </a:lnTo>
                <a:lnTo>
                  <a:pt x="466085" y="26668"/>
                </a:lnTo>
                <a:lnTo>
                  <a:pt x="419230" y="41138"/>
                </a:lnTo>
                <a:lnTo>
                  <a:pt x="374059" y="58473"/>
                </a:lnTo>
                <a:lnTo>
                  <a:pt x="330721" y="78546"/>
                </a:lnTo>
                <a:lnTo>
                  <a:pt x="289365" y="101230"/>
                </a:lnTo>
                <a:lnTo>
                  <a:pt x="250140" y="126396"/>
                </a:lnTo>
                <a:lnTo>
                  <a:pt x="213196" y="153918"/>
                </a:lnTo>
                <a:lnTo>
                  <a:pt x="178682" y="183667"/>
                </a:lnTo>
                <a:lnTo>
                  <a:pt x="146746" y="215517"/>
                </a:lnTo>
                <a:lnTo>
                  <a:pt x="117539" y="249338"/>
                </a:lnTo>
                <a:lnTo>
                  <a:pt x="91209" y="285005"/>
                </a:lnTo>
                <a:lnTo>
                  <a:pt x="67906" y="322388"/>
                </a:lnTo>
                <a:lnTo>
                  <a:pt x="47778" y="361362"/>
                </a:lnTo>
                <a:lnTo>
                  <a:pt x="30976" y="401797"/>
                </a:lnTo>
                <a:lnTo>
                  <a:pt x="17648" y="443566"/>
                </a:lnTo>
                <a:lnTo>
                  <a:pt x="7943" y="486542"/>
                </a:lnTo>
                <a:lnTo>
                  <a:pt x="2010" y="530597"/>
                </a:lnTo>
                <a:lnTo>
                  <a:pt x="0" y="575604"/>
                </a:lnTo>
                <a:lnTo>
                  <a:pt x="2388" y="624611"/>
                </a:lnTo>
                <a:lnTo>
                  <a:pt x="9423" y="672472"/>
                </a:lnTo>
                <a:lnTo>
                  <a:pt x="20912" y="719022"/>
                </a:lnTo>
                <a:lnTo>
                  <a:pt x="36661" y="764096"/>
                </a:lnTo>
                <a:lnTo>
                  <a:pt x="56477" y="807529"/>
                </a:lnTo>
                <a:lnTo>
                  <a:pt x="80165" y="849155"/>
                </a:lnTo>
                <a:lnTo>
                  <a:pt x="107533" y="888810"/>
                </a:lnTo>
                <a:lnTo>
                  <a:pt x="138385" y="926329"/>
                </a:lnTo>
                <a:lnTo>
                  <a:pt x="172530" y="961547"/>
                </a:lnTo>
                <a:lnTo>
                  <a:pt x="209773" y="994298"/>
                </a:lnTo>
                <a:lnTo>
                  <a:pt x="180959" y="1322621"/>
                </a:lnTo>
                <a:lnTo>
                  <a:pt x="418049" y="1108843"/>
                </a:lnTo>
                <a:lnTo>
                  <a:pt x="466569" y="1123726"/>
                </a:lnTo>
                <a:lnTo>
                  <a:pt x="515892" y="1135327"/>
                </a:lnTo>
                <a:lnTo>
                  <a:pt x="565850" y="1143620"/>
                </a:lnTo>
                <a:lnTo>
                  <a:pt x="616279" y="1148577"/>
                </a:lnTo>
                <a:lnTo>
                  <a:pt x="667012" y="1150171"/>
                </a:lnTo>
                <a:lnTo>
                  <a:pt x="719199" y="1148441"/>
                </a:lnTo>
                <a:lnTo>
                  <a:pt x="770280" y="1143334"/>
                </a:lnTo>
                <a:lnTo>
                  <a:pt x="820107" y="1134979"/>
                </a:lnTo>
                <a:lnTo>
                  <a:pt x="868533" y="1123502"/>
                </a:lnTo>
                <a:lnTo>
                  <a:pt x="915411" y="1109033"/>
                </a:lnTo>
                <a:lnTo>
                  <a:pt x="960591" y="1091698"/>
                </a:lnTo>
                <a:lnTo>
                  <a:pt x="1003927" y="1071625"/>
                </a:lnTo>
                <a:lnTo>
                  <a:pt x="1045271" y="1048941"/>
                </a:lnTo>
                <a:lnTo>
                  <a:pt x="1084475" y="1023774"/>
                </a:lnTo>
                <a:lnTo>
                  <a:pt x="1121391" y="996253"/>
                </a:lnTo>
                <a:lnTo>
                  <a:pt x="1155873" y="966503"/>
                </a:lnTo>
                <a:lnTo>
                  <a:pt x="1187771" y="934654"/>
                </a:lnTo>
                <a:lnTo>
                  <a:pt x="1216939" y="900832"/>
                </a:lnTo>
                <a:lnTo>
                  <a:pt x="1243228" y="865166"/>
                </a:lnTo>
                <a:lnTo>
                  <a:pt x="1266492" y="827782"/>
                </a:lnTo>
                <a:lnTo>
                  <a:pt x="1286581" y="788809"/>
                </a:lnTo>
                <a:lnTo>
                  <a:pt x="1303350" y="748374"/>
                </a:lnTo>
                <a:lnTo>
                  <a:pt x="1316649" y="706605"/>
                </a:lnTo>
                <a:lnTo>
                  <a:pt x="1326331" y="663628"/>
                </a:lnTo>
                <a:lnTo>
                  <a:pt x="1332249" y="619573"/>
                </a:lnTo>
                <a:lnTo>
                  <a:pt x="1334254" y="574567"/>
                </a:lnTo>
                <a:lnTo>
                  <a:pt x="1332246" y="529567"/>
                </a:lnTo>
                <a:lnTo>
                  <a:pt x="1326323" y="485531"/>
                </a:lnTo>
                <a:lnTo>
                  <a:pt x="1316632" y="442586"/>
                </a:lnTo>
                <a:lnTo>
                  <a:pt x="1303322" y="400858"/>
                </a:lnTo>
                <a:lnTo>
                  <a:pt x="1286541" y="360473"/>
                </a:lnTo>
                <a:lnTo>
                  <a:pt x="1266439" y="321557"/>
                </a:lnTo>
                <a:lnTo>
                  <a:pt x="1243164" y="284237"/>
                </a:lnTo>
                <a:lnTo>
                  <a:pt x="1216865" y="248638"/>
                </a:lnTo>
                <a:lnTo>
                  <a:pt x="1187690" y="214888"/>
                </a:lnTo>
                <a:lnTo>
                  <a:pt x="1155787" y="183112"/>
                </a:lnTo>
                <a:lnTo>
                  <a:pt x="1121306" y="153437"/>
                </a:lnTo>
                <a:lnTo>
                  <a:pt x="1084394" y="125988"/>
                </a:lnTo>
                <a:lnTo>
                  <a:pt x="1045201" y="100893"/>
                </a:lnTo>
                <a:lnTo>
                  <a:pt x="1003876" y="78277"/>
                </a:lnTo>
                <a:lnTo>
                  <a:pt x="960566" y="58267"/>
                </a:lnTo>
                <a:lnTo>
                  <a:pt x="915420" y="40989"/>
                </a:lnTo>
                <a:lnTo>
                  <a:pt x="868587" y="26570"/>
                </a:lnTo>
                <a:lnTo>
                  <a:pt x="820216" y="15135"/>
                </a:lnTo>
                <a:lnTo>
                  <a:pt x="770455" y="6810"/>
                </a:lnTo>
                <a:lnTo>
                  <a:pt x="719453" y="1723"/>
                </a:lnTo>
                <a:lnTo>
                  <a:pt x="6673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0950" y="928974"/>
            <a:ext cx="5737111" cy="44461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520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9679" y="490503"/>
            <a:ext cx="9300210" cy="0"/>
          </a:xfrm>
          <a:custGeom>
            <a:avLst/>
            <a:gdLst/>
            <a:ahLst/>
            <a:cxnLst/>
            <a:rect l="l" t="t" r="r" b="b"/>
            <a:pathLst>
              <a:path w="9300210">
                <a:moveTo>
                  <a:pt x="0" y="0"/>
                </a:moveTo>
                <a:lnTo>
                  <a:pt x="9299888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5918" y="408320"/>
            <a:ext cx="133797" cy="16446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745501" y="411339"/>
            <a:ext cx="180930" cy="15842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034383" y="411339"/>
            <a:ext cx="147481" cy="15842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0206377" y="483572"/>
            <a:ext cx="240665" cy="13958"/>
          </a:xfrm>
          <a:custGeom>
            <a:avLst/>
            <a:gdLst/>
            <a:ahLst/>
            <a:cxnLst/>
            <a:rect l="l" t="t" r="r" b="b"/>
            <a:pathLst>
              <a:path w="240665" h="13970">
                <a:moveTo>
                  <a:pt x="240611" y="0"/>
                </a:moveTo>
                <a:lnTo>
                  <a:pt x="0" y="0"/>
                </a:lnTo>
                <a:lnTo>
                  <a:pt x="0" y="13873"/>
                </a:lnTo>
                <a:lnTo>
                  <a:pt x="9592" y="13873"/>
                </a:lnTo>
                <a:lnTo>
                  <a:pt x="240611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29679" y="774075"/>
            <a:ext cx="857885" cy="0"/>
          </a:xfrm>
          <a:custGeom>
            <a:avLst/>
            <a:gdLst/>
            <a:ahLst/>
            <a:cxnLst/>
            <a:rect l="l" t="t" r="r" b="b"/>
            <a:pathLst>
              <a:path w="857885">
                <a:moveTo>
                  <a:pt x="0" y="0"/>
                </a:moveTo>
                <a:lnTo>
                  <a:pt x="857795" y="0"/>
                </a:lnTo>
              </a:path>
            </a:pathLst>
          </a:custGeom>
          <a:ln w="11362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55867" y="704881"/>
            <a:ext cx="138689" cy="13858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125176" y="852593"/>
            <a:ext cx="0" cy="6474734"/>
          </a:xfrm>
          <a:custGeom>
            <a:avLst/>
            <a:gdLst/>
            <a:ahLst/>
            <a:cxnLst/>
            <a:rect l="l" t="t" r="r" b="b"/>
            <a:pathLst>
              <a:path h="6480175">
                <a:moveTo>
                  <a:pt x="0" y="6479639"/>
                </a:moveTo>
                <a:lnTo>
                  <a:pt x="0" y="0"/>
                </a:lnTo>
              </a:path>
            </a:pathLst>
          </a:custGeom>
          <a:ln w="14451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15116" y="921374"/>
            <a:ext cx="373380" cy="340074"/>
          </a:xfrm>
          <a:custGeom>
            <a:avLst/>
            <a:gdLst/>
            <a:ahLst/>
            <a:cxnLst/>
            <a:rect l="l" t="t" r="r" b="b"/>
            <a:pathLst>
              <a:path w="373380" h="340359">
                <a:moveTo>
                  <a:pt x="166003" y="0"/>
                </a:moveTo>
                <a:lnTo>
                  <a:pt x="121439" y="0"/>
                </a:lnTo>
                <a:lnTo>
                  <a:pt x="78572" y="13629"/>
                </a:lnTo>
                <a:lnTo>
                  <a:pt x="40841" y="40915"/>
                </a:lnTo>
                <a:lnTo>
                  <a:pt x="13613" y="78716"/>
                </a:lnTo>
                <a:lnTo>
                  <a:pt x="0" y="121656"/>
                </a:lnTo>
                <a:lnTo>
                  <a:pt x="0" y="166305"/>
                </a:lnTo>
                <a:lnTo>
                  <a:pt x="13613" y="209245"/>
                </a:lnTo>
                <a:lnTo>
                  <a:pt x="40841" y="247047"/>
                </a:lnTo>
                <a:lnTo>
                  <a:pt x="116402" y="322736"/>
                </a:lnTo>
                <a:lnTo>
                  <a:pt x="158004" y="340004"/>
                </a:lnTo>
                <a:lnTo>
                  <a:pt x="169572" y="338873"/>
                </a:lnTo>
                <a:lnTo>
                  <a:pt x="206998" y="313739"/>
                </a:lnTo>
                <a:lnTo>
                  <a:pt x="216857" y="281053"/>
                </a:lnTo>
                <a:lnTo>
                  <a:pt x="215718" y="269473"/>
                </a:lnTo>
                <a:lnTo>
                  <a:pt x="182748" y="222483"/>
                </a:lnTo>
                <a:lnTo>
                  <a:pt x="179445" y="259576"/>
                </a:lnTo>
                <a:lnTo>
                  <a:pt x="186089" y="269625"/>
                </a:lnTo>
                <a:lnTo>
                  <a:pt x="173724" y="308268"/>
                </a:lnTo>
                <a:lnTo>
                  <a:pt x="166105" y="311422"/>
                </a:lnTo>
                <a:lnTo>
                  <a:pt x="149904" y="311422"/>
                </a:lnTo>
                <a:lnTo>
                  <a:pt x="142298" y="308268"/>
                </a:lnTo>
                <a:lnTo>
                  <a:pt x="61004" y="226836"/>
                </a:lnTo>
                <a:lnTo>
                  <a:pt x="35357" y="188098"/>
                </a:lnTo>
                <a:lnTo>
                  <a:pt x="26806" y="143981"/>
                </a:lnTo>
                <a:lnTo>
                  <a:pt x="35357" y="99864"/>
                </a:lnTo>
                <a:lnTo>
                  <a:pt x="61004" y="61125"/>
                </a:lnTo>
                <a:lnTo>
                  <a:pt x="99683" y="35422"/>
                </a:lnTo>
                <a:lnTo>
                  <a:pt x="143728" y="26854"/>
                </a:lnTo>
                <a:lnTo>
                  <a:pt x="187760" y="35422"/>
                </a:lnTo>
                <a:lnTo>
                  <a:pt x="226439" y="61126"/>
                </a:lnTo>
                <a:lnTo>
                  <a:pt x="335235" y="170115"/>
                </a:lnTo>
                <a:lnTo>
                  <a:pt x="342335" y="180834"/>
                </a:lnTo>
                <a:lnTo>
                  <a:pt x="344702" y="193034"/>
                </a:lnTo>
                <a:lnTo>
                  <a:pt x="342335" y="205234"/>
                </a:lnTo>
                <a:lnTo>
                  <a:pt x="335235" y="215953"/>
                </a:lnTo>
                <a:lnTo>
                  <a:pt x="329666" y="221534"/>
                </a:lnTo>
                <a:lnTo>
                  <a:pt x="329666" y="230583"/>
                </a:lnTo>
                <a:lnTo>
                  <a:pt x="340803" y="241745"/>
                </a:lnTo>
                <a:lnTo>
                  <a:pt x="349828" y="241745"/>
                </a:lnTo>
                <a:lnTo>
                  <a:pt x="372065" y="205019"/>
                </a:lnTo>
                <a:lnTo>
                  <a:pt x="373242" y="193034"/>
                </a:lnTo>
                <a:lnTo>
                  <a:pt x="372065" y="181036"/>
                </a:lnTo>
                <a:lnTo>
                  <a:pt x="246600" y="40915"/>
                </a:lnTo>
                <a:lnTo>
                  <a:pt x="208871" y="13630"/>
                </a:lnTo>
                <a:lnTo>
                  <a:pt x="16600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36141" y="1012416"/>
            <a:ext cx="381635" cy="341343"/>
          </a:xfrm>
          <a:custGeom>
            <a:avLst/>
            <a:gdLst/>
            <a:ahLst/>
            <a:cxnLst/>
            <a:rect l="l" t="t" r="r" b="b"/>
            <a:pathLst>
              <a:path w="381634" h="341630">
                <a:moveTo>
                  <a:pt x="222856" y="0"/>
                </a:moveTo>
                <a:lnTo>
                  <a:pt x="181178" y="17236"/>
                </a:lnTo>
                <a:lnTo>
                  <a:pt x="163914" y="58873"/>
                </a:lnTo>
                <a:lnTo>
                  <a:pt x="165053" y="70452"/>
                </a:lnTo>
                <a:lnTo>
                  <a:pt x="168370" y="81425"/>
                </a:lnTo>
                <a:lnTo>
                  <a:pt x="173787" y="91524"/>
                </a:lnTo>
                <a:lnTo>
                  <a:pt x="181178" y="100509"/>
                </a:lnTo>
                <a:lnTo>
                  <a:pt x="198075" y="117404"/>
                </a:lnTo>
                <a:lnTo>
                  <a:pt x="207124" y="117392"/>
                </a:lnTo>
                <a:lnTo>
                  <a:pt x="218287" y="106268"/>
                </a:lnTo>
                <a:lnTo>
                  <a:pt x="218287" y="97219"/>
                </a:lnTo>
                <a:lnTo>
                  <a:pt x="195632" y="74604"/>
                </a:lnTo>
                <a:lnTo>
                  <a:pt x="192480" y="66985"/>
                </a:lnTo>
                <a:lnTo>
                  <a:pt x="192480" y="50773"/>
                </a:lnTo>
                <a:lnTo>
                  <a:pt x="195632" y="43155"/>
                </a:lnTo>
                <a:lnTo>
                  <a:pt x="207111" y="31701"/>
                </a:lnTo>
                <a:lnTo>
                  <a:pt x="214731" y="28550"/>
                </a:lnTo>
                <a:lnTo>
                  <a:pt x="230956" y="28550"/>
                </a:lnTo>
                <a:lnTo>
                  <a:pt x="238588" y="31701"/>
                </a:lnTo>
                <a:lnTo>
                  <a:pt x="320008" y="113038"/>
                </a:lnTo>
                <a:lnTo>
                  <a:pt x="345714" y="151739"/>
                </a:lnTo>
                <a:lnTo>
                  <a:pt x="354269" y="195805"/>
                </a:lnTo>
                <a:lnTo>
                  <a:pt x="345714" y="239868"/>
                </a:lnTo>
                <a:lnTo>
                  <a:pt x="320008" y="278564"/>
                </a:lnTo>
                <a:lnTo>
                  <a:pt x="281266" y="304235"/>
                </a:lnTo>
                <a:lnTo>
                  <a:pt x="237158" y="312791"/>
                </a:lnTo>
                <a:lnTo>
                  <a:pt x="193037" y="304235"/>
                </a:lnTo>
                <a:lnTo>
                  <a:pt x="154308" y="278564"/>
                </a:lnTo>
                <a:lnTo>
                  <a:pt x="38067" y="162432"/>
                </a:lnTo>
                <a:lnTo>
                  <a:pt x="30957" y="151738"/>
                </a:lnTo>
                <a:lnTo>
                  <a:pt x="28588" y="139551"/>
                </a:lnTo>
                <a:lnTo>
                  <a:pt x="30957" y="127364"/>
                </a:lnTo>
                <a:lnTo>
                  <a:pt x="38067" y="116657"/>
                </a:lnTo>
                <a:lnTo>
                  <a:pt x="43648" y="111076"/>
                </a:lnTo>
                <a:lnTo>
                  <a:pt x="43648" y="102040"/>
                </a:lnTo>
                <a:lnTo>
                  <a:pt x="4611" y="116227"/>
                </a:lnTo>
                <a:lnTo>
                  <a:pt x="0" y="139551"/>
                </a:lnTo>
                <a:lnTo>
                  <a:pt x="1170" y="151523"/>
                </a:lnTo>
                <a:lnTo>
                  <a:pt x="134108" y="298746"/>
                </a:lnTo>
                <a:lnTo>
                  <a:pt x="182292" y="330679"/>
                </a:lnTo>
                <a:lnTo>
                  <a:pt x="237158" y="341320"/>
                </a:lnTo>
                <a:lnTo>
                  <a:pt x="265015" y="338661"/>
                </a:lnTo>
                <a:lnTo>
                  <a:pt x="317388" y="317375"/>
                </a:lnTo>
                <a:lnTo>
                  <a:pt x="367496" y="260986"/>
                </a:lnTo>
                <a:lnTo>
                  <a:pt x="381139" y="218098"/>
                </a:lnTo>
                <a:lnTo>
                  <a:pt x="381139" y="173494"/>
                </a:lnTo>
                <a:lnTo>
                  <a:pt x="367496" y="130617"/>
                </a:lnTo>
                <a:lnTo>
                  <a:pt x="340233" y="92853"/>
                </a:lnTo>
                <a:lnTo>
                  <a:pt x="264534" y="17236"/>
                </a:lnTo>
                <a:lnTo>
                  <a:pt x="234450" y="1126"/>
                </a:lnTo>
                <a:lnTo>
                  <a:pt x="222856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-55"/>
            <a:ext cx="10692130" cy="7553961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44282" y="2906328"/>
            <a:ext cx="9319260" cy="4316912"/>
          </a:xfrm>
          <a:custGeom>
            <a:avLst/>
            <a:gdLst/>
            <a:ahLst/>
            <a:cxnLst/>
            <a:rect l="l" t="t" r="r" b="b"/>
            <a:pathLst>
              <a:path w="9319260" h="4320540">
                <a:moveTo>
                  <a:pt x="9319133" y="0"/>
                </a:moveTo>
                <a:lnTo>
                  <a:pt x="0" y="0"/>
                </a:lnTo>
                <a:lnTo>
                  <a:pt x="0" y="4320032"/>
                </a:lnTo>
                <a:lnTo>
                  <a:pt x="9319133" y="4320032"/>
                </a:lnTo>
                <a:lnTo>
                  <a:pt x="9319133" y="0"/>
                </a:lnTo>
                <a:close/>
              </a:path>
            </a:pathLst>
          </a:custGeom>
          <a:solidFill>
            <a:srgbClr val="D5D1C9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860584" y="2416783"/>
            <a:ext cx="360680" cy="359743"/>
          </a:xfrm>
          <a:custGeom>
            <a:avLst/>
            <a:gdLst/>
            <a:ahLst/>
            <a:cxnLst/>
            <a:rect l="l" t="t" r="r" b="b"/>
            <a:pathLst>
              <a:path w="360679" h="360044">
                <a:moveTo>
                  <a:pt x="180289" y="0"/>
                </a:moveTo>
                <a:lnTo>
                  <a:pt x="132357" y="6426"/>
                </a:lnTo>
                <a:lnTo>
                  <a:pt x="89291" y="24554"/>
                </a:lnTo>
                <a:lnTo>
                  <a:pt x="52803" y="52675"/>
                </a:lnTo>
                <a:lnTo>
                  <a:pt x="24613" y="89082"/>
                </a:lnTo>
                <a:lnTo>
                  <a:pt x="6440" y="132043"/>
                </a:lnTo>
                <a:lnTo>
                  <a:pt x="0" y="179861"/>
                </a:lnTo>
                <a:lnTo>
                  <a:pt x="6440" y="227678"/>
                </a:lnTo>
                <a:lnTo>
                  <a:pt x="24613" y="270646"/>
                </a:lnTo>
                <a:lnTo>
                  <a:pt x="52803" y="307047"/>
                </a:lnTo>
                <a:lnTo>
                  <a:pt x="89291" y="335170"/>
                </a:lnTo>
                <a:lnTo>
                  <a:pt x="132358" y="353300"/>
                </a:lnTo>
                <a:lnTo>
                  <a:pt x="180290" y="359725"/>
                </a:lnTo>
                <a:lnTo>
                  <a:pt x="228221" y="353300"/>
                </a:lnTo>
                <a:lnTo>
                  <a:pt x="271284" y="335170"/>
                </a:lnTo>
                <a:lnTo>
                  <a:pt x="307778" y="307047"/>
                </a:lnTo>
                <a:lnTo>
                  <a:pt x="335967" y="270646"/>
                </a:lnTo>
                <a:lnTo>
                  <a:pt x="354138" y="227678"/>
                </a:lnTo>
                <a:lnTo>
                  <a:pt x="360579" y="179861"/>
                </a:lnTo>
                <a:lnTo>
                  <a:pt x="354138" y="132043"/>
                </a:lnTo>
                <a:lnTo>
                  <a:pt x="335967" y="89082"/>
                </a:lnTo>
                <a:lnTo>
                  <a:pt x="307778" y="52675"/>
                </a:lnTo>
                <a:lnTo>
                  <a:pt x="271284" y="24554"/>
                </a:lnTo>
                <a:lnTo>
                  <a:pt x="228221" y="6426"/>
                </a:lnTo>
                <a:lnTo>
                  <a:pt x="18028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861344" y="2417542"/>
            <a:ext cx="360680" cy="359743"/>
          </a:xfrm>
          <a:custGeom>
            <a:avLst/>
            <a:gdLst/>
            <a:ahLst/>
            <a:cxnLst/>
            <a:rect l="l" t="t" r="r" b="b"/>
            <a:pathLst>
              <a:path w="360679" h="360044">
                <a:moveTo>
                  <a:pt x="0" y="179772"/>
                </a:moveTo>
                <a:lnTo>
                  <a:pt x="6436" y="131979"/>
                </a:lnTo>
                <a:lnTo>
                  <a:pt x="24602" y="89045"/>
                </a:lnTo>
                <a:lnTo>
                  <a:pt x="52779" y="52650"/>
                </a:lnTo>
                <a:lnTo>
                  <a:pt x="89250" y="24541"/>
                </a:lnTo>
                <a:lnTo>
                  <a:pt x="132294" y="6426"/>
                </a:lnTo>
                <a:lnTo>
                  <a:pt x="180200" y="0"/>
                </a:lnTo>
                <a:lnTo>
                  <a:pt x="228107" y="6426"/>
                </a:lnTo>
                <a:lnTo>
                  <a:pt x="271157" y="24541"/>
                </a:lnTo>
                <a:lnTo>
                  <a:pt x="307626" y="52650"/>
                </a:lnTo>
                <a:lnTo>
                  <a:pt x="335802" y="89045"/>
                </a:lnTo>
                <a:lnTo>
                  <a:pt x="353960" y="131979"/>
                </a:lnTo>
                <a:lnTo>
                  <a:pt x="360402" y="179772"/>
                </a:lnTo>
                <a:lnTo>
                  <a:pt x="353960" y="227565"/>
                </a:lnTo>
                <a:lnTo>
                  <a:pt x="335802" y="270510"/>
                </a:lnTo>
                <a:lnTo>
                  <a:pt x="307626" y="306893"/>
                </a:lnTo>
                <a:lnTo>
                  <a:pt x="271157" y="335003"/>
                </a:lnTo>
                <a:lnTo>
                  <a:pt x="228107" y="353126"/>
                </a:lnTo>
                <a:lnTo>
                  <a:pt x="180201" y="359547"/>
                </a:lnTo>
                <a:lnTo>
                  <a:pt x="132294" y="353126"/>
                </a:lnTo>
                <a:lnTo>
                  <a:pt x="89251" y="335003"/>
                </a:lnTo>
                <a:lnTo>
                  <a:pt x="52779" y="306893"/>
                </a:lnTo>
                <a:lnTo>
                  <a:pt x="24602" y="270510"/>
                </a:lnTo>
                <a:lnTo>
                  <a:pt x="6436" y="227565"/>
                </a:lnTo>
                <a:lnTo>
                  <a:pt x="0" y="179772"/>
                </a:lnTo>
                <a:close/>
              </a:path>
            </a:pathLst>
          </a:custGeom>
          <a:ln w="326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221214" y="2424371"/>
            <a:ext cx="683260" cy="328019"/>
          </a:xfrm>
          <a:custGeom>
            <a:avLst/>
            <a:gdLst/>
            <a:ahLst/>
            <a:cxnLst/>
            <a:rect l="l" t="t" r="r" b="b"/>
            <a:pathLst>
              <a:path w="683260" h="328294">
                <a:moveTo>
                  <a:pt x="682877" y="0"/>
                </a:moveTo>
                <a:lnTo>
                  <a:pt x="0" y="0"/>
                </a:lnTo>
                <a:lnTo>
                  <a:pt x="0" y="327843"/>
                </a:lnTo>
                <a:lnTo>
                  <a:pt x="682877" y="327843"/>
                </a:lnTo>
                <a:lnTo>
                  <a:pt x="6828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56964" y="648716"/>
            <a:ext cx="2978150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  <p:sldLayoutId id="2147483684" r:id="rId4"/>
    <p:sldLayoutId id="214748368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8126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5" y="1834116"/>
            <a:ext cx="9003030" cy="5145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522033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4" y="1953842"/>
            <a:ext cx="8756650" cy="485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2728" y="539932"/>
            <a:ext cx="10075544" cy="671138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953124" y="3578393"/>
            <a:ext cx="4324350" cy="3616461"/>
          </a:xfrm>
          <a:custGeom>
            <a:avLst/>
            <a:gdLst/>
            <a:ahLst/>
            <a:cxnLst/>
            <a:rect l="l" t="t" r="r" b="b"/>
            <a:pathLst>
              <a:path w="4324350" h="3619500">
                <a:moveTo>
                  <a:pt x="4324350" y="0"/>
                </a:moveTo>
                <a:lnTo>
                  <a:pt x="0" y="0"/>
                </a:lnTo>
                <a:lnTo>
                  <a:pt x="0" y="3619500"/>
                </a:lnTo>
                <a:lnTo>
                  <a:pt x="4324350" y="3619500"/>
                </a:lnTo>
                <a:lnTo>
                  <a:pt x="4324350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31123" y="3873420"/>
            <a:ext cx="2195829" cy="13321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17" Type="http://schemas.openxmlformats.org/officeDocument/2006/relationships/image" Target="../media/image30.sv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5" Type="http://schemas.openxmlformats.org/officeDocument/2006/relationships/image" Target="../media/image28.sv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Relationship Id="rId14" Type="http://schemas.openxmlformats.org/officeDocument/2006/relationships/image" Target="../media/image2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139290-156E-5C69-097C-A0B2610C28E1}"/>
              </a:ext>
            </a:extLst>
          </p:cNvPr>
          <p:cNvSpPr txBox="1"/>
          <p:nvPr/>
        </p:nvSpPr>
        <p:spPr>
          <a:xfrm>
            <a:off x="927100" y="958850"/>
            <a:ext cx="476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2E3842"/>
                </a:solidFill>
                <a:latin typeface="Montserrat SemiBold" pitchFamily="2" charset="0"/>
              </a:rPr>
              <a:t>How to use the collateral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FBD2815-FB2F-801C-12A0-F2A7473F9B81}"/>
              </a:ext>
            </a:extLst>
          </p:cNvPr>
          <p:cNvGrpSpPr/>
          <p:nvPr/>
        </p:nvGrpSpPr>
        <p:grpSpPr>
          <a:xfrm>
            <a:off x="1079500" y="1720850"/>
            <a:ext cx="4038600" cy="542270"/>
            <a:chOff x="1079500" y="1720850"/>
            <a:chExt cx="4038600" cy="542270"/>
          </a:xfrm>
        </p:grpSpPr>
        <p:pic>
          <p:nvPicPr>
            <p:cNvPr id="4" name="Graphic 3" descr="Badge 1 outline">
              <a:extLst>
                <a:ext uri="{FF2B5EF4-FFF2-40B4-BE49-F238E27FC236}">
                  <a16:creationId xmlns:a16="http://schemas.microsoft.com/office/drawing/2014/main" id="{90F6161B-EBA0-265B-4D6A-417975085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79500" y="1720850"/>
              <a:ext cx="533400" cy="5334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4161285-80C3-7122-1657-6C8FC2176609}"/>
                </a:ext>
              </a:extLst>
            </p:cNvPr>
            <p:cNvSpPr txBox="1"/>
            <p:nvPr/>
          </p:nvSpPr>
          <p:spPr>
            <a:xfrm>
              <a:off x="1746250" y="1739900"/>
              <a:ext cx="3371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What’s on your mind conversation</a:t>
              </a:r>
            </a:p>
            <a:p>
              <a:r>
                <a:rPr lang="en-AU" sz="1400" dirty="0">
                  <a:latin typeface="Montserrat" pitchFamily="2" charset="0"/>
                </a:rPr>
                <a:t>Use of diagram Top of Mind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9695559-5F2B-EE01-E66C-C18E4A119FD7}"/>
              </a:ext>
            </a:extLst>
          </p:cNvPr>
          <p:cNvGrpSpPr/>
          <p:nvPr/>
        </p:nvGrpSpPr>
        <p:grpSpPr>
          <a:xfrm>
            <a:off x="1079500" y="3090542"/>
            <a:ext cx="5537473" cy="582574"/>
            <a:chOff x="1079500" y="3090542"/>
            <a:chExt cx="5537473" cy="58257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B03266B-01F3-A3CC-B73B-DC224803C2D9}"/>
                </a:ext>
              </a:extLst>
            </p:cNvPr>
            <p:cNvSpPr txBox="1"/>
            <p:nvPr/>
          </p:nvSpPr>
          <p:spPr>
            <a:xfrm>
              <a:off x="4111789" y="3095975"/>
              <a:ext cx="2505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-10-20-or 100 year plan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53F78B4-7056-9811-0CC3-7575842CC09A}"/>
                </a:ext>
              </a:extLst>
            </p:cNvPr>
            <p:cNvGrpSpPr/>
            <p:nvPr/>
          </p:nvGrpSpPr>
          <p:grpSpPr>
            <a:xfrm>
              <a:off x="1079500" y="3090542"/>
              <a:ext cx="3777045" cy="582574"/>
              <a:chOff x="1079500" y="2676304"/>
              <a:chExt cx="3777045" cy="582574"/>
            </a:xfrm>
          </p:grpSpPr>
          <p:pic>
            <p:nvPicPr>
              <p:cNvPr id="37" name="Graphic 36" descr="Badge outline">
                <a:extLst>
                  <a:ext uri="{FF2B5EF4-FFF2-40B4-BE49-F238E27FC236}">
                    <a16:creationId xmlns:a16="http://schemas.microsoft.com/office/drawing/2014/main" id="{5A0E708E-F831-EC22-2732-FACA501747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79500" y="2676304"/>
                <a:ext cx="533400" cy="533400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1AF86B-DB76-C247-620E-540C5D39B9AB}"/>
                  </a:ext>
                </a:extLst>
              </p:cNvPr>
              <p:cNvSpPr txBox="1"/>
              <p:nvPr/>
            </p:nvSpPr>
            <p:spPr>
              <a:xfrm>
                <a:off x="1774716" y="2686484"/>
                <a:ext cx="25051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400" dirty="0">
                    <a:latin typeface="Montserrat" pitchFamily="2" charset="0"/>
                  </a:rPr>
                  <a:t>Live, Love, Learn, Legacy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7C37D73-0C59-05AE-B71C-E6D65975081A}"/>
                  </a:ext>
                </a:extLst>
              </p:cNvPr>
              <p:cNvSpPr txBox="1"/>
              <p:nvPr/>
            </p:nvSpPr>
            <p:spPr>
              <a:xfrm>
                <a:off x="1760154" y="2951101"/>
                <a:ext cx="30963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400" dirty="0">
                    <a:latin typeface="Montserrat" pitchFamily="2" charset="0"/>
                  </a:rPr>
                  <a:t>It’s a question to ask the client</a:t>
                </a: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14F14FE-BCA3-8C41-4A24-C928CC44365A}"/>
              </a:ext>
            </a:extLst>
          </p:cNvPr>
          <p:cNvGrpSpPr/>
          <p:nvPr/>
        </p:nvGrpSpPr>
        <p:grpSpPr>
          <a:xfrm>
            <a:off x="1079500" y="4500538"/>
            <a:ext cx="4284881" cy="533400"/>
            <a:chOff x="1079500" y="3624006"/>
            <a:chExt cx="4284881" cy="533400"/>
          </a:xfrm>
        </p:grpSpPr>
        <p:pic>
          <p:nvPicPr>
            <p:cNvPr id="42" name="Graphic 41" descr="Badge 3 outline">
              <a:extLst>
                <a:ext uri="{FF2B5EF4-FFF2-40B4-BE49-F238E27FC236}">
                  <a16:creationId xmlns:a16="http://schemas.microsoft.com/office/drawing/2014/main" id="{46F48FAD-2688-C667-FA34-B1F5881B1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79500" y="3624006"/>
              <a:ext cx="533400" cy="533400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A28F53C-A334-8A8A-428B-BDB711E11CDF}"/>
                </a:ext>
              </a:extLst>
            </p:cNvPr>
            <p:cNvSpPr txBox="1"/>
            <p:nvPr/>
          </p:nvSpPr>
          <p:spPr>
            <a:xfrm>
              <a:off x="1805097" y="3624006"/>
              <a:ext cx="35592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What’s your vision for the business?</a:t>
              </a:r>
            </a:p>
            <a:p>
              <a:r>
                <a:rPr lang="en-AU" sz="1400" dirty="0">
                  <a:latin typeface="Montserrat" pitchFamily="2" charset="0"/>
                </a:rPr>
                <a:t>Use the Chaos to Greatness diagram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7A2A428-8790-DAA8-363B-5F699FF5A642}"/>
              </a:ext>
            </a:extLst>
          </p:cNvPr>
          <p:cNvGrpSpPr/>
          <p:nvPr/>
        </p:nvGrpSpPr>
        <p:grpSpPr>
          <a:xfrm>
            <a:off x="1123074" y="5861359"/>
            <a:ext cx="3843336" cy="533400"/>
            <a:chOff x="1123074" y="5861359"/>
            <a:chExt cx="3843336" cy="533400"/>
          </a:xfrm>
        </p:grpSpPr>
        <p:pic>
          <p:nvPicPr>
            <p:cNvPr id="45" name="Graphic 44" descr="Badge 4 outline">
              <a:extLst>
                <a:ext uri="{FF2B5EF4-FFF2-40B4-BE49-F238E27FC236}">
                  <a16:creationId xmlns:a16="http://schemas.microsoft.com/office/drawing/2014/main" id="{01BE415C-0DAA-9ED9-C99A-04C31CC93D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3074" y="5861359"/>
              <a:ext cx="533400" cy="533400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29AE4F4-60FD-6008-BEA4-56E6AEF9C9C9}"/>
                </a:ext>
              </a:extLst>
            </p:cNvPr>
            <p:cNvSpPr txBox="1"/>
            <p:nvPr/>
          </p:nvSpPr>
          <p:spPr>
            <a:xfrm>
              <a:off x="1815169" y="5861359"/>
              <a:ext cx="3151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Here are the issues in succession</a:t>
              </a:r>
            </a:p>
            <a:p>
              <a:r>
                <a:rPr lang="en-AU" sz="1400" dirty="0">
                  <a:latin typeface="Montserrat" pitchFamily="2" charset="0"/>
                </a:rPr>
                <a:t>Use of Spirals and Issues List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2F0423D-3249-0548-73CB-2D86D14FA580}"/>
              </a:ext>
            </a:extLst>
          </p:cNvPr>
          <p:cNvGrpSpPr/>
          <p:nvPr/>
        </p:nvGrpSpPr>
        <p:grpSpPr>
          <a:xfrm>
            <a:off x="6599292" y="1724974"/>
            <a:ext cx="3923478" cy="538146"/>
            <a:chOff x="6599292" y="1724974"/>
            <a:chExt cx="3923478" cy="538146"/>
          </a:xfrm>
        </p:grpSpPr>
        <p:pic>
          <p:nvPicPr>
            <p:cNvPr id="47" name="Graphic 46" descr="Badge 5 outline">
              <a:extLst>
                <a:ext uri="{FF2B5EF4-FFF2-40B4-BE49-F238E27FC236}">
                  <a16:creationId xmlns:a16="http://schemas.microsoft.com/office/drawing/2014/main" id="{30FDEC27-C6BF-F05E-3B2B-1DCB329D2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6599292" y="1724974"/>
              <a:ext cx="533400" cy="533400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E15DF31-95F0-0047-BF69-31313CC811F5}"/>
                </a:ext>
              </a:extLst>
            </p:cNvPr>
            <p:cNvSpPr txBox="1"/>
            <p:nvPr/>
          </p:nvSpPr>
          <p:spPr>
            <a:xfrm>
              <a:off x="7371529" y="1739900"/>
              <a:ext cx="3151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Here is the start point</a:t>
              </a:r>
            </a:p>
            <a:p>
              <a:r>
                <a:rPr lang="en-AU" sz="1400" dirty="0">
                  <a:latin typeface="Montserrat" pitchFamily="2" charset="0"/>
                </a:rPr>
                <a:t>Use of 4 L’s &amp; One Page Plan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AB3C5E0-C6C7-5B78-EFE0-9C0184BC604D}"/>
              </a:ext>
            </a:extLst>
          </p:cNvPr>
          <p:cNvGrpSpPr/>
          <p:nvPr/>
        </p:nvGrpSpPr>
        <p:grpSpPr>
          <a:xfrm>
            <a:off x="6599292" y="3051887"/>
            <a:ext cx="3864631" cy="954107"/>
            <a:chOff x="6599292" y="3556928"/>
            <a:chExt cx="3864631" cy="954107"/>
          </a:xfrm>
        </p:grpSpPr>
        <p:pic>
          <p:nvPicPr>
            <p:cNvPr id="49" name="Graphic 48" descr="Badge 6 outline">
              <a:extLst>
                <a:ext uri="{FF2B5EF4-FFF2-40B4-BE49-F238E27FC236}">
                  <a16:creationId xmlns:a16="http://schemas.microsoft.com/office/drawing/2014/main" id="{5DAFC26B-C98C-69B4-3AE2-A4FE8A2DB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599292" y="3556928"/>
              <a:ext cx="533400" cy="533400"/>
            </a:xfrm>
            <a:prstGeom prst="rect">
              <a:avLst/>
            </a:prstGeom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9233F3B-B53D-BD1A-0352-5B308F1BA31A}"/>
                </a:ext>
              </a:extLst>
            </p:cNvPr>
            <p:cNvSpPr txBox="1"/>
            <p:nvPr/>
          </p:nvSpPr>
          <p:spPr>
            <a:xfrm>
              <a:off x="7312682" y="3556928"/>
              <a:ext cx="315124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What  does a 12 month agenda looks like</a:t>
              </a:r>
            </a:p>
            <a:p>
              <a:r>
                <a:rPr lang="en-AU" sz="1400" dirty="0">
                  <a:latin typeface="Montserrat" pitchFamily="2" charset="0"/>
                </a:rPr>
                <a:t>For: Passive Assets</a:t>
              </a:r>
            </a:p>
            <a:p>
              <a:r>
                <a:rPr lang="en-AU" sz="1400" dirty="0">
                  <a:latin typeface="Montserrat" pitchFamily="2" charset="0"/>
                </a:rPr>
                <a:t>         Passive + Business assets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4D3D41D-2873-A76D-C0FF-8E6A3A9BD774}"/>
              </a:ext>
            </a:extLst>
          </p:cNvPr>
          <p:cNvGrpSpPr/>
          <p:nvPr/>
        </p:nvGrpSpPr>
        <p:grpSpPr>
          <a:xfrm>
            <a:off x="6599292" y="4794761"/>
            <a:ext cx="3932389" cy="533400"/>
            <a:chOff x="6599292" y="4871534"/>
            <a:chExt cx="3932389" cy="533400"/>
          </a:xfrm>
        </p:grpSpPr>
        <p:pic>
          <p:nvPicPr>
            <p:cNvPr id="51" name="Graphic 50" descr="Badge 7 outline">
              <a:extLst>
                <a:ext uri="{FF2B5EF4-FFF2-40B4-BE49-F238E27FC236}">
                  <a16:creationId xmlns:a16="http://schemas.microsoft.com/office/drawing/2014/main" id="{FE939E7B-E13B-A3FC-B157-C5B2850C5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599292" y="4871534"/>
              <a:ext cx="533400" cy="533400"/>
            </a:xfrm>
            <a:prstGeom prst="rect">
              <a:avLst/>
            </a:prstGeom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ED5FBC3-4AFE-42AE-09F6-F2BC270C7113}"/>
                </a:ext>
              </a:extLst>
            </p:cNvPr>
            <p:cNvSpPr txBox="1"/>
            <p:nvPr/>
          </p:nvSpPr>
          <p:spPr>
            <a:xfrm>
              <a:off x="7380440" y="4880049"/>
              <a:ext cx="31512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12 Month Review document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EE8DBDB-0623-6466-F601-634768706C47}"/>
              </a:ext>
            </a:extLst>
          </p:cNvPr>
          <p:cNvGrpSpPr/>
          <p:nvPr/>
        </p:nvGrpSpPr>
        <p:grpSpPr>
          <a:xfrm>
            <a:off x="6616973" y="6116928"/>
            <a:ext cx="3914708" cy="738664"/>
            <a:chOff x="6616973" y="6116928"/>
            <a:chExt cx="3914708" cy="738664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4DB2D8A-8288-36C4-0400-FE62857872E1}"/>
                </a:ext>
              </a:extLst>
            </p:cNvPr>
            <p:cNvSpPr txBox="1"/>
            <p:nvPr/>
          </p:nvSpPr>
          <p:spPr>
            <a:xfrm>
              <a:off x="7380440" y="6116928"/>
              <a:ext cx="315124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>
                  <a:latin typeface="Montserrat" pitchFamily="2" charset="0"/>
                </a:rPr>
                <a:t>Start Point</a:t>
              </a:r>
            </a:p>
            <a:p>
              <a:r>
                <a:rPr lang="en-AU" sz="1400" dirty="0">
                  <a:latin typeface="Montserrat" pitchFamily="2" charset="0"/>
                </a:rPr>
                <a:t>Book in now for 10-3-NOW planning session</a:t>
              </a:r>
            </a:p>
          </p:txBody>
        </p:sp>
        <p:pic>
          <p:nvPicPr>
            <p:cNvPr id="75" name="Graphic 74" descr="Badge 8 outline">
              <a:extLst>
                <a:ext uri="{FF2B5EF4-FFF2-40B4-BE49-F238E27FC236}">
                  <a16:creationId xmlns:a16="http://schemas.microsoft.com/office/drawing/2014/main" id="{01F4996B-F8FD-76FA-EC4A-A8F108330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6616973" y="6128059"/>
              <a:ext cx="533400" cy="533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981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</a:pPr>
            <a:r>
              <a:rPr dirty="0"/>
              <a:t>Capability</a:t>
            </a:r>
            <a:r>
              <a:rPr spc="-55" dirty="0"/>
              <a:t> </a:t>
            </a:r>
            <a:r>
              <a:rPr dirty="0"/>
              <a:t>&amp;</a:t>
            </a:r>
            <a:r>
              <a:rPr spc="-60" dirty="0"/>
              <a:t> </a:t>
            </a:r>
            <a:r>
              <a:rPr dirty="0"/>
              <a:t>Planning</a:t>
            </a:r>
            <a:r>
              <a:rPr spc="-55" dirty="0"/>
              <a:t> </a:t>
            </a:r>
            <a:r>
              <a:rPr spc="-10" dirty="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3293" y="1048012"/>
            <a:ext cx="2586721" cy="958045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Where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start?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Where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going?</a:t>
            </a:r>
            <a:endParaRPr sz="999">
              <a:latin typeface="Montserrat"/>
              <a:cs typeface="Montserrat"/>
            </a:endParaRPr>
          </a:p>
          <a:p>
            <a:pPr marL="240472" marR="37879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Ability</a:t>
            </a:r>
            <a:r>
              <a:rPr sz="9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articulate</a:t>
            </a:r>
            <a:r>
              <a:rPr sz="9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future direction?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committed?</a:t>
            </a:r>
            <a:endParaRPr sz="9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existing</a:t>
            </a:r>
            <a:r>
              <a:rPr sz="9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advisers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competencies?</a:t>
            </a:r>
            <a:endParaRPr sz="999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3321" y="1048013"/>
            <a:ext cx="2503606" cy="959313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champion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cause?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capabilities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need?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decision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 trees?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make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tough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decisions?</a:t>
            </a:r>
            <a:endParaRPr sz="999" dirty="0">
              <a:latin typeface="Montserrat"/>
              <a:cs typeface="Montserrat"/>
            </a:endParaRPr>
          </a:p>
          <a:p>
            <a:pPr marL="240472" marR="5076" indent="-227783">
              <a:lnSpc>
                <a:spcPct val="100800"/>
              </a:lnSpc>
              <a:spcBef>
                <a:spcPts val="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Best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Breed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team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across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tax,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legal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wealth</a:t>
            </a:r>
            <a:endParaRPr sz="999" dirty="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43605" y="1045601"/>
            <a:ext cx="2611465" cy="963121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240472" indent="-227783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engage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 communicate?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9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success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look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like?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kids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like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it?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manage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conflict?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9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10" dirty="0">
                <a:solidFill>
                  <a:srgbClr val="2D3842"/>
                </a:solidFill>
                <a:latin typeface="Montserrat"/>
                <a:cs typeface="Montserrat"/>
              </a:rPr>
              <a:t>accountable?</a:t>
            </a:r>
            <a:endParaRPr sz="999" dirty="0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will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dirty="0">
                <a:solidFill>
                  <a:srgbClr val="2D3842"/>
                </a:solidFill>
                <a:latin typeface="Montserrat"/>
                <a:cs typeface="Montserrat"/>
              </a:rPr>
              <a:t>help</a:t>
            </a:r>
            <a:r>
              <a:rPr sz="9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999" spc="-25" dirty="0">
                <a:solidFill>
                  <a:srgbClr val="2D3842"/>
                </a:solidFill>
                <a:latin typeface="Montserrat"/>
                <a:cs typeface="Montserrat"/>
              </a:rPr>
              <a:t>us?</a:t>
            </a:r>
            <a:endParaRPr sz="999" dirty="0">
              <a:latin typeface="Montserrat"/>
              <a:cs typeface="Montserra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87439" y="2423762"/>
            <a:ext cx="7158113" cy="360501"/>
            <a:chOff x="1284028" y="2425799"/>
            <a:chExt cx="7164129" cy="360804"/>
          </a:xfrm>
        </p:grpSpPr>
        <p:sp>
          <p:nvSpPr>
            <p:cNvPr id="7" name="object 7"/>
            <p:cNvSpPr/>
            <p:nvPr/>
          </p:nvSpPr>
          <p:spPr>
            <a:xfrm>
              <a:off x="1284028" y="2599259"/>
              <a:ext cx="271145" cy="14604"/>
            </a:xfrm>
            <a:custGeom>
              <a:avLst/>
              <a:gdLst/>
              <a:ahLst/>
              <a:cxnLst/>
              <a:rect l="l" t="t" r="r" b="b"/>
              <a:pathLst>
                <a:path w="271144" h="14605">
                  <a:moveTo>
                    <a:pt x="0" y="14443"/>
                  </a:moveTo>
                  <a:lnTo>
                    <a:pt x="270740" y="14443"/>
                  </a:lnTo>
                  <a:lnTo>
                    <a:pt x="270740" y="0"/>
                  </a:lnTo>
                  <a:lnTo>
                    <a:pt x="0" y="0"/>
                  </a:lnTo>
                  <a:lnTo>
                    <a:pt x="0" y="14443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62434" y="2604927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30">
                  <a:moveTo>
                    <a:pt x="0" y="0"/>
                  </a:moveTo>
                  <a:lnTo>
                    <a:pt x="100120" y="0"/>
                  </a:lnTo>
                </a:path>
              </a:pathLst>
            </a:custGeom>
            <a:ln w="1264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12577" y="2425799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749" y="0"/>
                  </a:moveTo>
                  <a:lnTo>
                    <a:pt x="131962" y="6426"/>
                  </a:lnTo>
                  <a:lnTo>
                    <a:pt x="89030" y="24554"/>
                  </a:lnTo>
                  <a:lnTo>
                    <a:pt x="52650" y="52675"/>
                  </a:lnTo>
                  <a:lnTo>
                    <a:pt x="24542" y="89082"/>
                  </a:lnTo>
                  <a:lnTo>
                    <a:pt x="6421" y="132043"/>
                  </a:lnTo>
                  <a:lnTo>
                    <a:pt x="0" y="179861"/>
                  </a:lnTo>
                  <a:lnTo>
                    <a:pt x="6421" y="227678"/>
                  </a:lnTo>
                  <a:lnTo>
                    <a:pt x="24542" y="270646"/>
                  </a:lnTo>
                  <a:lnTo>
                    <a:pt x="52650" y="307047"/>
                  </a:lnTo>
                  <a:lnTo>
                    <a:pt x="89030" y="335170"/>
                  </a:lnTo>
                  <a:lnTo>
                    <a:pt x="131962" y="353300"/>
                  </a:lnTo>
                  <a:lnTo>
                    <a:pt x="179750" y="359725"/>
                  </a:lnTo>
                  <a:lnTo>
                    <a:pt x="227537" y="353300"/>
                  </a:lnTo>
                  <a:lnTo>
                    <a:pt x="270475" y="335170"/>
                  </a:lnTo>
                  <a:lnTo>
                    <a:pt x="306849" y="307047"/>
                  </a:lnTo>
                  <a:lnTo>
                    <a:pt x="334958" y="270646"/>
                  </a:lnTo>
                  <a:lnTo>
                    <a:pt x="353075" y="227678"/>
                  </a:lnTo>
                  <a:lnTo>
                    <a:pt x="359499" y="179861"/>
                  </a:lnTo>
                  <a:lnTo>
                    <a:pt x="353075" y="132043"/>
                  </a:lnTo>
                  <a:lnTo>
                    <a:pt x="334958" y="89082"/>
                  </a:lnTo>
                  <a:lnTo>
                    <a:pt x="306849" y="52675"/>
                  </a:lnTo>
                  <a:lnTo>
                    <a:pt x="270475" y="24554"/>
                  </a:lnTo>
                  <a:lnTo>
                    <a:pt x="227537" y="6426"/>
                  </a:lnTo>
                  <a:lnTo>
                    <a:pt x="17974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13338" y="2426558"/>
              <a:ext cx="359410" cy="360045"/>
            </a:xfrm>
            <a:custGeom>
              <a:avLst/>
              <a:gdLst/>
              <a:ahLst/>
              <a:cxnLst/>
              <a:rect l="l" t="t" r="r" b="b"/>
              <a:pathLst>
                <a:path w="359410" h="360044">
                  <a:moveTo>
                    <a:pt x="0" y="179772"/>
                  </a:moveTo>
                  <a:lnTo>
                    <a:pt x="6417" y="131979"/>
                  </a:lnTo>
                  <a:lnTo>
                    <a:pt x="24528" y="89045"/>
                  </a:lnTo>
                  <a:lnTo>
                    <a:pt x="52621" y="52650"/>
                  </a:lnTo>
                  <a:lnTo>
                    <a:pt x="88983" y="24541"/>
                  </a:lnTo>
                  <a:lnTo>
                    <a:pt x="131898" y="6426"/>
                  </a:lnTo>
                  <a:lnTo>
                    <a:pt x="179660" y="0"/>
                  </a:lnTo>
                  <a:lnTo>
                    <a:pt x="227423" y="6426"/>
                  </a:lnTo>
                  <a:lnTo>
                    <a:pt x="270335" y="24541"/>
                  </a:lnTo>
                  <a:lnTo>
                    <a:pt x="306697" y="52650"/>
                  </a:lnTo>
                  <a:lnTo>
                    <a:pt x="334793" y="89045"/>
                  </a:lnTo>
                  <a:lnTo>
                    <a:pt x="352910" y="131979"/>
                  </a:lnTo>
                  <a:lnTo>
                    <a:pt x="359322" y="179772"/>
                  </a:lnTo>
                  <a:lnTo>
                    <a:pt x="352910" y="227565"/>
                  </a:lnTo>
                  <a:lnTo>
                    <a:pt x="334793" y="270510"/>
                  </a:lnTo>
                  <a:lnTo>
                    <a:pt x="306697" y="306893"/>
                  </a:lnTo>
                  <a:lnTo>
                    <a:pt x="270335" y="335003"/>
                  </a:lnTo>
                  <a:lnTo>
                    <a:pt x="227423" y="353126"/>
                  </a:lnTo>
                  <a:lnTo>
                    <a:pt x="179661" y="359547"/>
                  </a:lnTo>
                  <a:lnTo>
                    <a:pt x="131898" y="353126"/>
                  </a:lnTo>
                  <a:lnTo>
                    <a:pt x="88983" y="335003"/>
                  </a:lnTo>
                  <a:lnTo>
                    <a:pt x="52621" y="306893"/>
                  </a:lnTo>
                  <a:lnTo>
                    <a:pt x="24528" y="270510"/>
                  </a:lnTo>
                  <a:lnTo>
                    <a:pt x="6417" y="227565"/>
                  </a:lnTo>
                  <a:lnTo>
                    <a:pt x="0" y="179772"/>
                  </a:lnTo>
                  <a:close/>
                </a:path>
              </a:pathLst>
            </a:custGeom>
            <a:ln w="326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36212" y="2609655"/>
              <a:ext cx="1325245" cy="12700"/>
            </a:xfrm>
            <a:custGeom>
              <a:avLst/>
              <a:gdLst/>
              <a:ahLst/>
              <a:cxnLst/>
              <a:rect l="l" t="t" r="r" b="b"/>
              <a:pathLst>
                <a:path w="1325245" h="12700">
                  <a:moveTo>
                    <a:pt x="0" y="12644"/>
                  </a:moveTo>
                  <a:lnTo>
                    <a:pt x="1325017" y="12644"/>
                  </a:lnTo>
                  <a:lnTo>
                    <a:pt x="1325017" y="0"/>
                  </a:lnTo>
                  <a:lnTo>
                    <a:pt x="0" y="0"/>
                  </a:lnTo>
                  <a:lnTo>
                    <a:pt x="0" y="1264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47072" y="2604927"/>
              <a:ext cx="3601085" cy="0"/>
            </a:xfrm>
            <a:custGeom>
              <a:avLst/>
              <a:gdLst/>
              <a:ahLst/>
              <a:cxnLst/>
              <a:rect l="l" t="t" r="r" b="b"/>
              <a:pathLst>
                <a:path w="3601084">
                  <a:moveTo>
                    <a:pt x="0" y="0"/>
                  </a:moveTo>
                  <a:lnTo>
                    <a:pt x="1495080" y="0"/>
                  </a:lnTo>
                </a:path>
                <a:path w="3601084">
                  <a:moveTo>
                    <a:pt x="2490954" y="0"/>
                  </a:moveTo>
                  <a:lnTo>
                    <a:pt x="3600965" y="0"/>
                  </a:lnTo>
                </a:path>
              </a:pathLst>
            </a:custGeom>
            <a:ln w="12667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657897" y="2487613"/>
            <a:ext cx="583075" cy="185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9"/>
              </a:lnSpc>
            </a:pPr>
            <a:r>
              <a:rPr sz="1199" b="1" spc="-25" dirty="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199">
              <a:latin typeface="Montserrat SemiBold"/>
              <a:cs typeface="Montserrat Semi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36573" y="2138861"/>
            <a:ext cx="1845030" cy="551037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199" b="0" dirty="0">
                <a:solidFill>
                  <a:srgbClr val="2D3842"/>
                </a:solidFill>
                <a:latin typeface="Montserrat Medium"/>
                <a:cs typeface="Montserrat Medium"/>
              </a:rPr>
              <a:t>Risk</a:t>
            </a:r>
            <a:r>
              <a:rPr sz="1199" b="0" spc="-1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199" b="0" dirty="0">
                <a:solidFill>
                  <a:srgbClr val="2D3842"/>
                </a:solidFill>
                <a:latin typeface="Montserrat Medium"/>
                <a:cs typeface="Montserrat Medium"/>
              </a:rPr>
              <a:t>Management</a:t>
            </a: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199" b="0" spc="-20" dirty="0">
                <a:solidFill>
                  <a:srgbClr val="2D3842"/>
                </a:solidFill>
                <a:latin typeface="Montserrat Medium"/>
                <a:cs typeface="Montserrat Medium"/>
              </a:rPr>
              <a:t>Lens</a:t>
            </a:r>
            <a:endParaRPr sz="1199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99" dirty="0">
              <a:latin typeface="Montserrat Medium"/>
              <a:cs typeface="Montserrat Medium"/>
            </a:endParaRPr>
          </a:p>
          <a:p>
            <a:pPr marL="428916">
              <a:lnSpc>
                <a:spcPct val="100000"/>
              </a:lnSpc>
              <a:tabLst>
                <a:tab pos="710631" algn="l"/>
              </a:tabLst>
            </a:pPr>
            <a:r>
              <a:rPr sz="1199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199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199" dirty="0">
              <a:latin typeface="Montserrat SemiBold"/>
              <a:cs typeface="Montserrat Semi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91851" y="2478055"/>
            <a:ext cx="855261" cy="197351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  <a:tabLst>
                <a:tab pos="319784" algn="l"/>
              </a:tabLst>
            </a:pPr>
            <a:r>
              <a:rPr sz="1199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199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199" dirty="0">
              <a:latin typeface="Montserrat SemiBold"/>
              <a:cs typeface="Montserrat SemiBold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200622" y="2401223"/>
            <a:ext cx="1127448" cy="392101"/>
            <a:chOff x="8203020" y="2403241"/>
            <a:chExt cx="1128395" cy="392430"/>
          </a:xfrm>
        </p:grpSpPr>
        <p:sp>
          <p:nvSpPr>
            <p:cNvPr id="37" name="object 37"/>
            <p:cNvSpPr/>
            <p:nvPr/>
          </p:nvSpPr>
          <p:spPr>
            <a:xfrm>
              <a:off x="8218591" y="2418814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180314" y="0"/>
                  </a:moveTo>
                  <a:lnTo>
                    <a:pt x="132388" y="6426"/>
                  </a:lnTo>
                  <a:lnTo>
                    <a:pt x="89310" y="24554"/>
                  </a:lnTo>
                  <a:lnTo>
                    <a:pt x="52815" y="52675"/>
                  </a:lnTo>
                  <a:lnTo>
                    <a:pt x="24619" y="89082"/>
                  </a:lnTo>
                  <a:lnTo>
                    <a:pt x="6442" y="132043"/>
                  </a:lnTo>
                  <a:lnTo>
                    <a:pt x="0" y="179861"/>
                  </a:lnTo>
                  <a:lnTo>
                    <a:pt x="6442" y="227678"/>
                  </a:lnTo>
                  <a:lnTo>
                    <a:pt x="24620" y="270646"/>
                  </a:lnTo>
                  <a:lnTo>
                    <a:pt x="52816" y="307047"/>
                  </a:lnTo>
                  <a:lnTo>
                    <a:pt x="89310" y="335170"/>
                  </a:lnTo>
                  <a:lnTo>
                    <a:pt x="132389" y="353300"/>
                  </a:lnTo>
                  <a:lnTo>
                    <a:pt x="180315" y="359725"/>
                  </a:lnTo>
                  <a:lnTo>
                    <a:pt x="228254" y="353300"/>
                  </a:lnTo>
                  <a:lnTo>
                    <a:pt x="271322" y="335170"/>
                  </a:lnTo>
                  <a:lnTo>
                    <a:pt x="307821" y="307047"/>
                  </a:lnTo>
                  <a:lnTo>
                    <a:pt x="336014" y="270646"/>
                  </a:lnTo>
                  <a:lnTo>
                    <a:pt x="354187" y="227678"/>
                  </a:lnTo>
                  <a:lnTo>
                    <a:pt x="360630" y="179861"/>
                  </a:lnTo>
                  <a:lnTo>
                    <a:pt x="354187" y="132043"/>
                  </a:lnTo>
                  <a:lnTo>
                    <a:pt x="336014" y="89082"/>
                  </a:lnTo>
                  <a:lnTo>
                    <a:pt x="307821" y="52675"/>
                  </a:lnTo>
                  <a:lnTo>
                    <a:pt x="271322" y="24554"/>
                  </a:lnTo>
                  <a:lnTo>
                    <a:pt x="228253" y="6426"/>
                  </a:lnTo>
                  <a:lnTo>
                    <a:pt x="18031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19352" y="2419573"/>
              <a:ext cx="360680" cy="360045"/>
            </a:xfrm>
            <a:custGeom>
              <a:avLst/>
              <a:gdLst/>
              <a:ahLst/>
              <a:cxnLst/>
              <a:rect l="l" t="t" r="r" b="b"/>
              <a:pathLst>
                <a:path w="360679" h="360044">
                  <a:moveTo>
                    <a:pt x="0" y="179772"/>
                  </a:moveTo>
                  <a:lnTo>
                    <a:pt x="6437" y="131979"/>
                  </a:lnTo>
                  <a:lnTo>
                    <a:pt x="24605" y="89045"/>
                  </a:lnTo>
                  <a:lnTo>
                    <a:pt x="52786" y="52650"/>
                  </a:lnTo>
                  <a:lnTo>
                    <a:pt x="89263" y="24541"/>
                  </a:lnTo>
                  <a:lnTo>
                    <a:pt x="132312" y="6426"/>
                  </a:lnTo>
                  <a:lnTo>
                    <a:pt x="180226" y="0"/>
                  </a:lnTo>
                  <a:lnTo>
                    <a:pt x="228139" y="6426"/>
                  </a:lnTo>
                  <a:lnTo>
                    <a:pt x="271195" y="24541"/>
                  </a:lnTo>
                  <a:lnTo>
                    <a:pt x="307669" y="52650"/>
                  </a:lnTo>
                  <a:lnTo>
                    <a:pt x="335849" y="89045"/>
                  </a:lnTo>
                  <a:lnTo>
                    <a:pt x="354010" y="131979"/>
                  </a:lnTo>
                  <a:lnTo>
                    <a:pt x="360452" y="179772"/>
                  </a:lnTo>
                  <a:lnTo>
                    <a:pt x="354010" y="227565"/>
                  </a:lnTo>
                  <a:lnTo>
                    <a:pt x="335849" y="270510"/>
                  </a:lnTo>
                  <a:lnTo>
                    <a:pt x="307669" y="306893"/>
                  </a:lnTo>
                  <a:lnTo>
                    <a:pt x="271195" y="335003"/>
                  </a:lnTo>
                  <a:lnTo>
                    <a:pt x="228139" y="353126"/>
                  </a:lnTo>
                  <a:lnTo>
                    <a:pt x="180226" y="359547"/>
                  </a:lnTo>
                  <a:lnTo>
                    <a:pt x="132313" y="353126"/>
                  </a:lnTo>
                  <a:lnTo>
                    <a:pt x="89263" y="335003"/>
                  </a:lnTo>
                  <a:lnTo>
                    <a:pt x="52787" y="306893"/>
                  </a:lnTo>
                  <a:lnTo>
                    <a:pt x="24606" y="270510"/>
                  </a:lnTo>
                  <a:lnTo>
                    <a:pt x="6437" y="227565"/>
                  </a:lnTo>
                  <a:lnTo>
                    <a:pt x="0" y="179772"/>
                  </a:lnTo>
                  <a:close/>
                </a:path>
              </a:pathLst>
            </a:custGeom>
            <a:ln w="326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579271" y="2426408"/>
              <a:ext cx="751840" cy="328295"/>
            </a:xfrm>
            <a:custGeom>
              <a:avLst/>
              <a:gdLst/>
              <a:ahLst/>
              <a:cxnLst/>
              <a:rect l="l" t="t" r="r" b="b"/>
              <a:pathLst>
                <a:path w="751840" h="328294">
                  <a:moveTo>
                    <a:pt x="751786" y="0"/>
                  </a:moveTo>
                  <a:lnTo>
                    <a:pt x="0" y="0"/>
                  </a:lnTo>
                  <a:lnTo>
                    <a:pt x="0" y="327843"/>
                  </a:lnTo>
                  <a:lnTo>
                    <a:pt x="751787" y="327843"/>
                  </a:lnTo>
                  <a:lnTo>
                    <a:pt x="7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8331663" y="2470061"/>
            <a:ext cx="921880" cy="196710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  <a:tabLst>
                <a:tab pos="326129" algn="l"/>
              </a:tabLst>
            </a:pPr>
            <a:r>
              <a:rPr sz="1199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199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199">
              <a:latin typeface="Montserrat SemiBold"/>
              <a:cs typeface="Montserrat Semi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35363" y="2977680"/>
            <a:ext cx="1422475" cy="3296690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527263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People</a:t>
            </a:r>
            <a:endParaRPr sz="1199">
              <a:latin typeface="Montserrat Medium"/>
              <a:cs typeface="Montserrat Medium"/>
            </a:endParaRPr>
          </a:p>
          <a:p>
            <a:pPr marL="240472" marR="33628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Mum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Dad,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dreams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aspirations</a:t>
            </a:r>
            <a:endParaRPr sz="799">
              <a:latin typeface="Montserrat"/>
              <a:cs typeface="Montserrat"/>
            </a:endParaRPr>
          </a:p>
          <a:p>
            <a:pPr marL="240472" marR="951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Adult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children,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dreams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&amp;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aspirations</a:t>
            </a:r>
            <a:endParaRPr sz="799">
              <a:latin typeface="Montserrat"/>
              <a:cs typeface="Montserrat"/>
            </a:endParaRPr>
          </a:p>
          <a:p>
            <a:pPr marL="240472" marR="181465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Relationship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issues,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divorce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breakdowns</a:t>
            </a:r>
            <a:endParaRPr sz="799">
              <a:latin typeface="Montserrat"/>
              <a:cs typeface="Montserrat"/>
            </a:endParaRPr>
          </a:p>
          <a:p>
            <a:pPr marL="240472" marR="408613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Non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interested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endParaRPr sz="799">
              <a:latin typeface="Montserrat"/>
              <a:cs typeface="Montserrat"/>
            </a:endParaRPr>
          </a:p>
          <a:p>
            <a:pPr marL="240472" marR="162430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Interested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can’t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manage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money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Health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Issues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issues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Staff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issues,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retaining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5"/>
              </a:spcBef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good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people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Communication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issues</a:t>
            </a:r>
            <a:endParaRPr sz="799">
              <a:latin typeface="Montserrat"/>
              <a:cs typeface="Montserrat"/>
            </a:endParaRPr>
          </a:p>
          <a:p>
            <a:pPr marL="240472" marR="190348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Mismatch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values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and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trust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76991" y="2977680"/>
            <a:ext cx="1350145" cy="2202234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35261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Family</a:t>
            </a:r>
            <a:endParaRPr sz="1199">
              <a:latin typeface="Montserrat Medium"/>
              <a:cs typeface="Montserrat Medium"/>
            </a:endParaRPr>
          </a:p>
          <a:p>
            <a:pPr marL="240472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Non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alignment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Communication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Disinterest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or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distrust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Self-righteousness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Expectance</a:t>
            </a:r>
            <a:endParaRPr sz="799">
              <a:latin typeface="Montserrat"/>
              <a:cs typeface="Montserrat"/>
            </a:endParaRPr>
          </a:p>
          <a:p>
            <a:pPr marL="240472" marR="57104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Participants</a:t>
            </a:r>
            <a:r>
              <a:rPr sz="7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want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get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involved</a:t>
            </a:r>
            <a:endParaRPr sz="799">
              <a:latin typeface="Montserrat"/>
              <a:cs typeface="Montserrat"/>
            </a:endParaRPr>
          </a:p>
          <a:p>
            <a:pPr marL="240472" marR="29186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Financial</a:t>
            </a:r>
            <a:r>
              <a:rPr sz="799" spc="-4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mismatch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 -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some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have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money,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some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don’t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Divorce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18237" y="2977680"/>
            <a:ext cx="1371717" cy="4107538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47317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Financial</a:t>
            </a:r>
            <a:endParaRPr sz="1199">
              <a:latin typeface="Montserrat Medium"/>
              <a:cs typeface="Montserrat Medium"/>
            </a:endParaRPr>
          </a:p>
          <a:p>
            <a:pPr marL="240472" marR="5076" indent="-227783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much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Mum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Dad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endParaRPr sz="799">
              <a:latin typeface="Montserrat"/>
              <a:cs typeface="Montserrat"/>
            </a:endParaRPr>
          </a:p>
          <a:p>
            <a:pPr marL="240472" marR="131340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Dollars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they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might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need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capital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Charities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Loans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endParaRPr sz="799">
              <a:latin typeface="Montserrat"/>
              <a:cs typeface="Montserrat"/>
            </a:endParaRPr>
          </a:p>
          <a:p>
            <a:pPr marL="240472" marR="2220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Children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employed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business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V’s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not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employed</a:t>
            </a:r>
            <a:endParaRPr sz="799">
              <a:latin typeface="Montserrat"/>
              <a:cs typeface="Montserrat"/>
            </a:endParaRPr>
          </a:p>
          <a:p>
            <a:pPr marL="240472" marR="38704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Distribution</a:t>
            </a:r>
            <a:r>
              <a:rPr sz="7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income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future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–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Fair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V’s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Equal</a:t>
            </a:r>
            <a:endParaRPr sz="799">
              <a:latin typeface="Montserrat"/>
              <a:cs typeface="Montserrat"/>
            </a:endParaRPr>
          </a:p>
          <a:p>
            <a:pPr marL="240472" marR="270928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Income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capital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distribution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Reporting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finances</a:t>
            </a:r>
            <a:endParaRPr sz="799">
              <a:latin typeface="Montserrat"/>
              <a:cs typeface="Montserrat"/>
            </a:endParaRPr>
          </a:p>
          <a:p>
            <a:pPr marL="241107" marR="64717" indent="-228417" algn="just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Investment</a:t>
            </a:r>
            <a:r>
              <a:rPr sz="7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decision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making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future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Investment</a:t>
            </a:r>
            <a:r>
              <a:rPr sz="7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advice</a:t>
            </a:r>
            <a:endParaRPr sz="799">
              <a:latin typeface="Montserrat"/>
              <a:cs typeface="Montserrat"/>
            </a:endParaRPr>
          </a:p>
          <a:p>
            <a:pPr marL="240472" marR="130071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seek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advice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from</a:t>
            </a:r>
            <a:endParaRPr sz="799">
              <a:latin typeface="Montserrat"/>
              <a:cs typeface="Montserrat"/>
            </a:endParaRPr>
          </a:p>
          <a:p>
            <a:pPr marL="240472" marR="202403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Debts,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guaranties,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warranties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59612" y="2976411"/>
            <a:ext cx="1425647" cy="2813860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333743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Structural</a:t>
            </a:r>
            <a:endParaRPr sz="1199">
              <a:latin typeface="Montserrat Medium"/>
              <a:cs typeface="Montserrat Medium"/>
            </a:endParaRPr>
          </a:p>
          <a:p>
            <a:pPr marL="241107" indent="-229052">
              <a:lnSpc>
                <a:spcPct val="100000"/>
              </a:lnSpc>
              <a:spcBef>
                <a:spcPts val="74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owns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endParaRPr sz="799">
              <a:latin typeface="Montserrat"/>
              <a:cs typeface="Montserrat"/>
            </a:endParaRPr>
          </a:p>
          <a:p>
            <a:pPr marL="241107" marR="107864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structure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fit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purpose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asset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protected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10"/>
              </a:spcBef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tax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efficient</a:t>
            </a:r>
            <a:endParaRPr sz="799">
              <a:latin typeface="Montserrat"/>
              <a:cs typeface="Montserrat"/>
            </a:endParaRPr>
          </a:p>
          <a:p>
            <a:pPr marL="241107" marR="37435" indent="-229052">
              <a:lnSpc>
                <a:spcPct val="100000"/>
              </a:lnSpc>
              <a:spcBef>
                <a:spcPts val="620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structure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allow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handing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over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CGT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tax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10"/>
              </a:spcBef>
            </a:pP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considerations</a:t>
            </a:r>
            <a:endParaRPr sz="799">
              <a:latin typeface="Montserrat"/>
              <a:cs typeface="Montserrat"/>
            </a:endParaRPr>
          </a:p>
          <a:p>
            <a:pPr marL="241107" marR="256969" indent="-229052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structures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future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proof</a:t>
            </a:r>
            <a:endParaRPr sz="799">
              <a:latin typeface="Montserrat"/>
              <a:cs typeface="Montserrat"/>
            </a:endParaRPr>
          </a:p>
          <a:p>
            <a:pPr marL="241107" marR="34263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So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they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represent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wills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estate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planning</a:t>
            </a:r>
            <a:endParaRPr sz="799">
              <a:latin typeface="Montserrat"/>
              <a:cs typeface="Montserrat"/>
            </a:endParaRPr>
          </a:p>
          <a:p>
            <a:pPr marL="241107" marR="148471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easily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report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across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group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59611" y="5840394"/>
            <a:ext cx="1394558" cy="13579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799" b="1" dirty="0">
                <a:solidFill>
                  <a:srgbClr val="2D3842"/>
                </a:solidFill>
                <a:latin typeface="Montserrat"/>
                <a:cs typeface="Montserrat"/>
              </a:rPr>
              <a:t>Required</a:t>
            </a:r>
            <a:r>
              <a:rPr sz="799" b="1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b="1" spc="-10" dirty="0">
                <a:solidFill>
                  <a:srgbClr val="2D3842"/>
                </a:solidFill>
                <a:latin typeface="Montserrat"/>
                <a:cs typeface="Montserrat"/>
              </a:rPr>
              <a:t>documentation: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59611" y="6041393"/>
            <a:ext cx="1331746" cy="753747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241107" indent="-229052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Wills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estate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wishes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loan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documents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Revised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structures</a:t>
            </a:r>
            <a:endParaRPr sz="799">
              <a:latin typeface="Montserrat"/>
              <a:cs typeface="Montserrat"/>
            </a:endParaRPr>
          </a:p>
          <a:p>
            <a:pPr marL="241107" indent="-229052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other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agreements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353519" y="2977680"/>
            <a:ext cx="1374890" cy="382583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473330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Timing</a:t>
            </a:r>
            <a:endParaRPr sz="1199">
              <a:latin typeface="Montserrat Medium"/>
              <a:cs typeface="Montserrat Medium"/>
            </a:endParaRPr>
          </a:p>
          <a:p>
            <a:pPr marL="241107" marR="105326" indent="-229052">
              <a:lnSpc>
                <a:spcPct val="100000"/>
              </a:lnSpc>
              <a:spcBef>
                <a:spcPts val="73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What’s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timing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handover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for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income,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equity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60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control</a:t>
            </a:r>
            <a:endParaRPr sz="799">
              <a:latin typeface="Montserrat"/>
              <a:cs typeface="Montserrat"/>
            </a:endParaRPr>
          </a:p>
          <a:p>
            <a:pPr marL="241107" marR="5076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When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ready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retire</a:t>
            </a:r>
            <a:endParaRPr sz="799">
              <a:latin typeface="Montserrat"/>
              <a:cs typeface="Montserrat"/>
            </a:endParaRPr>
          </a:p>
          <a:p>
            <a:pPr marL="241107" marR="21445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retire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still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participate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board</a:t>
            </a:r>
            <a:endParaRPr sz="799">
              <a:latin typeface="Montserrat"/>
              <a:cs typeface="Montserrat"/>
            </a:endParaRPr>
          </a:p>
          <a:p>
            <a:pPr marL="241107" marR="96443" indent="-229052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When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member/s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take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over</a:t>
            </a:r>
            <a:endParaRPr sz="799">
              <a:latin typeface="Montserrat"/>
              <a:cs typeface="Montserrat"/>
            </a:endParaRPr>
          </a:p>
          <a:p>
            <a:pPr marL="228417" marR="110401" indent="-229052" algn="r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28417" algn="l"/>
                <a:tab pos="229052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know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with</a:t>
            </a:r>
            <a:endParaRPr sz="799">
              <a:latin typeface="Montserrat"/>
              <a:cs typeface="Montserrat"/>
            </a:endParaRPr>
          </a:p>
          <a:p>
            <a:pPr marR="125629" algn="r">
              <a:lnSpc>
                <a:spcPct val="100000"/>
              </a:lnSpc>
              <a:spcBef>
                <a:spcPts val="10"/>
              </a:spcBef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confidence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it’s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time</a:t>
            </a:r>
            <a:endParaRPr sz="799">
              <a:latin typeface="Montserrat"/>
              <a:cs typeface="Montserrat"/>
            </a:endParaRPr>
          </a:p>
          <a:p>
            <a:pPr marL="241107" marR="40607" indent="-229052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die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or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lose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capacity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endParaRPr sz="799">
              <a:latin typeface="Montserrat"/>
              <a:cs typeface="Montserrat"/>
            </a:endParaRPr>
          </a:p>
          <a:p>
            <a:pPr marL="241107" marR="137050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What’s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back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up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endParaRPr sz="799">
              <a:latin typeface="Montserrat"/>
              <a:cs typeface="Montserrat"/>
            </a:endParaRPr>
          </a:p>
          <a:p>
            <a:pPr marL="241107" marR="40607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Should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have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fire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drill</a:t>
            </a:r>
            <a:endParaRPr sz="799">
              <a:latin typeface="Montserrat"/>
              <a:cs typeface="Montserrat"/>
            </a:endParaRPr>
          </a:p>
          <a:p>
            <a:pPr marL="241107" marR="29821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all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place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now</a:t>
            </a:r>
            <a:endParaRPr sz="799">
              <a:latin typeface="Montserrat"/>
              <a:cs typeface="Montserrat"/>
            </a:endParaRPr>
          </a:p>
          <a:p>
            <a:pPr marL="241107" marR="151009" indent="-229052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1107" algn="l"/>
                <a:tab pos="241741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long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does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take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982576" y="2988034"/>
            <a:ext cx="1433895" cy="898405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04056">
              <a:lnSpc>
                <a:spcPct val="100000"/>
              </a:lnSpc>
              <a:spcBef>
                <a:spcPts val="100"/>
              </a:spcBef>
            </a:pPr>
            <a:r>
              <a:rPr sz="1199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Communication</a:t>
            </a:r>
            <a:endParaRPr sz="1199">
              <a:latin typeface="Montserrat Medium"/>
              <a:cs typeface="Montserrat Medium"/>
            </a:endParaRPr>
          </a:p>
          <a:p>
            <a:pPr marL="97712" indent="-85656">
              <a:lnSpc>
                <a:spcPct val="100000"/>
              </a:lnSpc>
              <a:spcBef>
                <a:spcPts val="634"/>
              </a:spcBef>
              <a:buAutoNum type="arabicPeriod"/>
              <a:tabLst>
                <a:tab pos="98346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get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clear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first</a:t>
            </a:r>
            <a:endParaRPr sz="799">
              <a:latin typeface="Montserrat"/>
              <a:cs typeface="Montserrat"/>
            </a:endParaRPr>
          </a:p>
          <a:p>
            <a:pPr marL="12690" marR="43780" indent="105326">
              <a:lnSpc>
                <a:spcPct val="100000"/>
              </a:lnSpc>
              <a:buAutoNum type="arabicPeriod"/>
              <a:tabLst>
                <a:tab pos="118016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3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our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plan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sorted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first</a:t>
            </a:r>
            <a:endParaRPr sz="799">
              <a:latin typeface="Montserrat"/>
              <a:cs typeface="Montserrat"/>
            </a:endParaRPr>
          </a:p>
          <a:p>
            <a:pPr marL="12690" marR="5076" indent="80580">
              <a:lnSpc>
                <a:spcPct val="100000"/>
              </a:lnSpc>
              <a:buAutoNum type="arabicPeriod"/>
              <a:tabLst>
                <a:tab pos="93270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communicate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947553" y="3890678"/>
            <a:ext cx="1436433" cy="2943926"/>
          </a:xfrm>
          <a:prstGeom prst="rect">
            <a:avLst/>
          </a:prstGeom>
        </p:spPr>
        <p:txBody>
          <a:bodyPr vert="horz" wrap="square" lIns="0" tIns="13324" rIns="0" bIns="0" rtlCol="0">
            <a:spAutoFit/>
          </a:bodyPr>
          <a:lstStyle/>
          <a:p>
            <a:pPr marL="240472" marR="111036" indent="-227783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I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communicate</a:t>
            </a:r>
            <a:r>
              <a:rPr sz="799" spc="4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extended</a:t>
            </a:r>
            <a:r>
              <a:rPr sz="799" spc="-4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family,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spouses,</a:t>
            </a:r>
            <a:r>
              <a:rPr sz="799" spc="-4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partners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etc</a:t>
            </a:r>
            <a:endParaRPr sz="799">
              <a:latin typeface="Montserrat"/>
              <a:cs typeface="Montserrat"/>
            </a:endParaRPr>
          </a:p>
          <a:p>
            <a:pPr marL="240472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keep</a:t>
            </a:r>
            <a:endParaRPr sz="799">
              <a:latin typeface="Montserrat"/>
              <a:cs typeface="Montserrat"/>
            </a:endParaRPr>
          </a:p>
          <a:p>
            <a:pPr marL="241107">
              <a:lnSpc>
                <a:spcPct val="100000"/>
              </a:lnSpc>
              <a:spcBef>
                <a:spcPts val="5"/>
              </a:spcBef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everyone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sz="799" spc="-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loop</a:t>
            </a:r>
            <a:endParaRPr sz="799">
              <a:latin typeface="Montserrat"/>
              <a:cs typeface="Montserrat"/>
            </a:endParaRPr>
          </a:p>
          <a:p>
            <a:pPr marL="240472" marR="29186" indent="-227783">
              <a:lnSpc>
                <a:spcPct val="100000"/>
              </a:lnSpc>
              <a:spcBef>
                <a:spcPts val="625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sz="799" spc="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people/family</a:t>
            </a:r>
            <a:r>
              <a:rPr sz="799" spc="3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to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sign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non-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disclosure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document</a:t>
            </a:r>
            <a:endParaRPr sz="799">
              <a:latin typeface="Montserrat"/>
              <a:cs typeface="Montserrat"/>
            </a:endParaRPr>
          </a:p>
          <a:p>
            <a:pPr marL="240472" marR="214457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there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forum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for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people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discuss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concerns</a:t>
            </a:r>
            <a:r>
              <a:rPr sz="799" spc="-4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&amp;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disagreements</a:t>
            </a:r>
            <a:endParaRPr sz="799">
              <a:latin typeface="Montserrat"/>
              <a:cs typeface="Montserrat"/>
            </a:endParaRPr>
          </a:p>
          <a:p>
            <a:pPr marL="240472" marR="5076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family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disagree</a:t>
            </a:r>
            <a:endParaRPr sz="799">
              <a:latin typeface="Montserrat"/>
              <a:cs typeface="Montserrat"/>
            </a:endParaRPr>
          </a:p>
          <a:p>
            <a:pPr marL="240472" marR="175120" indent="-227783">
              <a:lnSpc>
                <a:spcPct val="100000"/>
              </a:lnSpc>
              <a:spcBef>
                <a:spcPts val="634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happens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50" dirty="0">
                <a:solidFill>
                  <a:srgbClr val="2D3842"/>
                </a:solidFill>
                <a:latin typeface="Montserrat"/>
                <a:cs typeface="Montserrat"/>
              </a:rPr>
              <a:t>1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 person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seen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5" dirty="0">
                <a:solidFill>
                  <a:srgbClr val="2D3842"/>
                </a:solidFill>
                <a:latin typeface="Montserrat"/>
                <a:cs typeface="Montserrat"/>
              </a:rPr>
              <a:t>be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favoured</a:t>
            </a:r>
            <a:endParaRPr sz="799">
              <a:latin typeface="Montserrat"/>
              <a:cs typeface="Montserrat"/>
            </a:endParaRPr>
          </a:p>
          <a:p>
            <a:pPr marL="240472" marR="31725" indent="-227783">
              <a:lnSpc>
                <a:spcPct val="100000"/>
              </a:lnSpc>
              <a:spcBef>
                <a:spcPts val="629"/>
              </a:spcBef>
              <a:buFont typeface="Symbol"/>
              <a:buChar char=""/>
              <a:tabLst>
                <a:tab pos="240472" algn="l"/>
                <a:tab pos="241107" algn="l"/>
              </a:tabLst>
            </a:pP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How</a:t>
            </a:r>
            <a:r>
              <a:rPr sz="799" spc="-1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we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dirty="0">
                <a:solidFill>
                  <a:srgbClr val="2D3842"/>
                </a:solidFill>
                <a:latin typeface="Montserrat"/>
                <a:cs typeface="Montserrat"/>
              </a:rPr>
              <a:t>make</a:t>
            </a:r>
            <a:r>
              <a:rPr sz="799" spc="-5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20" dirty="0">
                <a:solidFill>
                  <a:srgbClr val="2D3842"/>
                </a:solidFill>
                <a:latin typeface="Montserrat"/>
                <a:cs typeface="Montserrat"/>
              </a:rPr>
              <a:t>this</a:t>
            </a:r>
            <a:r>
              <a:rPr sz="799" spc="500" dirty="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sz="799" spc="-10" dirty="0">
                <a:solidFill>
                  <a:srgbClr val="2D3842"/>
                </a:solidFill>
                <a:latin typeface="Montserrat"/>
                <a:cs typeface="Montserrat"/>
              </a:rPr>
              <a:t>robust</a:t>
            </a:r>
            <a:endParaRPr sz="799">
              <a:latin typeface="Montserrat"/>
              <a:cs typeface="Montserrat"/>
            </a:endParaRPr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1DBAD66D-C750-3C30-2106-DB20F5C86C76}"/>
              </a:ext>
            </a:extLst>
          </p:cNvPr>
          <p:cNvSpPr/>
          <p:nvPr/>
        </p:nvSpPr>
        <p:spPr>
          <a:xfrm>
            <a:off x="6043466" y="2463680"/>
            <a:ext cx="337401" cy="265488"/>
          </a:xfrm>
          <a:prstGeom prst="flowChartConnector">
            <a:avLst/>
          </a:prstGeom>
          <a:solidFill>
            <a:srgbClr val="B68150"/>
          </a:solidFill>
          <a:ln>
            <a:solidFill>
              <a:srgbClr val="B68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object 35"/>
          <p:cNvSpPr txBox="1"/>
          <p:nvPr/>
        </p:nvSpPr>
        <p:spPr>
          <a:xfrm>
            <a:off x="6168761" y="2505292"/>
            <a:ext cx="1186653" cy="196684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  <a:tabLst>
                <a:tab pos="320418" algn="l"/>
              </a:tabLst>
            </a:pPr>
            <a:r>
              <a:rPr sz="1199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sz="1199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199" b="1" spc="-25" dirty="0">
                <a:solidFill>
                  <a:srgbClr val="B68150"/>
                </a:solidFill>
                <a:latin typeface="Montserrat SemiBold"/>
                <a:cs typeface="Montserrat SemiBold"/>
              </a:rPr>
              <a:t>TRA</a:t>
            </a:r>
            <a:r>
              <a:rPr lang="en-AU" sz="1199" b="1" spc="-25" dirty="0">
                <a:solidFill>
                  <a:srgbClr val="B68150"/>
                </a:solidFill>
                <a:latin typeface="Montserrat SemiBold"/>
                <a:cs typeface="Montserrat SemiBold"/>
              </a:rPr>
              <a:t>NSFER</a:t>
            </a:r>
            <a:endParaRPr sz="1199" dirty="0">
              <a:latin typeface="Montserrat SemiBold"/>
              <a:cs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81874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7142572-CB7D-0740-81B7-B0BC8485E495}"/>
              </a:ext>
            </a:extLst>
          </p:cNvPr>
          <p:cNvGrpSpPr/>
          <p:nvPr/>
        </p:nvGrpSpPr>
        <p:grpSpPr>
          <a:xfrm>
            <a:off x="3060700" y="3263450"/>
            <a:ext cx="5300159" cy="1029600"/>
            <a:chOff x="3289300" y="3263450"/>
            <a:chExt cx="5300159" cy="1029600"/>
          </a:xfrm>
        </p:grpSpPr>
        <p:pic>
          <p:nvPicPr>
            <p:cNvPr id="5" name="Graphic 4" descr="Badge 5 outline">
              <a:extLst>
                <a:ext uri="{FF2B5EF4-FFF2-40B4-BE49-F238E27FC236}">
                  <a16:creationId xmlns:a16="http://schemas.microsoft.com/office/drawing/2014/main" id="{39DB9E31-A773-51E0-068A-B1E7140038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89300" y="3263450"/>
              <a:ext cx="1029600" cy="10296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0BB1574-0A98-1CDE-EE0E-231420B593C3}"/>
                </a:ext>
              </a:extLst>
            </p:cNvPr>
            <p:cNvSpPr txBox="1"/>
            <p:nvPr/>
          </p:nvSpPr>
          <p:spPr>
            <a:xfrm>
              <a:off x="4332496" y="3424307"/>
              <a:ext cx="42569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Here is the start point</a:t>
              </a:r>
            </a:p>
            <a:p>
              <a:r>
                <a:rPr lang="en-AU" sz="2000" dirty="0">
                  <a:latin typeface="Montserrat" pitchFamily="2" charset="0"/>
                </a:rPr>
                <a:t>Use of 4 L’s &amp; One Page Plan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9460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18" y="824051"/>
            <a:ext cx="4812665" cy="452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10-3-</a:t>
            </a:r>
            <a:r>
              <a:rPr dirty="0"/>
              <a:t>Now</a:t>
            </a:r>
            <a:r>
              <a:rPr spc="-5" dirty="0"/>
              <a:t> </a:t>
            </a:r>
            <a:r>
              <a:rPr dirty="0"/>
              <a:t>– Mr</a:t>
            </a:r>
            <a:r>
              <a:rPr spc="5" dirty="0"/>
              <a:t> </a:t>
            </a:r>
            <a:r>
              <a:rPr dirty="0"/>
              <a:t>&amp; Mrs </a:t>
            </a:r>
            <a:r>
              <a:rPr spc="-10" dirty="0"/>
              <a:t>Client</a:t>
            </a:r>
          </a:p>
        </p:txBody>
      </p:sp>
      <p:sp>
        <p:nvSpPr>
          <p:cNvPr id="4" name="object 4"/>
          <p:cNvSpPr/>
          <p:nvPr/>
        </p:nvSpPr>
        <p:spPr>
          <a:xfrm>
            <a:off x="6532796" y="1028250"/>
            <a:ext cx="269875" cy="230504"/>
          </a:xfrm>
          <a:custGeom>
            <a:avLst/>
            <a:gdLst/>
            <a:ahLst/>
            <a:cxnLst/>
            <a:rect l="l" t="t" r="r" b="b"/>
            <a:pathLst>
              <a:path w="269875" h="230505">
                <a:moveTo>
                  <a:pt x="242455" y="152019"/>
                </a:moveTo>
                <a:lnTo>
                  <a:pt x="238607" y="148170"/>
                </a:lnTo>
                <a:lnTo>
                  <a:pt x="233794" y="148170"/>
                </a:lnTo>
                <a:lnTo>
                  <a:pt x="228981" y="148170"/>
                </a:lnTo>
                <a:lnTo>
                  <a:pt x="225132" y="152019"/>
                </a:lnTo>
                <a:lnTo>
                  <a:pt x="225132" y="161645"/>
                </a:lnTo>
                <a:lnTo>
                  <a:pt x="228981" y="165493"/>
                </a:lnTo>
                <a:lnTo>
                  <a:pt x="238607" y="165493"/>
                </a:lnTo>
                <a:lnTo>
                  <a:pt x="242455" y="161645"/>
                </a:lnTo>
                <a:lnTo>
                  <a:pt x="242455" y="152019"/>
                </a:lnTo>
                <a:close/>
              </a:path>
              <a:path w="269875" h="230505">
                <a:moveTo>
                  <a:pt x="269392" y="91414"/>
                </a:moveTo>
                <a:lnTo>
                  <a:pt x="267462" y="87553"/>
                </a:lnTo>
                <a:lnTo>
                  <a:pt x="267462" y="86601"/>
                </a:lnTo>
                <a:lnTo>
                  <a:pt x="265544" y="85636"/>
                </a:lnTo>
                <a:lnTo>
                  <a:pt x="172808" y="24053"/>
                </a:lnTo>
                <a:lnTo>
                  <a:pt x="142392" y="3860"/>
                </a:lnTo>
                <a:lnTo>
                  <a:pt x="138544" y="0"/>
                </a:lnTo>
                <a:lnTo>
                  <a:pt x="132765" y="0"/>
                </a:lnTo>
                <a:lnTo>
                  <a:pt x="128917" y="3860"/>
                </a:lnTo>
                <a:lnTo>
                  <a:pt x="4800" y="84670"/>
                </a:lnTo>
                <a:lnTo>
                  <a:pt x="3848" y="84670"/>
                </a:lnTo>
                <a:lnTo>
                  <a:pt x="3848" y="86601"/>
                </a:lnTo>
                <a:lnTo>
                  <a:pt x="952" y="89484"/>
                </a:lnTo>
                <a:lnTo>
                  <a:pt x="0" y="92367"/>
                </a:lnTo>
                <a:lnTo>
                  <a:pt x="1917" y="96215"/>
                </a:lnTo>
                <a:lnTo>
                  <a:pt x="2882" y="100063"/>
                </a:lnTo>
                <a:lnTo>
                  <a:pt x="6731" y="101993"/>
                </a:lnTo>
                <a:lnTo>
                  <a:pt x="27901" y="101993"/>
                </a:lnTo>
                <a:lnTo>
                  <a:pt x="27901" y="226110"/>
                </a:lnTo>
                <a:lnTo>
                  <a:pt x="31750" y="229958"/>
                </a:lnTo>
                <a:lnTo>
                  <a:pt x="238607" y="229958"/>
                </a:lnTo>
                <a:lnTo>
                  <a:pt x="242455" y="226110"/>
                </a:lnTo>
                <a:lnTo>
                  <a:pt x="242455" y="212636"/>
                </a:lnTo>
                <a:lnTo>
                  <a:pt x="242455" y="175107"/>
                </a:lnTo>
                <a:lnTo>
                  <a:pt x="238607" y="171259"/>
                </a:lnTo>
                <a:lnTo>
                  <a:pt x="228981" y="171259"/>
                </a:lnTo>
                <a:lnTo>
                  <a:pt x="225132" y="175107"/>
                </a:lnTo>
                <a:lnTo>
                  <a:pt x="225132" y="212636"/>
                </a:lnTo>
                <a:lnTo>
                  <a:pt x="216471" y="212636"/>
                </a:lnTo>
                <a:lnTo>
                  <a:pt x="216471" y="170307"/>
                </a:lnTo>
                <a:lnTo>
                  <a:pt x="215557" y="160909"/>
                </a:lnTo>
                <a:lnTo>
                  <a:pt x="201079" y="140474"/>
                </a:lnTo>
                <a:lnTo>
                  <a:pt x="203009" y="136626"/>
                </a:lnTo>
                <a:lnTo>
                  <a:pt x="203962" y="132778"/>
                </a:lnTo>
                <a:lnTo>
                  <a:pt x="203962" y="127965"/>
                </a:lnTo>
                <a:lnTo>
                  <a:pt x="201447" y="115697"/>
                </a:lnTo>
                <a:lnTo>
                  <a:pt x="199313" y="112572"/>
                </a:lnTo>
                <a:lnTo>
                  <a:pt x="198196" y="110934"/>
                </a:lnTo>
                <a:lnTo>
                  <a:pt x="198196" y="161645"/>
                </a:lnTo>
                <a:lnTo>
                  <a:pt x="198196" y="212636"/>
                </a:lnTo>
                <a:lnTo>
                  <a:pt x="170294" y="212636"/>
                </a:lnTo>
                <a:lnTo>
                  <a:pt x="170141" y="203720"/>
                </a:lnTo>
                <a:lnTo>
                  <a:pt x="169354" y="201091"/>
                </a:lnTo>
                <a:lnTo>
                  <a:pt x="168262" y="197358"/>
                </a:lnTo>
                <a:lnTo>
                  <a:pt x="164757" y="191909"/>
                </a:lnTo>
                <a:lnTo>
                  <a:pt x="159715" y="187617"/>
                </a:lnTo>
                <a:lnTo>
                  <a:pt x="160667" y="184734"/>
                </a:lnTo>
                <a:lnTo>
                  <a:pt x="160667" y="178968"/>
                </a:lnTo>
                <a:lnTo>
                  <a:pt x="159804" y="172529"/>
                </a:lnTo>
                <a:lnTo>
                  <a:pt x="158889" y="170307"/>
                </a:lnTo>
                <a:lnTo>
                  <a:pt x="157302" y="166458"/>
                </a:lnTo>
                <a:lnTo>
                  <a:pt x="153936" y="161886"/>
                </a:lnTo>
                <a:lnTo>
                  <a:pt x="153936" y="205905"/>
                </a:lnTo>
                <a:lnTo>
                  <a:pt x="153936" y="212636"/>
                </a:lnTo>
                <a:lnTo>
                  <a:pt x="117373" y="212636"/>
                </a:lnTo>
                <a:lnTo>
                  <a:pt x="117373" y="205905"/>
                </a:lnTo>
                <a:lnTo>
                  <a:pt x="119303" y="203009"/>
                </a:lnTo>
                <a:lnTo>
                  <a:pt x="122186" y="201091"/>
                </a:lnTo>
                <a:lnTo>
                  <a:pt x="128562" y="203796"/>
                </a:lnTo>
                <a:lnTo>
                  <a:pt x="135661" y="204698"/>
                </a:lnTo>
                <a:lnTo>
                  <a:pt x="142760" y="203796"/>
                </a:lnTo>
                <a:lnTo>
                  <a:pt x="149123" y="201091"/>
                </a:lnTo>
                <a:lnTo>
                  <a:pt x="152006" y="203009"/>
                </a:lnTo>
                <a:lnTo>
                  <a:pt x="153936" y="205905"/>
                </a:lnTo>
                <a:lnTo>
                  <a:pt x="153936" y="161886"/>
                </a:lnTo>
                <a:lnTo>
                  <a:pt x="153365" y="161099"/>
                </a:lnTo>
                <a:lnTo>
                  <a:pt x="148158" y="156832"/>
                </a:lnTo>
                <a:lnTo>
                  <a:pt x="149123" y="155867"/>
                </a:lnTo>
                <a:lnTo>
                  <a:pt x="152971" y="153949"/>
                </a:lnTo>
                <a:lnTo>
                  <a:pt x="161518" y="158280"/>
                </a:lnTo>
                <a:lnTo>
                  <a:pt x="170776" y="159715"/>
                </a:lnTo>
                <a:lnTo>
                  <a:pt x="180035" y="158280"/>
                </a:lnTo>
                <a:lnTo>
                  <a:pt x="188569" y="153949"/>
                </a:lnTo>
                <a:lnTo>
                  <a:pt x="193382" y="156832"/>
                </a:lnTo>
                <a:lnTo>
                  <a:pt x="198196" y="161645"/>
                </a:lnTo>
                <a:lnTo>
                  <a:pt x="198196" y="110934"/>
                </a:lnTo>
                <a:lnTo>
                  <a:pt x="194589" y="105600"/>
                </a:lnTo>
                <a:lnTo>
                  <a:pt x="185686" y="99568"/>
                </a:lnTo>
                <a:lnTo>
                  <a:pt x="185686" y="119303"/>
                </a:lnTo>
                <a:lnTo>
                  <a:pt x="185686" y="134708"/>
                </a:lnTo>
                <a:lnTo>
                  <a:pt x="178955" y="141439"/>
                </a:lnTo>
                <a:lnTo>
                  <a:pt x="163563" y="141439"/>
                </a:lnTo>
                <a:lnTo>
                  <a:pt x="156819" y="134708"/>
                </a:lnTo>
                <a:lnTo>
                  <a:pt x="156819" y="119303"/>
                </a:lnTo>
                <a:lnTo>
                  <a:pt x="163563" y="112572"/>
                </a:lnTo>
                <a:lnTo>
                  <a:pt x="178955" y="112572"/>
                </a:lnTo>
                <a:lnTo>
                  <a:pt x="185686" y="119303"/>
                </a:lnTo>
                <a:lnTo>
                  <a:pt x="185686" y="99568"/>
                </a:lnTo>
                <a:lnTo>
                  <a:pt x="184480" y="98742"/>
                </a:lnTo>
                <a:lnTo>
                  <a:pt x="172212" y="96215"/>
                </a:lnTo>
                <a:lnTo>
                  <a:pt x="159956" y="98742"/>
                </a:lnTo>
                <a:lnTo>
                  <a:pt x="149847" y="105600"/>
                </a:lnTo>
                <a:lnTo>
                  <a:pt x="144310" y="113753"/>
                </a:lnTo>
                <a:lnTo>
                  <a:pt x="144310" y="174155"/>
                </a:lnTo>
                <a:lnTo>
                  <a:pt x="144310" y="180886"/>
                </a:lnTo>
                <a:lnTo>
                  <a:pt x="143357" y="182816"/>
                </a:lnTo>
                <a:lnTo>
                  <a:pt x="139509" y="186664"/>
                </a:lnTo>
                <a:lnTo>
                  <a:pt x="137579" y="187617"/>
                </a:lnTo>
                <a:lnTo>
                  <a:pt x="130848" y="187617"/>
                </a:lnTo>
                <a:lnTo>
                  <a:pt x="127000" y="183769"/>
                </a:lnTo>
                <a:lnTo>
                  <a:pt x="127000" y="174155"/>
                </a:lnTo>
                <a:lnTo>
                  <a:pt x="130848" y="170307"/>
                </a:lnTo>
                <a:lnTo>
                  <a:pt x="140462" y="170307"/>
                </a:lnTo>
                <a:lnTo>
                  <a:pt x="144310" y="174155"/>
                </a:lnTo>
                <a:lnTo>
                  <a:pt x="144310" y="113753"/>
                </a:lnTo>
                <a:lnTo>
                  <a:pt x="142989" y="115697"/>
                </a:lnTo>
                <a:lnTo>
                  <a:pt x="140462" y="127965"/>
                </a:lnTo>
                <a:lnTo>
                  <a:pt x="140462" y="131813"/>
                </a:lnTo>
                <a:lnTo>
                  <a:pt x="141427" y="136626"/>
                </a:lnTo>
                <a:lnTo>
                  <a:pt x="143357" y="140474"/>
                </a:lnTo>
                <a:lnTo>
                  <a:pt x="140462" y="142405"/>
                </a:lnTo>
                <a:lnTo>
                  <a:pt x="136613" y="146253"/>
                </a:lnTo>
                <a:lnTo>
                  <a:pt x="132765" y="142405"/>
                </a:lnTo>
                <a:lnTo>
                  <a:pt x="131330" y="141439"/>
                </a:lnTo>
                <a:lnTo>
                  <a:pt x="129882" y="140474"/>
                </a:lnTo>
                <a:lnTo>
                  <a:pt x="131813" y="136626"/>
                </a:lnTo>
                <a:lnTo>
                  <a:pt x="132765" y="132778"/>
                </a:lnTo>
                <a:lnTo>
                  <a:pt x="132765" y="127965"/>
                </a:lnTo>
                <a:lnTo>
                  <a:pt x="130251" y="115697"/>
                </a:lnTo>
                <a:lnTo>
                  <a:pt x="128117" y="112572"/>
                </a:lnTo>
                <a:lnTo>
                  <a:pt x="123393" y="105600"/>
                </a:lnTo>
                <a:lnTo>
                  <a:pt x="122186" y="104787"/>
                </a:lnTo>
                <a:lnTo>
                  <a:pt x="122186" y="156832"/>
                </a:lnTo>
                <a:lnTo>
                  <a:pt x="116992" y="160972"/>
                </a:lnTo>
                <a:lnTo>
                  <a:pt x="113055" y="166090"/>
                </a:lnTo>
                <a:lnTo>
                  <a:pt x="110553" y="172123"/>
                </a:lnTo>
                <a:lnTo>
                  <a:pt x="109677" y="178968"/>
                </a:lnTo>
                <a:lnTo>
                  <a:pt x="109677" y="184734"/>
                </a:lnTo>
                <a:lnTo>
                  <a:pt x="110642" y="187617"/>
                </a:lnTo>
                <a:lnTo>
                  <a:pt x="105600" y="192316"/>
                </a:lnTo>
                <a:lnTo>
                  <a:pt x="101993" y="197726"/>
                </a:lnTo>
                <a:lnTo>
                  <a:pt x="99847" y="203796"/>
                </a:lnTo>
                <a:lnTo>
                  <a:pt x="99098" y="210718"/>
                </a:lnTo>
                <a:lnTo>
                  <a:pt x="99098" y="212636"/>
                </a:lnTo>
                <a:lnTo>
                  <a:pt x="72161" y="212636"/>
                </a:lnTo>
                <a:lnTo>
                  <a:pt x="72161" y="160680"/>
                </a:lnTo>
                <a:lnTo>
                  <a:pt x="76009" y="156832"/>
                </a:lnTo>
                <a:lnTo>
                  <a:pt x="81775" y="153949"/>
                </a:lnTo>
                <a:lnTo>
                  <a:pt x="90449" y="158280"/>
                </a:lnTo>
                <a:lnTo>
                  <a:pt x="99936" y="159715"/>
                </a:lnTo>
                <a:lnTo>
                  <a:pt x="109245" y="158280"/>
                </a:lnTo>
                <a:lnTo>
                  <a:pt x="117373" y="153949"/>
                </a:lnTo>
                <a:lnTo>
                  <a:pt x="119303" y="154914"/>
                </a:lnTo>
                <a:lnTo>
                  <a:pt x="120256" y="155867"/>
                </a:lnTo>
                <a:lnTo>
                  <a:pt x="122186" y="156832"/>
                </a:lnTo>
                <a:lnTo>
                  <a:pt x="122186" y="104787"/>
                </a:lnTo>
                <a:lnTo>
                  <a:pt x="113525" y="98907"/>
                </a:lnTo>
                <a:lnTo>
                  <a:pt x="113525" y="119303"/>
                </a:lnTo>
                <a:lnTo>
                  <a:pt x="113525" y="134708"/>
                </a:lnTo>
                <a:lnTo>
                  <a:pt x="106794" y="141439"/>
                </a:lnTo>
                <a:lnTo>
                  <a:pt x="91401" y="141439"/>
                </a:lnTo>
                <a:lnTo>
                  <a:pt x="84658" y="134708"/>
                </a:lnTo>
                <a:lnTo>
                  <a:pt x="84658" y="119303"/>
                </a:lnTo>
                <a:lnTo>
                  <a:pt x="91401" y="112572"/>
                </a:lnTo>
                <a:lnTo>
                  <a:pt x="106794" y="112572"/>
                </a:lnTo>
                <a:lnTo>
                  <a:pt x="113525" y="119303"/>
                </a:lnTo>
                <a:lnTo>
                  <a:pt x="113525" y="98907"/>
                </a:lnTo>
                <a:lnTo>
                  <a:pt x="113284" y="98742"/>
                </a:lnTo>
                <a:lnTo>
                  <a:pt x="101015" y="96215"/>
                </a:lnTo>
                <a:lnTo>
                  <a:pt x="88760" y="98742"/>
                </a:lnTo>
                <a:lnTo>
                  <a:pt x="78651" y="105600"/>
                </a:lnTo>
                <a:lnTo>
                  <a:pt x="71793" y="115697"/>
                </a:lnTo>
                <a:lnTo>
                  <a:pt x="69265" y="127965"/>
                </a:lnTo>
                <a:lnTo>
                  <a:pt x="69265" y="131813"/>
                </a:lnTo>
                <a:lnTo>
                  <a:pt x="70231" y="136626"/>
                </a:lnTo>
                <a:lnTo>
                  <a:pt x="72161" y="140474"/>
                </a:lnTo>
                <a:lnTo>
                  <a:pt x="65265" y="146253"/>
                </a:lnTo>
                <a:lnTo>
                  <a:pt x="60490" y="153225"/>
                </a:lnTo>
                <a:lnTo>
                  <a:pt x="57746" y="161099"/>
                </a:lnTo>
                <a:lnTo>
                  <a:pt x="57645" y="161645"/>
                </a:lnTo>
                <a:lnTo>
                  <a:pt x="56756" y="170307"/>
                </a:lnTo>
                <a:lnTo>
                  <a:pt x="56756" y="212636"/>
                </a:lnTo>
                <a:lnTo>
                  <a:pt x="45212" y="212636"/>
                </a:lnTo>
                <a:lnTo>
                  <a:pt x="45212" y="89484"/>
                </a:lnTo>
                <a:lnTo>
                  <a:pt x="43294" y="86601"/>
                </a:lnTo>
                <a:lnTo>
                  <a:pt x="39446" y="85636"/>
                </a:lnTo>
                <a:lnTo>
                  <a:pt x="134696" y="24053"/>
                </a:lnTo>
                <a:lnTo>
                  <a:pt x="229946" y="84670"/>
                </a:lnTo>
                <a:lnTo>
                  <a:pt x="227063" y="85636"/>
                </a:lnTo>
                <a:lnTo>
                  <a:pt x="224167" y="88519"/>
                </a:lnTo>
                <a:lnTo>
                  <a:pt x="224167" y="138557"/>
                </a:lnTo>
                <a:lnTo>
                  <a:pt x="228015" y="142405"/>
                </a:lnTo>
                <a:lnTo>
                  <a:pt x="237642" y="142405"/>
                </a:lnTo>
                <a:lnTo>
                  <a:pt x="241490" y="138557"/>
                </a:lnTo>
                <a:lnTo>
                  <a:pt x="241490" y="101993"/>
                </a:lnTo>
                <a:lnTo>
                  <a:pt x="263613" y="101993"/>
                </a:lnTo>
                <a:lnTo>
                  <a:pt x="266509" y="100063"/>
                </a:lnTo>
                <a:lnTo>
                  <a:pt x="267462" y="96215"/>
                </a:lnTo>
                <a:lnTo>
                  <a:pt x="269392" y="94297"/>
                </a:lnTo>
                <a:lnTo>
                  <a:pt x="269392" y="91414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1267" y="1074826"/>
            <a:ext cx="3111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Live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77530" y="1057922"/>
            <a:ext cx="4305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Learn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11918" y="1034199"/>
            <a:ext cx="302260" cy="203835"/>
          </a:xfrm>
          <a:custGeom>
            <a:avLst/>
            <a:gdLst/>
            <a:ahLst/>
            <a:cxnLst/>
            <a:rect l="l" t="t" r="r" b="b"/>
            <a:pathLst>
              <a:path w="302259" h="203834">
                <a:moveTo>
                  <a:pt x="150926" y="0"/>
                </a:moveTo>
                <a:lnTo>
                  <a:pt x="146418" y="2400"/>
                </a:lnTo>
                <a:lnTo>
                  <a:pt x="0" y="78168"/>
                </a:lnTo>
                <a:lnTo>
                  <a:pt x="16230" y="86296"/>
                </a:lnTo>
                <a:lnTo>
                  <a:pt x="16230" y="167474"/>
                </a:lnTo>
                <a:lnTo>
                  <a:pt x="10477" y="170815"/>
                </a:lnTo>
                <a:lnTo>
                  <a:pt x="6604" y="176898"/>
                </a:lnTo>
                <a:lnTo>
                  <a:pt x="6604" y="184010"/>
                </a:lnTo>
                <a:lnTo>
                  <a:pt x="8115" y="191501"/>
                </a:lnTo>
                <a:lnTo>
                  <a:pt x="12238" y="197616"/>
                </a:lnTo>
                <a:lnTo>
                  <a:pt x="18353" y="201739"/>
                </a:lnTo>
                <a:lnTo>
                  <a:pt x="25844" y="203250"/>
                </a:lnTo>
                <a:lnTo>
                  <a:pt x="33342" y="201739"/>
                </a:lnTo>
                <a:lnTo>
                  <a:pt x="39462" y="197616"/>
                </a:lnTo>
                <a:lnTo>
                  <a:pt x="43586" y="191501"/>
                </a:lnTo>
                <a:lnTo>
                  <a:pt x="45097" y="184010"/>
                </a:lnTo>
                <a:lnTo>
                  <a:pt x="45097" y="176898"/>
                </a:lnTo>
                <a:lnTo>
                  <a:pt x="41224" y="170815"/>
                </a:lnTo>
                <a:lnTo>
                  <a:pt x="35471" y="167474"/>
                </a:lnTo>
                <a:lnTo>
                  <a:pt x="35471" y="96215"/>
                </a:lnTo>
                <a:lnTo>
                  <a:pt x="80043" y="96215"/>
                </a:lnTo>
                <a:lnTo>
                  <a:pt x="84404" y="94818"/>
                </a:lnTo>
                <a:lnTo>
                  <a:pt x="91694" y="93205"/>
                </a:lnTo>
                <a:lnTo>
                  <a:pt x="103811" y="90982"/>
                </a:lnTo>
                <a:lnTo>
                  <a:pt x="117981" y="89276"/>
                </a:lnTo>
                <a:lnTo>
                  <a:pt x="133815" y="88181"/>
                </a:lnTo>
                <a:lnTo>
                  <a:pt x="150926" y="87795"/>
                </a:lnTo>
                <a:lnTo>
                  <a:pt x="282961" y="87795"/>
                </a:lnTo>
                <a:lnTo>
                  <a:pt x="284722" y="86893"/>
                </a:lnTo>
                <a:lnTo>
                  <a:pt x="59220" y="86893"/>
                </a:lnTo>
                <a:lnTo>
                  <a:pt x="42087" y="78168"/>
                </a:lnTo>
                <a:lnTo>
                  <a:pt x="150926" y="21653"/>
                </a:lnTo>
                <a:lnTo>
                  <a:pt x="192565" y="21653"/>
                </a:lnTo>
                <a:lnTo>
                  <a:pt x="155435" y="2400"/>
                </a:lnTo>
                <a:lnTo>
                  <a:pt x="150926" y="0"/>
                </a:lnTo>
                <a:close/>
              </a:path>
              <a:path w="302259" h="203834">
                <a:moveTo>
                  <a:pt x="80043" y="96215"/>
                </a:moveTo>
                <a:lnTo>
                  <a:pt x="35471" y="96215"/>
                </a:lnTo>
                <a:lnTo>
                  <a:pt x="54711" y="106133"/>
                </a:lnTo>
                <a:lnTo>
                  <a:pt x="54711" y="159385"/>
                </a:lnTo>
                <a:lnTo>
                  <a:pt x="100995" y="180500"/>
                </a:lnTo>
                <a:lnTo>
                  <a:pt x="150926" y="184010"/>
                </a:lnTo>
                <a:lnTo>
                  <a:pt x="168832" y="183592"/>
                </a:lnTo>
                <a:lnTo>
                  <a:pt x="214363" y="177990"/>
                </a:lnTo>
                <a:lnTo>
                  <a:pt x="243757" y="164769"/>
                </a:lnTo>
                <a:lnTo>
                  <a:pt x="150926" y="164769"/>
                </a:lnTo>
                <a:lnTo>
                  <a:pt x="133884" y="164383"/>
                </a:lnTo>
                <a:lnTo>
                  <a:pt x="91694" y="159346"/>
                </a:lnTo>
                <a:lnTo>
                  <a:pt x="78460" y="155143"/>
                </a:lnTo>
                <a:lnTo>
                  <a:pt x="81775" y="153720"/>
                </a:lnTo>
                <a:lnTo>
                  <a:pt x="133884" y="145902"/>
                </a:lnTo>
                <a:lnTo>
                  <a:pt x="150926" y="145516"/>
                </a:lnTo>
                <a:lnTo>
                  <a:pt x="247142" y="145516"/>
                </a:lnTo>
                <a:lnTo>
                  <a:pt x="247142" y="136194"/>
                </a:lnTo>
                <a:lnTo>
                  <a:pt x="73952" y="136194"/>
                </a:lnTo>
                <a:lnTo>
                  <a:pt x="73952" y="99517"/>
                </a:lnTo>
                <a:lnTo>
                  <a:pt x="74333" y="99212"/>
                </a:lnTo>
                <a:lnTo>
                  <a:pt x="74485" y="98844"/>
                </a:lnTo>
                <a:lnTo>
                  <a:pt x="78536" y="96697"/>
                </a:lnTo>
                <a:lnTo>
                  <a:pt x="80043" y="96215"/>
                </a:lnTo>
                <a:close/>
              </a:path>
              <a:path w="302259" h="203834">
                <a:moveTo>
                  <a:pt x="247142" y="145516"/>
                </a:moveTo>
                <a:lnTo>
                  <a:pt x="150926" y="145516"/>
                </a:lnTo>
                <a:lnTo>
                  <a:pt x="167968" y="145902"/>
                </a:lnTo>
                <a:lnTo>
                  <a:pt x="183800" y="146997"/>
                </a:lnTo>
                <a:lnTo>
                  <a:pt x="223380" y="155143"/>
                </a:lnTo>
                <a:lnTo>
                  <a:pt x="220078" y="156565"/>
                </a:lnTo>
                <a:lnTo>
                  <a:pt x="167968" y="164383"/>
                </a:lnTo>
                <a:lnTo>
                  <a:pt x="150926" y="164769"/>
                </a:lnTo>
                <a:lnTo>
                  <a:pt x="243757" y="164769"/>
                </a:lnTo>
                <a:lnTo>
                  <a:pt x="245186" y="163220"/>
                </a:lnTo>
                <a:lnTo>
                  <a:pt x="247142" y="159385"/>
                </a:lnTo>
                <a:lnTo>
                  <a:pt x="247142" y="145516"/>
                </a:lnTo>
                <a:close/>
              </a:path>
              <a:path w="302259" h="203834">
                <a:moveTo>
                  <a:pt x="150926" y="126276"/>
                </a:moveTo>
                <a:lnTo>
                  <a:pt x="100995" y="129785"/>
                </a:lnTo>
                <a:lnTo>
                  <a:pt x="73952" y="136194"/>
                </a:lnTo>
                <a:lnTo>
                  <a:pt x="227901" y="136194"/>
                </a:lnTo>
                <a:lnTo>
                  <a:pt x="185578" y="127890"/>
                </a:lnTo>
                <a:lnTo>
                  <a:pt x="150926" y="126276"/>
                </a:lnTo>
                <a:close/>
              </a:path>
              <a:path w="302259" h="203834">
                <a:moveTo>
                  <a:pt x="282961" y="87795"/>
                </a:moveTo>
                <a:lnTo>
                  <a:pt x="150926" y="87795"/>
                </a:lnTo>
                <a:lnTo>
                  <a:pt x="168038" y="88181"/>
                </a:lnTo>
                <a:lnTo>
                  <a:pt x="183872" y="89276"/>
                </a:lnTo>
                <a:lnTo>
                  <a:pt x="223316" y="96697"/>
                </a:lnTo>
                <a:lnTo>
                  <a:pt x="227520" y="99212"/>
                </a:lnTo>
                <a:lnTo>
                  <a:pt x="227901" y="99517"/>
                </a:lnTo>
                <a:lnTo>
                  <a:pt x="227901" y="136194"/>
                </a:lnTo>
                <a:lnTo>
                  <a:pt x="247142" y="136194"/>
                </a:lnTo>
                <a:lnTo>
                  <a:pt x="247142" y="106133"/>
                </a:lnTo>
                <a:lnTo>
                  <a:pt x="282961" y="87795"/>
                </a:lnTo>
                <a:close/>
              </a:path>
              <a:path w="302259" h="203834">
                <a:moveTo>
                  <a:pt x="150926" y="68554"/>
                </a:moveTo>
                <a:lnTo>
                  <a:pt x="100965" y="72053"/>
                </a:lnTo>
                <a:lnTo>
                  <a:pt x="64033" y="82905"/>
                </a:lnTo>
                <a:lnTo>
                  <a:pt x="59220" y="86893"/>
                </a:lnTo>
                <a:lnTo>
                  <a:pt x="242633" y="86893"/>
                </a:lnTo>
                <a:lnTo>
                  <a:pt x="200888" y="72053"/>
                </a:lnTo>
                <a:lnTo>
                  <a:pt x="150926" y="68554"/>
                </a:lnTo>
                <a:close/>
              </a:path>
              <a:path w="302259" h="203834">
                <a:moveTo>
                  <a:pt x="192565" y="21653"/>
                </a:moveTo>
                <a:lnTo>
                  <a:pt x="150926" y="21653"/>
                </a:lnTo>
                <a:lnTo>
                  <a:pt x="259765" y="78168"/>
                </a:lnTo>
                <a:lnTo>
                  <a:pt x="242633" y="86893"/>
                </a:lnTo>
                <a:lnTo>
                  <a:pt x="284722" y="86893"/>
                </a:lnTo>
                <a:lnTo>
                  <a:pt x="301866" y="78168"/>
                </a:lnTo>
                <a:lnTo>
                  <a:pt x="192565" y="21653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05962" y="1057893"/>
            <a:ext cx="3606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Love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19715" y="1057893"/>
            <a:ext cx="5321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Legacy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55422" y="1000412"/>
            <a:ext cx="271145" cy="250825"/>
          </a:xfrm>
          <a:custGeom>
            <a:avLst/>
            <a:gdLst/>
            <a:ahLst/>
            <a:cxnLst/>
            <a:rect l="l" t="t" r="r" b="b"/>
            <a:pathLst>
              <a:path w="271145" h="250825">
                <a:moveTo>
                  <a:pt x="47231" y="174066"/>
                </a:moveTo>
                <a:lnTo>
                  <a:pt x="43726" y="169684"/>
                </a:lnTo>
                <a:lnTo>
                  <a:pt x="6997" y="169684"/>
                </a:lnTo>
                <a:lnTo>
                  <a:pt x="4368" y="171437"/>
                </a:lnTo>
                <a:lnTo>
                  <a:pt x="2616" y="173189"/>
                </a:lnTo>
                <a:lnTo>
                  <a:pt x="863" y="175806"/>
                </a:lnTo>
                <a:lnTo>
                  <a:pt x="863" y="178435"/>
                </a:lnTo>
                <a:lnTo>
                  <a:pt x="21717" y="216039"/>
                </a:lnTo>
                <a:lnTo>
                  <a:pt x="34975" y="227418"/>
                </a:lnTo>
                <a:lnTo>
                  <a:pt x="39357" y="227418"/>
                </a:lnTo>
                <a:lnTo>
                  <a:pt x="41973" y="226542"/>
                </a:lnTo>
                <a:lnTo>
                  <a:pt x="42849" y="224790"/>
                </a:lnTo>
                <a:lnTo>
                  <a:pt x="45478" y="221297"/>
                </a:lnTo>
                <a:lnTo>
                  <a:pt x="45427" y="216001"/>
                </a:lnTo>
                <a:lnTo>
                  <a:pt x="41973" y="212547"/>
                </a:lnTo>
                <a:lnTo>
                  <a:pt x="36245" y="206984"/>
                </a:lnTo>
                <a:lnTo>
                  <a:pt x="30937" y="200850"/>
                </a:lnTo>
                <a:lnTo>
                  <a:pt x="26111" y="194221"/>
                </a:lnTo>
                <a:lnTo>
                  <a:pt x="21856" y="187185"/>
                </a:lnTo>
                <a:lnTo>
                  <a:pt x="42849" y="187185"/>
                </a:lnTo>
                <a:lnTo>
                  <a:pt x="47231" y="183680"/>
                </a:lnTo>
                <a:lnTo>
                  <a:pt x="47231" y="174066"/>
                </a:lnTo>
                <a:close/>
              </a:path>
              <a:path w="271145" h="250825">
                <a:moveTo>
                  <a:pt x="70840" y="176695"/>
                </a:moveTo>
                <a:lnTo>
                  <a:pt x="69964" y="174942"/>
                </a:lnTo>
                <a:lnTo>
                  <a:pt x="64719" y="169697"/>
                </a:lnTo>
                <a:lnTo>
                  <a:pt x="58597" y="169697"/>
                </a:lnTo>
                <a:lnTo>
                  <a:pt x="55968" y="173189"/>
                </a:lnTo>
                <a:lnTo>
                  <a:pt x="54216" y="174942"/>
                </a:lnTo>
                <a:lnTo>
                  <a:pt x="53340" y="176695"/>
                </a:lnTo>
                <a:lnTo>
                  <a:pt x="53340" y="181940"/>
                </a:lnTo>
                <a:lnTo>
                  <a:pt x="54216" y="183692"/>
                </a:lnTo>
                <a:lnTo>
                  <a:pt x="57721" y="187185"/>
                </a:lnTo>
                <a:lnTo>
                  <a:pt x="59474" y="188061"/>
                </a:lnTo>
                <a:lnTo>
                  <a:pt x="64719" y="188061"/>
                </a:lnTo>
                <a:lnTo>
                  <a:pt x="66459" y="187185"/>
                </a:lnTo>
                <a:lnTo>
                  <a:pt x="69964" y="183692"/>
                </a:lnTo>
                <a:lnTo>
                  <a:pt x="70840" y="181940"/>
                </a:lnTo>
                <a:lnTo>
                  <a:pt x="70840" y="176695"/>
                </a:lnTo>
                <a:close/>
              </a:path>
              <a:path w="271145" h="250825">
                <a:moveTo>
                  <a:pt x="116319" y="31496"/>
                </a:moveTo>
                <a:lnTo>
                  <a:pt x="113703" y="27990"/>
                </a:lnTo>
                <a:lnTo>
                  <a:pt x="106705" y="26238"/>
                </a:lnTo>
                <a:lnTo>
                  <a:pt x="102323" y="27990"/>
                </a:lnTo>
                <a:lnTo>
                  <a:pt x="100584" y="31496"/>
                </a:lnTo>
                <a:lnTo>
                  <a:pt x="99707" y="33134"/>
                </a:lnTo>
                <a:lnTo>
                  <a:pt x="99707" y="69100"/>
                </a:lnTo>
                <a:lnTo>
                  <a:pt x="99707" y="147815"/>
                </a:lnTo>
                <a:lnTo>
                  <a:pt x="57721" y="147815"/>
                </a:lnTo>
                <a:lnTo>
                  <a:pt x="99707" y="69100"/>
                </a:lnTo>
                <a:lnTo>
                  <a:pt x="99707" y="33134"/>
                </a:lnTo>
                <a:lnTo>
                  <a:pt x="35852" y="152196"/>
                </a:lnTo>
                <a:lnTo>
                  <a:pt x="34099" y="154813"/>
                </a:lnTo>
                <a:lnTo>
                  <a:pt x="34975" y="158318"/>
                </a:lnTo>
                <a:lnTo>
                  <a:pt x="35852" y="160070"/>
                </a:lnTo>
                <a:lnTo>
                  <a:pt x="37604" y="162687"/>
                </a:lnTo>
                <a:lnTo>
                  <a:pt x="40233" y="164439"/>
                </a:lnTo>
                <a:lnTo>
                  <a:pt x="111950" y="164439"/>
                </a:lnTo>
                <a:lnTo>
                  <a:pt x="116319" y="160947"/>
                </a:lnTo>
                <a:lnTo>
                  <a:pt x="116319" y="147815"/>
                </a:lnTo>
                <a:lnTo>
                  <a:pt x="116319" y="69100"/>
                </a:lnTo>
                <a:lnTo>
                  <a:pt x="116319" y="31496"/>
                </a:lnTo>
                <a:close/>
              </a:path>
              <a:path w="271145" h="250825">
                <a:moveTo>
                  <a:pt x="172300" y="76098"/>
                </a:moveTo>
                <a:lnTo>
                  <a:pt x="171424" y="74345"/>
                </a:lnTo>
                <a:lnTo>
                  <a:pt x="166166" y="69100"/>
                </a:lnTo>
                <a:lnTo>
                  <a:pt x="160921" y="69100"/>
                </a:lnTo>
                <a:lnTo>
                  <a:pt x="155676" y="74345"/>
                </a:lnTo>
                <a:lnTo>
                  <a:pt x="154800" y="76098"/>
                </a:lnTo>
                <a:lnTo>
                  <a:pt x="154800" y="81356"/>
                </a:lnTo>
                <a:lnTo>
                  <a:pt x="155676" y="83096"/>
                </a:lnTo>
                <a:lnTo>
                  <a:pt x="159181" y="86601"/>
                </a:lnTo>
                <a:lnTo>
                  <a:pt x="160921" y="87477"/>
                </a:lnTo>
                <a:lnTo>
                  <a:pt x="166166" y="87477"/>
                </a:lnTo>
                <a:lnTo>
                  <a:pt x="167919" y="86601"/>
                </a:lnTo>
                <a:lnTo>
                  <a:pt x="169672" y="84848"/>
                </a:lnTo>
                <a:lnTo>
                  <a:pt x="171424" y="83096"/>
                </a:lnTo>
                <a:lnTo>
                  <a:pt x="172300" y="81356"/>
                </a:lnTo>
                <a:lnTo>
                  <a:pt x="172300" y="76098"/>
                </a:lnTo>
                <a:close/>
              </a:path>
              <a:path w="271145" h="250825">
                <a:moveTo>
                  <a:pt x="250139" y="155689"/>
                </a:moveTo>
                <a:lnTo>
                  <a:pt x="244995" y="112737"/>
                </a:lnTo>
                <a:lnTo>
                  <a:pt x="230022" y="71729"/>
                </a:lnTo>
                <a:lnTo>
                  <a:pt x="206082" y="35979"/>
                </a:lnTo>
                <a:lnTo>
                  <a:pt x="174917" y="6121"/>
                </a:lnTo>
                <a:lnTo>
                  <a:pt x="166179" y="0"/>
                </a:lnTo>
                <a:lnTo>
                  <a:pt x="162674" y="0"/>
                </a:lnTo>
                <a:lnTo>
                  <a:pt x="160058" y="876"/>
                </a:lnTo>
                <a:lnTo>
                  <a:pt x="157429" y="2628"/>
                </a:lnTo>
                <a:lnTo>
                  <a:pt x="155676" y="5257"/>
                </a:lnTo>
                <a:lnTo>
                  <a:pt x="155676" y="61226"/>
                </a:lnTo>
                <a:lnTo>
                  <a:pt x="159181" y="65608"/>
                </a:lnTo>
                <a:lnTo>
                  <a:pt x="168795" y="65608"/>
                </a:lnTo>
                <a:lnTo>
                  <a:pt x="173177" y="62103"/>
                </a:lnTo>
                <a:lnTo>
                  <a:pt x="173177" y="26238"/>
                </a:lnTo>
                <a:lnTo>
                  <a:pt x="197497" y="51142"/>
                </a:lnTo>
                <a:lnTo>
                  <a:pt x="216255" y="80479"/>
                </a:lnTo>
                <a:lnTo>
                  <a:pt x="228765" y="113080"/>
                </a:lnTo>
                <a:lnTo>
                  <a:pt x="234403" y="147815"/>
                </a:lnTo>
                <a:lnTo>
                  <a:pt x="173177" y="147815"/>
                </a:lnTo>
                <a:lnTo>
                  <a:pt x="173177" y="97091"/>
                </a:lnTo>
                <a:lnTo>
                  <a:pt x="169672" y="92722"/>
                </a:lnTo>
                <a:lnTo>
                  <a:pt x="160058" y="92722"/>
                </a:lnTo>
                <a:lnTo>
                  <a:pt x="155676" y="96215"/>
                </a:lnTo>
                <a:lnTo>
                  <a:pt x="155676" y="158318"/>
                </a:lnTo>
                <a:lnTo>
                  <a:pt x="156552" y="160070"/>
                </a:lnTo>
                <a:lnTo>
                  <a:pt x="160058" y="163563"/>
                </a:lnTo>
                <a:lnTo>
                  <a:pt x="161798" y="164439"/>
                </a:lnTo>
                <a:lnTo>
                  <a:pt x="163550" y="164439"/>
                </a:lnTo>
                <a:lnTo>
                  <a:pt x="245770" y="164439"/>
                </a:lnTo>
                <a:lnTo>
                  <a:pt x="250139" y="160947"/>
                </a:lnTo>
                <a:lnTo>
                  <a:pt x="250139" y="155689"/>
                </a:lnTo>
                <a:close/>
              </a:path>
              <a:path w="271145" h="250825">
                <a:moveTo>
                  <a:pt x="271145" y="175806"/>
                </a:moveTo>
                <a:lnTo>
                  <a:pt x="267639" y="170561"/>
                </a:lnTo>
                <a:lnTo>
                  <a:pt x="265010" y="169684"/>
                </a:lnTo>
                <a:lnTo>
                  <a:pt x="144310" y="169684"/>
                </a:lnTo>
                <a:lnTo>
                  <a:pt x="144310" y="4381"/>
                </a:lnTo>
                <a:lnTo>
                  <a:pt x="140817" y="0"/>
                </a:lnTo>
                <a:lnTo>
                  <a:pt x="130314" y="0"/>
                </a:lnTo>
                <a:lnTo>
                  <a:pt x="126822" y="3505"/>
                </a:lnTo>
                <a:lnTo>
                  <a:pt x="126822" y="170561"/>
                </a:lnTo>
                <a:lnTo>
                  <a:pt x="80467" y="170561"/>
                </a:lnTo>
                <a:lnTo>
                  <a:pt x="76098" y="174053"/>
                </a:lnTo>
                <a:lnTo>
                  <a:pt x="76098" y="183680"/>
                </a:lnTo>
                <a:lnTo>
                  <a:pt x="79590" y="188048"/>
                </a:lnTo>
                <a:lnTo>
                  <a:pt x="249275" y="188048"/>
                </a:lnTo>
                <a:lnTo>
                  <a:pt x="245021" y="195097"/>
                </a:lnTo>
                <a:lnTo>
                  <a:pt x="240195" y="201726"/>
                </a:lnTo>
                <a:lnTo>
                  <a:pt x="234886" y="207860"/>
                </a:lnTo>
                <a:lnTo>
                  <a:pt x="229158" y="213423"/>
                </a:lnTo>
                <a:lnTo>
                  <a:pt x="225653" y="216039"/>
                </a:lnTo>
                <a:lnTo>
                  <a:pt x="224790" y="221297"/>
                </a:lnTo>
                <a:lnTo>
                  <a:pt x="228282" y="225666"/>
                </a:lnTo>
                <a:lnTo>
                  <a:pt x="220408" y="224790"/>
                </a:lnTo>
                <a:lnTo>
                  <a:pt x="212534" y="226542"/>
                </a:lnTo>
                <a:lnTo>
                  <a:pt x="206413" y="231787"/>
                </a:lnTo>
                <a:lnTo>
                  <a:pt x="202044" y="235280"/>
                </a:lnTo>
                <a:lnTo>
                  <a:pt x="195922" y="235280"/>
                </a:lnTo>
                <a:lnTo>
                  <a:pt x="191541" y="231787"/>
                </a:lnTo>
                <a:lnTo>
                  <a:pt x="182981" y="226872"/>
                </a:lnTo>
                <a:lnTo>
                  <a:pt x="173609" y="225234"/>
                </a:lnTo>
                <a:lnTo>
                  <a:pt x="164236" y="226872"/>
                </a:lnTo>
                <a:lnTo>
                  <a:pt x="155689" y="231787"/>
                </a:lnTo>
                <a:lnTo>
                  <a:pt x="151307" y="235280"/>
                </a:lnTo>
                <a:lnTo>
                  <a:pt x="145186" y="235280"/>
                </a:lnTo>
                <a:lnTo>
                  <a:pt x="140817" y="231787"/>
                </a:lnTo>
                <a:lnTo>
                  <a:pt x="132257" y="226872"/>
                </a:lnTo>
                <a:lnTo>
                  <a:pt x="122885" y="225234"/>
                </a:lnTo>
                <a:lnTo>
                  <a:pt x="113499" y="226872"/>
                </a:lnTo>
                <a:lnTo>
                  <a:pt x="104952" y="231787"/>
                </a:lnTo>
                <a:lnTo>
                  <a:pt x="100584" y="235280"/>
                </a:lnTo>
                <a:lnTo>
                  <a:pt x="94462" y="235280"/>
                </a:lnTo>
                <a:lnTo>
                  <a:pt x="90081" y="231787"/>
                </a:lnTo>
                <a:lnTo>
                  <a:pt x="81521" y="226872"/>
                </a:lnTo>
                <a:lnTo>
                  <a:pt x="72148" y="225234"/>
                </a:lnTo>
                <a:lnTo>
                  <a:pt x="62776" y="226872"/>
                </a:lnTo>
                <a:lnTo>
                  <a:pt x="54229" y="231787"/>
                </a:lnTo>
                <a:lnTo>
                  <a:pt x="49847" y="235280"/>
                </a:lnTo>
                <a:lnTo>
                  <a:pt x="43726" y="235280"/>
                </a:lnTo>
                <a:lnTo>
                  <a:pt x="39357" y="231787"/>
                </a:lnTo>
                <a:lnTo>
                  <a:pt x="38481" y="230911"/>
                </a:lnTo>
                <a:lnTo>
                  <a:pt x="30060" y="226504"/>
                </a:lnTo>
                <a:lnTo>
                  <a:pt x="0" y="237032"/>
                </a:lnTo>
                <a:lnTo>
                  <a:pt x="0" y="241414"/>
                </a:lnTo>
                <a:lnTo>
                  <a:pt x="1752" y="243154"/>
                </a:lnTo>
                <a:lnTo>
                  <a:pt x="4368" y="246659"/>
                </a:lnTo>
                <a:lnTo>
                  <a:pt x="9613" y="247535"/>
                </a:lnTo>
                <a:lnTo>
                  <a:pt x="18364" y="240538"/>
                </a:lnTo>
                <a:lnTo>
                  <a:pt x="24485" y="240538"/>
                </a:lnTo>
                <a:lnTo>
                  <a:pt x="28854" y="244030"/>
                </a:lnTo>
                <a:lnTo>
                  <a:pt x="37414" y="248958"/>
                </a:lnTo>
                <a:lnTo>
                  <a:pt x="46786" y="250596"/>
                </a:lnTo>
                <a:lnTo>
                  <a:pt x="56159" y="248958"/>
                </a:lnTo>
                <a:lnTo>
                  <a:pt x="64719" y="244030"/>
                </a:lnTo>
                <a:lnTo>
                  <a:pt x="69088" y="240538"/>
                </a:lnTo>
                <a:lnTo>
                  <a:pt x="75222" y="240538"/>
                </a:lnTo>
                <a:lnTo>
                  <a:pt x="79590" y="244030"/>
                </a:lnTo>
                <a:lnTo>
                  <a:pt x="88138" y="248958"/>
                </a:lnTo>
                <a:lnTo>
                  <a:pt x="97510" y="250596"/>
                </a:lnTo>
                <a:lnTo>
                  <a:pt x="106895" y="248958"/>
                </a:lnTo>
                <a:lnTo>
                  <a:pt x="115455" y="244030"/>
                </a:lnTo>
                <a:lnTo>
                  <a:pt x="119824" y="240538"/>
                </a:lnTo>
                <a:lnTo>
                  <a:pt x="125945" y="240538"/>
                </a:lnTo>
                <a:lnTo>
                  <a:pt x="130314" y="244030"/>
                </a:lnTo>
                <a:lnTo>
                  <a:pt x="135572" y="248412"/>
                </a:lnTo>
                <a:lnTo>
                  <a:pt x="141693" y="250151"/>
                </a:lnTo>
                <a:lnTo>
                  <a:pt x="153936" y="250151"/>
                </a:lnTo>
                <a:lnTo>
                  <a:pt x="160934" y="247535"/>
                </a:lnTo>
                <a:lnTo>
                  <a:pt x="166179" y="244030"/>
                </a:lnTo>
                <a:lnTo>
                  <a:pt x="170548" y="240538"/>
                </a:lnTo>
                <a:lnTo>
                  <a:pt x="176682" y="240538"/>
                </a:lnTo>
                <a:lnTo>
                  <a:pt x="181051" y="244030"/>
                </a:lnTo>
                <a:lnTo>
                  <a:pt x="181927" y="244906"/>
                </a:lnTo>
                <a:lnTo>
                  <a:pt x="190334" y="249326"/>
                </a:lnTo>
                <a:lnTo>
                  <a:pt x="199415" y="250710"/>
                </a:lnTo>
                <a:lnTo>
                  <a:pt x="208508" y="248958"/>
                </a:lnTo>
                <a:lnTo>
                  <a:pt x="216916" y="244030"/>
                </a:lnTo>
                <a:lnTo>
                  <a:pt x="221284" y="240538"/>
                </a:lnTo>
                <a:lnTo>
                  <a:pt x="227406" y="240538"/>
                </a:lnTo>
                <a:lnTo>
                  <a:pt x="231775" y="244030"/>
                </a:lnTo>
                <a:lnTo>
                  <a:pt x="240334" y="248958"/>
                </a:lnTo>
                <a:lnTo>
                  <a:pt x="249707" y="250596"/>
                </a:lnTo>
                <a:lnTo>
                  <a:pt x="259080" y="248958"/>
                </a:lnTo>
                <a:lnTo>
                  <a:pt x="267639" y="244030"/>
                </a:lnTo>
                <a:lnTo>
                  <a:pt x="269392" y="242290"/>
                </a:lnTo>
                <a:lnTo>
                  <a:pt x="270268" y="240538"/>
                </a:lnTo>
                <a:lnTo>
                  <a:pt x="271145" y="238785"/>
                </a:lnTo>
                <a:lnTo>
                  <a:pt x="271145" y="236156"/>
                </a:lnTo>
                <a:lnTo>
                  <a:pt x="270840" y="235280"/>
                </a:lnTo>
                <a:lnTo>
                  <a:pt x="270268" y="233540"/>
                </a:lnTo>
                <a:lnTo>
                  <a:pt x="266763" y="230035"/>
                </a:lnTo>
                <a:lnTo>
                  <a:pt x="263271" y="228282"/>
                </a:lnTo>
                <a:lnTo>
                  <a:pt x="258889" y="228282"/>
                </a:lnTo>
                <a:lnTo>
                  <a:pt x="257149" y="230035"/>
                </a:lnTo>
                <a:lnTo>
                  <a:pt x="252768" y="233540"/>
                </a:lnTo>
                <a:lnTo>
                  <a:pt x="246646" y="233540"/>
                </a:lnTo>
                <a:lnTo>
                  <a:pt x="242277" y="230035"/>
                </a:lnTo>
                <a:lnTo>
                  <a:pt x="240525" y="228282"/>
                </a:lnTo>
                <a:lnTo>
                  <a:pt x="238772" y="227418"/>
                </a:lnTo>
                <a:lnTo>
                  <a:pt x="236156" y="226542"/>
                </a:lnTo>
                <a:lnTo>
                  <a:pt x="237032" y="226542"/>
                </a:lnTo>
                <a:lnTo>
                  <a:pt x="238772" y="225666"/>
                </a:lnTo>
                <a:lnTo>
                  <a:pt x="239649" y="224790"/>
                </a:lnTo>
                <a:lnTo>
                  <a:pt x="249466" y="215633"/>
                </a:lnTo>
                <a:lnTo>
                  <a:pt x="257911" y="205232"/>
                </a:lnTo>
                <a:lnTo>
                  <a:pt x="264871" y="193675"/>
                </a:lnTo>
                <a:lnTo>
                  <a:pt x="270268" y="181051"/>
                </a:lnTo>
                <a:lnTo>
                  <a:pt x="271145" y="178435"/>
                </a:lnTo>
                <a:lnTo>
                  <a:pt x="271145" y="17580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534941" y="782726"/>
            <a:ext cx="5740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B68150"/>
                </a:solidFill>
                <a:latin typeface="Montserrat"/>
                <a:cs typeface="Montserrat"/>
              </a:rPr>
              <a:t>CONTEXT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185862" y="2235149"/>
            <a:ext cx="3254375" cy="2270125"/>
            <a:chOff x="1185862" y="2235149"/>
            <a:chExt cx="3254375" cy="2270125"/>
          </a:xfrm>
        </p:grpSpPr>
        <p:sp>
          <p:nvSpPr>
            <p:cNvPr id="14" name="object 14"/>
            <p:cNvSpPr/>
            <p:nvPr/>
          </p:nvSpPr>
          <p:spPr>
            <a:xfrm>
              <a:off x="1185862" y="2235161"/>
              <a:ext cx="3254375" cy="2270125"/>
            </a:xfrm>
            <a:custGeom>
              <a:avLst/>
              <a:gdLst/>
              <a:ahLst/>
              <a:cxnLst/>
              <a:rect l="l" t="t" r="r" b="b"/>
              <a:pathLst>
                <a:path w="3254375" h="2270125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864666"/>
                  </a:lnTo>
                  <a:lnTo>
                    <a:pt x="0" y="1405089"/>
                  </a:lnTo>
                  <a:lnTo>
                    <a:pt x="0" y="2269769"/>
                  </a:lnTo>
                  <a:lnTo>
                    <a:pt x="506704" y="2269769"/>
                  </a:lnTo>
                  <a:lnTo>
                    <a:pt x="1769948" y="2269769"/>
                  </a:lnTo>
                  <a:lnTo>
                    <a:pt x="3254337" y="2269769"/>
                  </a:lnTo>
                  <a:lnTo>
                    <a:pt x="3254337" y="1405089"/>
                  </a:lnTo>
                  <a:lnTo>
                    <a:pt x="3254337" y="864666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3947" y="3743863"/>
              <a:ext cx="194386" cy="17999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1106" y="2356965"/>
              <a:ext cx="208565" cy="216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3947" y="3195279"/>
              <a:ext cx="194386" cy="179997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1185862" y="6450482"/>
            <a:ext cx="3254375" cy="541020"/>
            <a:chOff x="1185862" y="6450482"/>
            <a:chExt cx="3254375" cy="541020"/>
          </a:xfrm>
        </p:grpSpPr>
        <p:sp>
          <p:nvSpPr>
            <p:cNvPr id="19" name="object 19"/>
            <p:cNvSpPr/>
            <p:nvPr/>
          </p:nvSpPr>
          <p:spPr>
            <a:xfrm>
              <a:off x="1185862" y="6450482"/>
              <a:ext cx="3254375" cy="541020"/>
            </a:xfrm>
            <a:custGeom>
              <a:avLst/>
              <a:gdLst/>
              <a:ahLst/>
              <a:cxnLst/>
              <a:rect l="l" t="t" r="r" b="b"/>
              <a:pathLst>
                <a:path w="3254375" h="541020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540423"/>
                  </a:lnTo>
                  <a:lnTo>
                    <a:pt x="506704" y="540423"/>
                  </a:lnTo>
                  <a:lnTo>
                    <a:pt x="1769948" y="540423"/>
                  </a:lnTo>
                  <a:lnTo>
                    <a:pt x="3254337" y="540423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40801" y="6561926"/>
              <a:ext cx="168884" cy="161998"/>
            </a:xfrm>
            <a:prstGeom prst="rect">
              <a:avLst/>
            </a:prstGeom>
          </p:spPr>
        </p:pic>
      </p:grp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1185862" y="1833245"/>
          <a:ext cx="8990964" cy="5145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NOW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030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10</a:t>
                      </a:r>
                      <a:r>
                        <a:rPr sz="900" b="1" spc="18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9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 &amp;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Mrs 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Client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Ages: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65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Children: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Grandchildren: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and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Estate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Rule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Book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Protection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Board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Complete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New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CEO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Long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Term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Incentive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Plan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Finalise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Loans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Kids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marR="451484" indent="-99695">
                        <a:lnSpc>
                          <a:spcPct val="123400"/>
                        </a:lnSpc>
                        <a:spcBef>
                          <a:spcPts val="535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Review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Warrant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Debt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Liquidity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Kids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Track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Retired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Not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Deal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with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Son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Business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Look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After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Not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Country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Club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Look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After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Grandkids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Retire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Gracefully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marR="636905" indent="-99695">
                        <a:lnSpc>
                          <a:spcPct val="117200"/>
                        </a:lnSpc>
                        <a:spcBef>
                          <a:spcPts val="670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Maybe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Sell/Merge Business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Residence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 marR="429895">
                        <a:lnSpc>
                          <a:spcPct val="145100"/>
                        </a:lnSpc>
                        <a:spcBef>
                          <a:spcPts val="55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Investment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Property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+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Company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1,</a:t>
                      </a:r>
                      <a:r>
                        <a:rPr sz="900" b="0" spc="-1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2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~$10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00" b="0" spc="-2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Farm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~$20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Business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405130">
                        <a:lnSpc>
                          <a:spcPct val="135800"/>
                        </a:lnSpc>
                        <a:spcBef>
                          <a:spcPts val="68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~$20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Staff: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80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1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son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8636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Superannuation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317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2610" y="5719524"/>
            <a:ext cx="142430" cy="125996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9108" y="5159245"/>
            <a:ext cx="180047" cy="17999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39112" y="4609739"/>
            <a:ext cx="163550" cy="180479"/>
          </a:xfrm>
          <a:prstGeom prst="rect">
            <a:avLst/>
          </a:prstGeom>
        </p:spPr>
      </p:pic>
      <p:pic>
        <p:nvPicPr>
          <p:cNvPr id="3" name="object 9">
            <a:extLst>
              <a:ext uri="{FF2B5EF4-FFF2-40B4-BE49-F238E27FC236}">
                <a16:creationId xmlns:a16="http://schemas.microsoft.com/office/drawing/2014/main" id="{B71B2798-53A6-FCDF-9285-CF1128A9A7BF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29603" y="1000412"/>
            <a:ext cx="254000" cy="24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5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F84C9E-9543-364C-3F16-26A755A493B2}"/>
              </a:ext>
            </a:extLst>
          </p:cNvPr>
          <p:cNvGrpSpPr/>
          <p:nvPr/>
        </p:nvGrpSpPr>
        <p:grpSpPr>
          <a:xfrm>
            <a:off x="2679700" y="3263450"/>
            <a:ext cx="6336855" cy="1029600"/>
            <a:chOff x="2972245" y="3116530"/>
            <a:chExt cx="6336855" cy="1029600"/>
          </a:xfrm>
        </p:grpSpPr>
        <p:pic>
          <p:nvPicPr>
            <p:cNvPr id="3" name="Graphic 2" descr="Badge 6 outline">
              <a:extLst>
                <a:ext uri="{FF2B5EF4-FFF2-40B4-BE49-F238E27FC236}">
                  <a16:creationId xmlns:a16="http://schemas.microsoft.com/office/drawing/2014/main" id="{49375119-6D6C-082C-9299-1F5A7F3EE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72245" y="3116530"/>
              <a:ext cx="1029600" cy="10296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AE18139-5D84-0B4A-958D-5B1D5969E44E}"/>
                </a:ext>
              </a:extLst>
            </p:cNvPr>
            <p:cNvSpPr txBox="1"/>
            <p:nvPr/>
          </p:nvSpPr>
          <p:spPr>
            <a:xfrm>
              <a:off x="3975100" y="3116530"/>
              <a:ext cx="5334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What  does a 12 month agenda look like</a:t>
              </a:r>
            </a:p>
            <a:p>
              <a:r>
                <a:rPr lang="en-AU" sz="2000" dirty="0">
                  <a:latin typeface="Montserrat" pitchFamily="2" charset="0"/>
                </a:rPr>
                <a:t>For: Passive Assets</a:t>
              </a:r>
            </a:p>
            <a:p>
              <a:r>
                <a:rPr lang="en-AU" sz="2000" dirty="0">
                  <a:latin typeface="Montserrat" pitchFamily="2" charset="0"/>
                </a:rPr>
                <a:t>         Passive + Business assets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70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561EEE-8551-7DB6-340B-E4F0E14ADDA7}"/>
              </a:ext>
            </a:extLst>
          </p:cNvPr>
          <p:cNvGraphicFramePr>
            <a:graphicFrameLocks noGrp="1"/>
          </p:cNvGraphicFramePr>
          <p:nvPr/>
        </p:nvGraphicFramePr>
        <p:xfrm>
          <a:off x="1384300" y="2083717"/>
          <a:ext cx="8839204" cy="5228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1">
                  <a:extLst>
                    <a:ext uri="{9D8B030D-6E8A-4147-A177-3AD203B41FA5}">
                      <a16:colId xmlns:a16="http://schemas.microsoft.com/office/drawing/2014/main" val="3794207767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28405903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482525006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804235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3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Scope – Matriarch &amp; Patriarch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Develop 10-20-100 year plan</a:t>
                      </a:r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Matriarch &amp; Patriarch are participants in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00783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Income &amp; capital 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list identified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clear on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0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Matriarch &amp; Patriarch wishes &amp; aspirations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 with Matriarch &amp; Patriarch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sorted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 being developed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7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Interview children for future roles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 in family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Equity/structures for succession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 &amp; estate documents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Understand asset &amp; structures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Anoint a champion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Release of some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Succession debated and decided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1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Live, Love Learn, Legacy for Matriarch &amp; Patriarch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Advisory board skills required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 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Develop legacy 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Maybe building the family office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Reporting clear and robust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2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Children’s Live, Love, Learn, Legacy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Roles identified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Family financial meetings underway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34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Understand reporting &amp; decision making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risks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5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Discuss family office roles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 and estate documents underway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framework in place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6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Keep functionality with family office rules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 considered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218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787BB0-080A-FE0A-E05A-0FB71EB5A5E0}"/>
              </a:ext>
            </a:extLst>
          </p:cNvPr>
          <p:cNvSpPr txBox="1"/>
          <p:nvPr/>
        </p:nvSpPr>
        <p:spPr>
          <a:xfrm>
            <a:off x="3875979" y="782636"/>
            <a:ext cx="420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Montserrat SemiBold" pitchFamily="2" charset="0"/>
              </a:rPr>
              <a:t>Sample 12 month agenda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67867-FCBB-11F2-9AAE-C173C846B0D9}"/>
              </a:ext>
            </a:extLst>
          </p:cNvPr>
          <p:cNvSpPr txBox="1"/>
          <p:nvPr/>
        </p:nvSpPr>
        <p:spPr>
          <a:xfrm>
            <a:off x="1308100" y="1367412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Montserrat SemiBold" pitchFamily="2" charset="0"/>
              </a:rPr>
              <a:t>Aging Matriarch/Patriarch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E9DF0E-353E-0AE0-6453-9AE5EB86219B}"/>
              </a:ext>
            </a:extLst>
          </p:cNvPr>
          <p:cNvSpPr txBox="1"/>
          <p:nvPr/>
        </p:nvSpPr>
        <p:spPr>
          <a:xfrm>
            <a:off x="1308100" y="1705966"/>
            <a:ext cx="1707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Montserrat SemiBold" pitchFamily="2" charset="0"/>
              </a:rPr>
              <a:t>Passive Assets</a:t>
            </a:r>
          </a:p>
        </p:txBody>
      </p:sp>
    </p:spTree>
    <p:extLst>
      <p:ext uri="{BB962C8B-B14F-4D97-AF65-F5344CB8AC3E}">
        <p14:creationId xmlns:p14="http://schemas.microsoft.com/office/powerpoint/2010/main" val="672487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561EEE-8551-7DB6-340B-E4F0E14ADDA7}"/>
              </a:ext>
            </a:extLst>
          </p:cNvPr>
          <p:cNvGraphicFramePr>
            <a:graphicFrameLocks noGrp="1"/>
          </p:cNvGraphicFramePr>
          <p:nvPr/>
        </p:nvGraphicFramePr>
        <p:xfrm>
          <a:off x="1384300" y="1921409"/>
          <a:ext cx="8839204" cy="5188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1">
                  <a:extLst>
                    <a:ext uri="{9D8B030D-6E8A-4147-A177-3AD203B41FA5}">
                      <a16:colId xmlns:a16="http://schemas.microsoft.com/office/drawing/2014/main" val="3794207767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28405903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482525006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804235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latin typeface="Montserrat" pitchFamily="2" charset="0"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8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3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4 L’s; Live, Love, Learn, Legacy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Staff Issues – Long term incentive plan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business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diligence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00783"/>
                  </a:ext>
                </a:extLst>
              </a:tr>
              <a:tr h="415431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Decide to keep or sell the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documents; wills and estates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board working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0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Understand financials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rule book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engaged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Across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7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Understand risks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Mergers &amp; acquisitions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Leadership training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 confident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Structures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framework for the business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Rules &amp; functionality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1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Recruit Best of Breed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the strategy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list identified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culture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Determine skill set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papers commencing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overlay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Structure in place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2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Monthly meeting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financials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b="1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Wills, estates updated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Succession documents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Powers of attorney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sorted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 term incentive plan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Personally well organised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34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Montserrat" pitchFamily="2" charset="0"/>
                        </a:rPr>
                        <a:t>Financial advisory meeting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Functionality of roles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5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Investor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6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Montserra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diligence ready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Montserra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218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787BB0-080A-FE0A-E05A-0FB71EB5A5E0}"/>
              </a:ext>
            </a:extLst>
          </p:cNvPr>
          <p:cNvSpPr txBox="1"/>
          <p:nvPr/>
        </p:nvSpPr>
        <p:spPr>
          <a:xfrm>
            <a:off x="3875979" y="782636"/>
            <a:ext cx="420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Montserrat SemiBold" pitchFamily="2" charset="0"/>
              </a:rPr>
              <a:t>Sample 12 month agenda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67867-FCBB-11F2-9AAE-C173C846B0D9}"/>
              </a:ext>
            </a:extLst>
          </p:cNvPr>
          <p:cNvSpPr txBox="1"/>
          <p:nvPr/>
        </p:nvSpPr>
        <p:spPr>
          <a:xfrm>
            <a:off x="1308100" y="1244301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Montserrat SemiBold" pitchFamily="2" charset="0"/>
              </a:rPr>
              <a:t>Significant Individual or Family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E9DF0E-353E-0AE0-6453-9AE5EB86219B}"/>
              </a:ext>
            </a:extLst>
          </p:cNvPr>
          <p:cNvSpPr txBox="1"/>
          <p:nvPr/>
        </p:nvSpPr>
        <p:spPr>
          <a:xfrm>
            <a:off x="1308100" y="1582855"/>
            <a:ext cx="256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Montserrat SemiBold" pitchFamily="2" charset="0"/>
              </a:rPr>
              <a:t>Business Assets</a:t>
            </a:r>
          </a:p>
        </p:txBody>
      </p:sp>
    </p:spTree>
    <p:extLst>
      <p:ext uri="{BB962C8B-B14F-4D97-AF65-F5344CB8AC3E}">
        <p14:creationId xmlns:p14="http://schemas.microsoft.com/office/powerpoint/2010/main" val="3841464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514" y="1187450"/>
            <a:ext cx="565320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Sample</a:t>
            </a:r>
            <a:r>
              <a:rPr spc="10" dirty="0">
                <a:latin typeface="Montserrat Medium" pitchFamily="2" charset="0"/>
              </a:rPr>
              <a:t> </a:t>
            </a:r>
            <a:r>
              <a:rPr dirty="0">
                <a:latin typeface="Montserrat Medium" pitchFamily="2" charset="0"/>
              </a:rPr>
              <a:t>Board/Business</a:t>
            </a:r>
            <a:r>
              <a:rPr spc="10" dirty="0">
                <a:latin typeface="Montserrat Medium" pitchFamily="2" charset="0"/>
              </a:rPr>
              <a:t> </a:t>
            </a:r>
            <a:r>
              <a:rPr spc="85" dirty="0">
                <a:latin typeface="Montserrat Medium" pitchFamily="2" charset="0"/>
              </a:rPr>
              <a:t>Plan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79514" y="1953842"/>
          <a:ext cx="8743950" cy="4852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NOW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254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r>
                        <a:rPr sz="900" spc="4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3</a:t>
                      </a:r>
                      <a:r>
                        <a:rPr sz="900" spc="-2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725"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80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dependant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4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CEO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dirty="0">
                          <a:solidFill>
                            <a:srgbClr val="828282"/>
                          </a:solidFill>
                          <a:latin typeface="Montserrat" pitchFamily="2" charset="0"/>
                          <a:cs typeface="Verdana"/>
                        </a:rPr>
                        <a:t>1 part-time</a:t>
                      </a: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lang="en-AU"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needed</a:t>
                      </a:r>
                      <a:endParaRPr lang="en-AU"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Governance?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Guarantees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warrant</a:t>
                      </a:r>
                      <a:r>
                        <a:rPr lang="en-AU" sz="900" spc="-10" dirty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ie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Banking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policy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Little</a:t>
                      </a:r>
                      <a:r>
                        <a:rPr sz="900" spc="-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SWOT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Rocks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Roles,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Review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1s</a:t>
                      </a:r>
                      <a:r>
                        <a:rPr lang="en-AU" sz="900" spc="-1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 dirty="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50" dirty="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Engaged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Long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term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incentive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people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CEO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Strategy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 dirty="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250" dirty="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Agreements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Merged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or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sold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keyperson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Dad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retired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Kids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treated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equally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fairly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Investor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ready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tight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Double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Options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294092" y="3917576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94092" y="5620870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1659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A4B8EE7-F8B0-70FB-A412-AD43B08E5116}"/>
              </a:ext>
            </a:extLst>
          </p:cNvPr>
          <p:cNvGrpSpPr/>
          <p:nvPr/>
        </p:nvGrpSpPr>
        <p:grpSpPr>
          <a:xfrm>
            <a:off x="3136900" y="3263450"/>
            <a:ext cx="4881647" cy="1029600"/>
            <a:chOff x="3132053" y="3263450"/>
            <a:chExt cx="4881647" cy="1029600"/>
          </a:xfrm>
        </p:grpSpPr>
        <p:pic>
          <p:nvPicPr>
            <p:cNvPr id="5" name="Graphic 4" descr="Badge 7 outline">
              <a:extLst>
                <a:ext uri="{FF2B5EF4-FFF2-40B4-BE49-F238E27FC236}">
                  <a16:creationId xmlns:a16="http://schemas.microsoft.com/office/drawing/2014/main" id="{B398ABE5-F7B2-C529-2CDA-7C8ADB9DB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32053" y="3263450"/>
              <a:ext cx="1029600" cy="10296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95C967-210B-4B41-E13D-7FA9870FEEFB}"/>
                </a:ext>
              </a:extLst>
            </p:cNvPr>
            <p:cNvSpPr txBox="1"/>
            <p:nvPr/>
          </p:nvSpPr>
          <p:spPr>
            <a:xfrm>
              <a:off x="4161653" y="3520064"/>
              <a:ext cx="38520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12 Month Review document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366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15134" y="5444741"/>
            <a:ext cx="3458479" cy="360377"/>
          </a:xfrm>
          <a:prstGeom prst="rect">
            <a:avLst/>
          </a:prstGeom>
        </p:spPr>
        <p:txBody>
          <a:bodyPr vert="horz" wrap="square" lIns="0" tIns="12055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95"/>
              </a:spcBef>
            </a:pPr>
            <a:r>
              <a:rPr sz="2198" b="1" dirty="0">
                <a:solidFill>
                  <a:srgbClr val="B68150"/>
                </a:solidFill>
                <a:latin typeface="Montserrat SemiBold"/>
                <a:cs typeface="Montserrat SemiBold"/>
              </a:rPr>
              <a:t>Annual</a:t>
            </a:r>
            <a:r>
              <a:rPr sz="2198" b="1" spc="-8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2198" b="1" dirty="0">
                <a:solidFill>
                  <a:srgbClr val="B68150"/>
                </a:solidFill>
                <a:latin typeface="Montserrat SemiBold"/>
                <a:cs typeface="Montserrat SemiBold"/>
              </a:rPr>
              <a:t>Review</a:t>
            </a:r>
            <a:r>
              <a:rPr sz="2198" b="1" spc="-8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2198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Meeting</a:t>
            </a:r>
            <a:endParaRPr sz="2198">
              <a:latin typeface="Montserrat SemiBold"/>
              <a:cs typeface="Montserrat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45516" y="6276147"/>
            <a:ext cx="1584898" cy="181962"/>
          </a:xfrm>
          <a:prstGeom prst="rect">
            <a:avLst/>
          </a:prstGeom>
        </p:spPr>
        <p:txBody>
          <a:bodyPr vert="horz" wrap="square" lIns="0" tIns="12689" rIns="0" bIns="0" rtlCol="0">
            <a:spAutoFit/>
          </a:bodyPr>
          <a:lstStyle/>
          <a:p>
            <a:pPr marL="12690">
              <a:lnSpc>
                <a:spcPct val="100000"/>
              </a:lnSpc>
              <a:spcBef>
                <a:spcPts val="100"/>
              </a:spcBef>
            </a:pPr>
            <a:r>
              <a:rPr sz="1099" b="1" dirty="0">
                <a:solidFill>
                  <a:srgbClr val="B68150"/>
                </a:solidFill>
                <a:latin typeface="Montserrat SemiBold"/>
                <a:cs typeface="Montserrat SemiBold"/>
              </a:rPr>
              <a:t>Jack</a:t>
            </a:r>
            <a:r>
              <a:rPr sz="1099" b="1" spc="-2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099" b="1" dirty="0">
                <a:solidFill>
                  <a:srgbClr val="B68150"/>
                </a:solidFill>
                <a:latin typeface="Montserrat SemiBold"/>
                <a:cs typeface="Montserrat SemiBold"/>
              </a:rPr>
              <a:t>and</a:t>
            </a:r>
            <a:r>
              <a:rPr sz="1099" b="1" spc="-2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099" b="1" dirty="0">
                <a:solidFill>
                  <a:srgbClr val="B68150"/>
                </a:solidFill>
                <a:latin typeface="Montserrat SemiBold"/>
                <a:cs typeface="Montserrat SemiBold"/>
              </a:rPr>
              <a:t>Jane</a:t>
            </a:r>
            <a:r>
              <a:rPr sz="1099" b="1" spc="-1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099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Citizen</a:t>
            </a:r>
            <a:endParaRPr sz="1099">
              <a:latin typeface="Montserrat SemiBold"/>
              <a:cs typeface="Montserrat 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14119" y="5891025"/>
            <a:ext cx="3464189" cy="0"/>
          </a:xfrm>
          <a:custGeom>
            <a:avLst/>
            <a:gdLst/>
            <a:ahLst/>
            <a:cxnLst/>
            <a:rect l="l" t="t" r="r" b="b"/>
            <a:pathLst>
              <a:path w="3467100">
                <a:moveTo>
                  <a:pt x="0" y="0"/>
                </a:moveTo>
                <a:lnTo>
                  <a:pt x="3467100" y="0"/>
                </a:lnTo>
              </a:path>
            </a:pathLst>
          </a:custGeom>
          <a:ln w="63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2636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C7DB0E6-D346-3748-76FE-23BC9BF45BD4}"/>
              </a:ext>
            </a:extLst>
          </p:cNvPr>
          <p:cNvGrpSpPr/>
          <p:nvPr/>
        </p:nvGrpSpPr>
        <p:grpSpPr>
          <a:xfrm>
            <a:off x="2222500" y="3263450"/>
            <a:ext cx="6910354" cy="1029600"/>
            <a:chOff x="2564500" y="3278839"/>
            <a:chExt cx="6910354" cy="10296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CC4C224-B3F9-13FC-84E4-F1F33B0B48F2}"/>
                </a:ext>
              </a:extLst>
            </p:cNvPr>
            <p:cNvSpPr txBox="1"/>
            <p:nvPr/>
          </p:nvSpPr>
          <p:spPr>
            <a:xfrm>
              <a:off x="3594100" y="3424307"/>
              <a:ext cx="58807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Start Point</a:t>
              </a:r>
            </a:p>
            <a:p>
              <a:r>
                <a:rPr lang="en-AU" sz="2000" dirty="0">
                  <a:latin typeface="Montserrat" pitchFamily="2" charset="0"/>
                </a:rPr>
                <a:t>Book in now for 10-3-NOW planning session</a:t>
              </a:r>
            </a:p>
          </p:txBody>
        </p:sp>
        <p:pic>
          <p:nvPicPr>
            <p:cNvPr id="4" name="Graphic 3" descr="Badge 8 outline">
              <a:extLst>
                <a:ext uri="{FF2B5EF4-FFF2-40B4-BE49-F238E27FC236}">
                  <a16:creationId xmlns:a16="http://schemas.microsoft.com/office/drawing/2014/main" id="{227810E3-3F9E-5D0A-64BE-9AD181C1F8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64500" y="3278839"/>
              <a:ext cx="1029600" cy="102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10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F779B38-3510-6B61-211F-9F05E0E8C050}"/>
              </a:ext>
            </a:extLst>
          </p:cNvPr>
          <p:cNvGrpSpPr/>
          <p:nvPr/>
        </p:nvGrpSpPr>
        <p:grpSpPr>
          <a:xfrm>
            <a:off x="2342215" y="3263900"/>
            <a:ext cx="6008969" cy="1028700"/>
            <a:chOff x="2381959" y="3263900"/>
            <a:chExt cx="6008969" cy="1028700"/>
          </a:xfrm>
        </p:grpSpPr>
        <p:pic>
          <p:nvPicPr>
            <p:cNvPr id="3" name="Graphic 2" descr="Badge 1 outline">
              <a:extLst>
                <a:ext uri="{FF2B5EF4-FFF2-40B4-BE49-F238E27FC236}">
                  <a16:creationId xmlns:a16="http://schemas.microsoft.com/office/drawing/2014/main" id="{98387DB0-3291-E7D7-BBD6-A607F87D0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81959" y="3263900"/>
              <a:ext cx="1028700" cy="10287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9580789-0F9C-4132-6451-4BBD4C18827A}"/>
                </a:ext>
              </a:extLst>
            </p:cNvPr>
            <p:cNvSpPr txBox="1"/>
            <p:nvPr/>
          </p:nvSpPr>
          <p:spPr>
            <a:xfrm>
              <a:off x="3445472" y="3454400"/>
              <a:ext cx="49454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What’s on your mind conversation</a:t>
              </a:r>
            </a:p>
            <a:p>
              <a:r>
                <a:rPr lang="en-AU" sz="2000" dirty="0">
                  <a:latin typeface="Montserrat" pitchFamily="2" charset="0"/>
                </a:rPr>
                <a:t>Use of diagram Top of Mind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33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5559" y="529166"/>
            <a:ext cx="10147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280" marR="73660" indent="-1270" algn="ctr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FAMILY SUCCESSION</a:t>
            </a:r>
            <a:endParaRPr sz="10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100 YEAR </a:t>
            </a:r>
            <a:r>
              <a:rPr sz="1000" spc="-20" dirty="0">
                <a:solidFill>
                  <a:srgbClr val="B68150"/>
                </a:solidFill>
                <a:latin typeface="Montserrat"/>
                <a:cs typeface="Montserrat"/>
              </a:rPr>
              <a:t>PLAN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62317" y="1087966"/>
            <a:ext cx="9277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marR="5080" indent="-22225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INTEGRATION ISSUES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535" y="2078567"/>
            <a:ext cx="10712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8285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LEGACY, PHILANTHROPY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8550" y="1214967"/>
            <a:ext cx="8242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0" marR="5080" indent="-113664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CHILDREN’S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PLANS</a:t>
            </a:r>
            <a:r>
              <a:rPr sz="1000" spc="-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50" dirty="0">
                <a:solidFill>
                  <a:srgbClr val="B68150"/>
                </a:solidFill>
                <a:latin typeface="Montserrat"/>
                <a:cs typeface="Montserrat"/>
              </a:rPr>
              <a:t>&amp;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DREAMS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2528" y="3797300"/>
            <a:ext cx="12179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813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ROLES</a:t>
            </a:r>
            <a:r>
              <a:rPr sz="1000" spc="-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60" dirty="0">
                <a:solidFill>
                  <a:srgbClr val="B68150"/>
                </a:solidFill>
                <a:latin typeface="Montserrat"/>
                <a:cs typeface="Montserrat"/>
              </a:rPr>
              <a:t>&amp;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RESPONSIBILITIES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9931" y="1926167"/>
            <a:ext cx="8096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NO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 FAMILY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RULE</a:t>
            </a:r>
            <a:r>
              <a:rPr sz="10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20" dirty="0">
                <a:solidFill>
                  <a:srgbClr val="B68150"/>
                </a:solidFill>
                <a:latin typeface="Montserrat"/>
                <a:cs typeface="Montserrat"/>
              </a:rPr>
              <a:t>BOOK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2348" y="2620433"/>
            <a:ext cx="10623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50" marR="5080" indent="-13335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sz="1000" spc="-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VALUES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PASSED</a:t>
            </a:r>
            <a:r>
              <a:rPr sz="1000" spc="-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25" dirty="0">
                <a:solidFill>
                  <a:srgbClr val="B68150"/>
                </a:solidFill>
                <a:latin typeface="Montserrat"/>
                <a:cs typeface="Montserrat"/>
              </a:rPr>
              <a:t>ON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76821" y="2840567"/>
            <a:ext cx="99758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CAPITAL MANAGEMENT</a:t>
            </a:r>
            <a:endParaRPr sz="1000">
              <a:latin typeface="Montserrat"/>
              <a:cs typeface="Montserrat"/>
            </a:endParaRPr>
          </a:p>
          <a:p>
            <a:pPr marL="73660" marR="66040" algn="ctr">
              <a:lnSpc>
                <a:spcPct val="100000"/>
              </a:lnSpc>
              <a:spcBef>
                <a:spcPts val="6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INVESTMENT SKILLS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94732" y="3238500"/>
            <a:ext cx="8750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B68150"/>
                </a:solidFill>
                <a:latin typeface="Montserrat"/>
                <a:cs typeface="Montserrat"/>
              </a:rPr>
              <a:t>OUR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RETIREMENT PLANS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10330" y="3924300"/>
            <a:ext cx="10826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TRAINING</a:t>
            </a:r>
            <a:r>
              <a:rPr sz="1000" spc="-25" dirty="0">
                <a:solidFill>
                  <a:srgbClr val="B68150"/>
                </a:solidFill>
                <a:latin typeface="Montserrat"/>
                <a:cs typeface="Montserrat"/>
              </a:rPr>
              <a:t> AND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EDUCATION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FOR</a:t>
            </a:r>
            <a:r>
              <a:rPr sz="10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FUTURE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TRUSTEE 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ROLES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5058" y="4296832"/>
            <a:ext cx="1092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EQUALITY</a:t>
            </a:r>
            <a:r>
              <a:rPr sz="10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-</a:t>
            </a:r>
            <a:r>
              <a:rPr sz="10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20" dirty="0">
                <a:solidFill>
                  <a:srgbClr val="B68150"/>
                </a:solidFill>
                <a:latin typeface="Montserrat"/>
                <a:cs typeface="Montserrat"/>
              </a:rPr>
              <a:t>FAIR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TREATMENT</a:t>
            </a:r>
            <a:r>
              <a:rPr sz="10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000" spc="-25" dirty="0">
                <a:solidFill>
                  <a:srgbClr val="B68150"/>
                </a:solidFill>
                <a:latin typeface="Montserrat"/>
                <a:cs typeface="Montserrat"/>
              </a:rPr>
              <a:t>IS </a:t>
            </a:r>
            <a:r>
              <a:rPr sz="1000" dirty="0">
                <a:solidFill>
                  <a:srgbClr val="B68150"/>
                </a:solidFill>
                <a:latin typeface="Montserrat"/>
                <a:cs typeface="Montserrat"/>
              </a:rPr>
              <a:t>NOT</a:t>
            </a: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 EQUAL?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59164" y="2154767"/>
            <a:ext cx="5105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 marR="5080" indent="-14604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B68150"/>
                </a:solidFill>
                <a:latin typeface="Montserrat"/>
                <a:cs typeface="Montserrat"/>
              </a:rPr>
              <a:t>ESTATE ISSUES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1905" y="6451600"/>
            <a:ext cx="112204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WEALTH</a:t>
            </a:r>
            <a:r>
              <a:rPr sz="700" b="1" spc="33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B68150"/>
                </a:solidFill>
                <a:latin typeface="Montserrat"/>
                <a:cs typeface="Montserrat"/>
              </a:rPr>
              <a:t>RECIPIENTS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2102" y="6951133"/>
            <a:ext cx="12687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FUTURE</a:t>
            </a:r>
            <a:r>
              <a:rPr sz="700" b="1" spc="33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35" dirty="0">
                <a:solidFill>
                  <a:srgbClr val="B68150"/>
                </a:solidFill>
                <a:latin typeface="Montserrat"/>
                <a:cs typeface="Montserrat"/>
              </a:rPr>
              <a:t>BENEFICIARIES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58462" y="6165738"/>
            <a:ext cx="285750" cy="216535"/>
          </a:xfrm>
          <a:custGeom>
            <a:avLst/>
            <a:gdLst/>
            <a:ahLst/>
            <a:cxnLst/>
            <a:rect l="l" t="t" r="r" b="b"/>
            <a:pathLst>
              <a:path w="285750" h="216535">
                <a:moveTo>
                  <a:pt x="12236" y="95420"/>
                </a:moveTo>
                <a:lnTo>
                  <a:pt x="9119" y="97960"/>
                </a:lnTo>
                <a:lnTo>
                  <a:pt x="0" y="187403"/>
                </a:lnTo>
                <a:lnTo>
                  <a:pt x="85260" y="215934"/>
                </a:lnTo>
                <a:lnTo>
                  <a:pt x="88858" y="214140"/>
                </a:lnTo>
                <a:lnTo>
                  <a:pt x="91083" y="207488"/>
                </a:lnTo>
                <a:lnTo>
                  <a:pt x="89289" y="203890"/>
                </a:lnTo>
                <a:lnTo>
                  <a:pt x="42788" y="188329"/>
                </a:lnTo>
                <a:lnTo>
                  <a:pt x="10274" y="188329"/>
                </a:lnTo>
                <a:lnTo>
                  <a:pt x="3388" y="177658"/>
                </a:lnTo>
                <a:lnTo>
                  <a:pt x="14489" y="170494"/>
                </a:lnTo>
                <a:lnTo>
                  <a:pt x="21753" y="99247"/>
                </a:lnTo>
                <a:lnTo>
                  <a:pt x="19213" y="96131"/>
                </a:lnTo>
                <a:lnTo>
                  <a:pt x="12236" y="95420"/>
                </a:lnTo>
                <a:close/>
              </a:path>
              <a:path w="285750" h="216535">
                <a:moveTo>
                  <a:pt x="14489" y="170494"/>
                </a:moveTo>
                <a:lnTo>
                  <a:pt x="3388" y="177658"/>
                </a:lnTo>
                <a:lnTo>
                  <a:pt x="10274" y="188329"/>
                </a:lnTo>
                <a:lnTo>
                  <a:pt x="17543" y="183637"/>
                </a:lnTo>
                <a:lnTo>
                  <a:pt x="13149" y="183637"/>
                </a:lnTo>
                <a:lnTo>
                  <a:pt x="8848" y="176971"/>
                </a:lnTo>
                <a:lnTo>
                  <a:pt x="13829" y="176971"/>
                </a:lnTo>
                <a:lnTo>
                  <a:pt x="14489" y="170494"/>
                </a:lnTo>
                <a:close/>
              </a:path>
              <a:path w="285750" h="216535">
                <a:moveTo>
                  <a:pt x="21376" y="181164"/>
                </a:moveTo>
                <a:lnTo>
                  <a:pt x="10274" y="188329"/>
                </a:lnTo>
                <a:lnTo>
                  <a:pt x="42788" y="188329"/>
                </a:lnTo>
                <a:lnTo>
                  <a:pt x="21376" y="181164"/>
                </a:lnTo>
                <a:close/>
              </a:path>
              <a:path w="285750" h="216535">
                <a:moveTo>
                  <a:pt x="8848" y="176971"/>
                </a:moveTo>
                <a:lnTo>
                  <a:pt x="13149" y="183637"/>
                </a:lnTo>
                <a:lnTo>
                  <a:pt x="13664" y="178583"/>
                </a:lnTo>
                <a:lnTo>
                  <a:pt x="8848" y="176971"/>
                </a:lnTo>
                <a:close/>
              </a:path>
              <a:path w="285750" h="216535">
                <a:moveTo>
                  <a:pt x="13664" y="178583"/>
                </a:moveTo>
                <a:lnTo>
                  <a:pt x="13149" y="183637"/>
                </a:lnTo>
                <a:lnTo>
                  <a:pt x="17543" y="183637"/>
                </a:lnTo>
                <a:lnTo>
                  <a:pt x="21376" y="181164"/>
                </a:lnTo>
                <a:lnTo>
                  <a:pt x="13664" y="178583"/>
                </a:lnTo>
                <a:close/>
              </a:path>
              <a:path w="285750" h="216535">
                <a:moveTo>
                  <a:pt x="278659" y="0"/>
                </a:moveTo>
                <a:lnTo>
                  <a:pt x="14489" y="170494"/>
                </a:lnTo>
                <a:lnTo>
                  <a:pt x="13664" y="178583"/>
                </a:lnTo>
                <a:lnTo>
                  <a:pt x="21376" y="181164"/>
                </a:lnTo>
                <a:lnTo>
                  <a:pt x="285546" y="10671"/>
                </a:lnTo>
                <a:lnTo>
                  <a:pt x="278659" y="0"/>
                </a:lnTo>
                <a:close/>
              </a:path>
              <a:path w="285750" h="216535">
                <a:moveTo>
                  <a:pt x="13829" y="176971"/>
                </a:moveTo>
                <a:lnTo>
                  <a:pt x="8848" y="176971"/>
                </a:lnTo>
                <a:lnTo>
                  <a:pt x="13664" y="178583"/>
                </a:lnTo>
                <a:lnTo>
                  <a:pt x="13829" y="176971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57875" y="6165738"/>
            <a:ext cx="271780" cy="207010"/>
          </a:xfrm>
          <a:custGeom>
            <a:avLst/>
            <a:gdLst/>
            <a:ahLst/>
            <a:cxnLst/>
            <a:rect l="l" t="t" r="r" b="b"/>
            <a:pathLst>
              <a:path w="271779" h="207010">
                <a:moveTo>
                  <a:pt x="249881" y="171942"/>
                </a:moveTo>
                <a:lnTo>
                  <a:pt x="181968" y="194668"/>
                </a:lnTo>
                <a:lnTo>
                  <a:pt x="180174" y="198267"/>
                </a:lnTo>
                <a:lnTo>
                  <a:pt x="182401" y="204918"/>
                </a:lnTo>
                <a:lnTo>
                  <a:pt x="185999" y="206712"/>
                </a:lnTo>
                <a:lnTo>
                  <a:pt x="268490" y="179107"/>
                </a:lnTo>
                <a:lnTo>
                  <a:pt x="260983" y="179107"/>
                </a:lnTo>
                <a:lnTo>
                  <a:pt x="249881" y="171942"/>
                </a:lnTo>
                <a:close/>
              </a:path>
              <a:path w="271779" h="207010">
                <a:moveTo>
                  <a:pt x="257593" y="169361"/>
                </a:moveTo>
                <a:lnTo>
                  <a:pt x="249881" y="171942"/>
                </a:lnTo>
                <a:lnTo>
                  <a:pt x="260983" y="179107"/>
                </a:lnTo>
                <a:lnTo>
                  <a:pt x="264011" y="174415"/>
                </a:lnTo>
                <a:lnTo>
                  <a:pt x="258108" y="174415"/>
                </a:lnTo>
                <a:lnTo>
                  <a:pt x="257593" y="169361"/>
                </a:lnTo>
                <a:close/>
              </a:path>
              <a:path w="271779" h="207010">
                <a:moveTo>
                  <a:pt x="259021" y="86198"/>
                </a:moveTo>
                <a:lnTo>
                  <a:pt x="252044" y="86909"/>
                </a:lnTo>
                <a:lnTo>
                  <a:pt x="249504" y="90026"/>
                </a:lnTo>
                <a:lnTo>
                  <a:pt x="256768" y="161271"/>
                </a:lnTo>
                <a:lnTo>
                  <a:pt x="267869" y="168436"/>
                </a:lnTo>
                <a:lnTo>
                  <a:pt x="260983" y="179107"/>
                </a:lnTo>
                <a:lnTo>
                  <a:pt x="268490" y="179107"/>
                </a:lnTo>
                <a:lnTo>
                  <a:pt x="271258" y="178181"/>
                </a:lnTo>
                <a:lnTo>
                  <a:pt x="262138" y="88738"/>
                </a:lnTo>
                <a:lnTo>
                  <a:pt x="259021" y="86198"/>
                </a:lnTo>
                <a:close/>
              </a:path>
              <a:path w="271779" h="207010">
                <a:moveTo>
                  <a:pt x="262411" y="167749"/>
                </a:moveTo>
                <a:lnTo>
                  <a:pt x="257593" y="169361"/>
                </a:lnTo>
                <a:lnTo>
                  <a:pt x="258108" y="174415"/>
                </a:lnTo>
                <a:lnTo>
                  <a:pt x="262411" y="167749"/>
                </a:lnTo>
                <a:close/>
              </a:path>
              <a:path w="271779" h="207010">
                <a:moveTo>
                  <a:pt x="266805" y="167749"/>
                </a:moveTo>
                <a:lnTo>
                  <a:pt x="262411" y="167749"/>
                </a:lnTo>
                <a:lnTo>
                  <a:pt x="258108" y="174415"/>
                </a:lnTo>
                <a:lnTo>
                  <a:pt x="264011" y="174415"/>
                </a:lnTo>
                <a:lnTo>
                  <a:pt x="267869" y="168436"/>
                </a:lnTo>
                <a:lnTo>
                  <a:pt x="266805" y="167749"/>
                </a:lnTo>
                <a:close/>
              </a:path>
              <a:path w="271779" h="207010">
                <a:moveTo>
                  <a:pt x="6885" y="0"/>
                </a:moveTo>
                <a:lnTo>
                  <a:pt x="0" y="10671"/>
                </a:lnTo>
                <a:lnTo>
                  <a:pt x="249881" y="171942"/>
                </a:lnTo>
                <a:lnTo>
                  <a:pt x="257593" y="169361"/>
                </a:lnTo>
                <a:lnTo>
                  <a:pt x="256768" y="161271"/>
                </a:lnTo>
                <a:lnTo>
                  <a:pt x="6885" y="0"/>
                </a:lnTo>
                <a:close/>
              </a:path>
              <a:path w="271779" h="207010">
                <a:moveTo>
                  <a:pt x="256768" y="161271"/>
                </a:moveTo>
                <a:lnTo>
                  <a:pt x="257593" y="169361"/>
                </a:lnTo>
                <a:lnTo>
                  <a:pt x="262411" y="167749"/>
                </a:lnTo>
                <a:lnTo>
                  <a:pt x="266805" y="167749"/>
                </a:lnTo>
                <a:lnTo>
                  <a:pt x="256768" y="161271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3908" y="6702366"/>
            <a:ext cx="141298" cy="222408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2527391" y="6425801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50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4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7"/>
                </a:lnTo>
                <a:lnTo>
                  <a:pt x="0" y="171450"/>
                </a:lnTo>
                <a:lnTo>
                  <a:pt x="19050" y="171450"/>
                </a:lnTo>
                <a:lnTo>
                  <a:pt x="23526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4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50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50"/>
                </a:lnTo>
                <a:lnTo>
                  <a:pt x="118095" y="19050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4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2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6" y="149162"/>
                </a:lnTo>
                <a:lnTo>
                  <a:pt x="166718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0" y="116430"/>
                </a:lnTo>
                <a:lnTo>
                  <a:pt x="126114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2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7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50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4" y="103287"/>
                </a:lnTo>
                <a:lnTo>
                  <a:pt x="165953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8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50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50"/>
                </a:lnTo>
                <a:lnTo>
                  <a:pt x="251445" y="19050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50"/>
                </a:moveTo>
                <a:lnTo>
                  <a:pt x="76200" y="19050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50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4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50"/>
                </a:lnTo>
                <a:lnTo>
                  <a:pt x="128841" y="34956"/>
                </a:lnTo>
                <a:lnTo>
                  <a:pt x="118095" y="19050"/>
                </a:lnTo>
                <a:close/>
              </a:path>
              <a:path w="285750" h="171450">
                <a:moveTo>
                  <a:pt x="251445" y="19050"/>
                </a:moveTo>
                <a:lnTo>
                  <a:pt x="209550" y="19050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50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4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50"/>
                </a:lnTo>
                <a:lnTo>
                  <a:pt x="262191" y="34956"/>
                </a:lnTo>
                <a:lnTo>
                  <a:pt x="251445" y="1905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03755" y="6656616"/>
            <a:ext cx="508634" cy="447675"/>
          </a:xfrm>
          <a:custGeom>
            <a:avLst/>
            <a:gdLst/>
            <a:ahLst/>
            <a:cxnLst/>
            <a:rect l="l" t="t" r="r" b="b"/>
            <a:pathLst>
              <a:path w="508635" h="447675">
                <a:moveTo>
                  <a:pt x="95250" y="418668"/>
                </a:moveTo>
                <a:lnTo>
                  <a:pt x="93738" y="406793"/>
                </a:lnTo>
                <a:lnTo>
                  <a:pt x="89446" y="395960"/>
                </a:lnTo>
                <a:lnTo>
                  <a:pt x="85267" y="390093"/>
                </a:lnTo>
                <a:lnTo>
                  <a:pt x="82778" y="386588"/>
                </a:lnTo>
                <a:lnTo>
                  <a:pt x="74117" y="379082"/>
                </a:lnTo>
                <a:lnTo>
                  <a:pt x="78917" y="373418"/>
                </a:lnTo>
                <a:lnTo>
                  <a:pt x="80251" y="371043"/>
                </a:lnTo>
                <a:lnTo>
                  <a:pt x="82575" y="366915"/>
                </a:lnTo>
                <a:lnTo>
                  <a:pt x="84912" y="359727"/>
                </a:lnTo>
                <a:lnTo>
                  <a:pt x="85725" y="351993"/>
                </a:lnTo>
                <a:lnTo>
                  <a:pt x="82715" y="337210"/>
                </a:lnTo>
                <a:lnTo>
                  <a:pt x="79844" y="332943"/>
                </a:lnTo>
                <a:lnTo>
                  <a:pt x="74536" y="325094"/>
                </a:lnTo>
                <a:lnTo>
                  <a:pt x="66675" y="319786"/>
                </a:lnTo>
                <a:lnTo>
                  <a:pt x="66675" y="351993"/>
                </a:lnTo>
                <a:lnTo>
                  <a:pt x="65201" y="359460"/>
                </a:lnTo>
                <a:lnTo>
                  <a:pt x="61137" y="365506"/>
                </a:lnTo>
                <a:lnTo>
                  <a:pt x="55092" y="369570"/>
                </a:lnTo>
                <a:lnTo>
                  <a:pt x="47625" y="371043"/>
                </a:lnTo>
                <a:lnTo>
                  <a:pt x="40157" y="369570"/>
                </a:lnTo>
                <a:lnTo>
                  <a:pt x="34112" y="365506"/>
                </a:lnTo>
                <a:lnTo>
                  <a:pt x="30060" y="359460"/>
                </a:lnTo>
                <a:lnTo>
                  <a:pt x="28575" y="351993"/>
                </a:lnTo>
                <a:lnTo>
                  <a:pt x="30060" y="344525"/>
                </a:lnTo>
                <a:lnTo>
                  <a:pt x="34112" y="338480"/>
                </a:lnTo>
                <a:lnTo>
                  <a:pt x="40157" y="334429"/>
                </a:lnTo>
                <a:lnTo>
                  <a:pt x="47625" y="332943"/>
                </a:lnTo>
                <a:lnTo>
                  <a:pt x="55092" y="334429"/>
                </a:lnTo>
                <a:lnTo>
                  <a:pt x="61137" y="338480"/>
                </a:lnTo>
                <a:lnTo>
                  <a:pt x="65201" y="344525"/>
                </a:lnTo>
                <a:lnTo>
                  <a:pt x="66675" y="351993"/>
                </a:lnTo>
                <a:lnTo>
                  <a:pt x="66675" y="319786"/>
                </a:lnTo>
                <a:lnTo>
                  <a:pt x="62420" y="316903"/>
                </a:lnTo>
                <a:lnTo>
                  <a:pt x="47625" y="313893"/>
                </a:lnTo>
                <a:lnTo>
                  <a:pt x="32842" y="316903"/>
                </a:lnTo>
                <a:lnTo>
                  <a:pt x="20726" y="325094"/>
                </a:lnTo>
                <a:lnTo>
                  <a:pt x="12534" y="337210"/>
                </a:lnTo>
                <a:lnTo>
                  <a:pt x="9525" y="351993"/>
                </a:lnTo>
                <a:lnTo>
                  <a:pt x="10350" y="359727"/>
                </a:lnTo>
                <a:lnTo>
                  <a:pt x="12674" y="366915"/>
                </a:lnTo>
                <a:lnTo>
                  <a:pt x="16344" y="373418"/>
                </a:lnTo>
                <a:lnTo>
                  <a:pt x="21132" y="379082"/>
                </a:lnTo>
                <a:lnTo>
                  <a:pt x="12484" y="386588"/>
                </a:lnTo>
                <a:lnTo>
                  <a:pt x="5803" y="395960"/>
                </a:lnTo>
                <a:lnTo>
                  <a:pt x="1524" y="406793"/>
                </a:lnTo>
                <a:lnTo>
                  <a:pt x="0" y="418668"/>
                </a:lnTo>
                <a:lnTo>
                  <a:pt x="19050" y="418668"/>
                </a:lnTo>
                <a:lnTo>
                  <a:pt x="21285" y="407504"/>
                </a:lnTo>
                <a:lnTo>
                  <a:pt x="27381" y="398424"/>
                </a:lnTo>
                <a:lnTo>
                  <a:pt x="36461" y="392328"/>
                </a:lnTo>
                <a:lnTo>
                  <a:pt x="47625" y="390093"/>
                </a:lnTo>
                <a:lnTo>
                  <a:pt x="58788" y="392328"/>
                </a:lnTo>
                <a:lnTo>
                  <a:pt x="67868" y="398424"/>
                </a:lnTo>
                <a:lnTo>
                  <a:pt x="73964" y="407504"/>
                </a:lnTo>
                <a:lnTo>
                  <a:pt x="76200" y="418668"/>
                </a:lnTo>
                <a:lnTo>
                  <a:pt x="95250" y="418668"/>
                </a:lnTo>
                <a:close/>
              </a:path>
              <a:path w="508635" h="447675">
                <a:moveTo>
                  <a:pt x="123825" y="290080"/>
                </a:moveTo>
                <a:lnTo>
                  <a:pt x="121196" y="277152"/>
                </a:lnTo>
                <a:lnTo>
                  <a:pt x="120269" y="275793"/>
                </a:lnTo>
                <a:lnTo>
                  <a:pt x="114020" y="266547"/>
                </a:lnTo>
                <a:lnTo>
                  <a:pt x="104775" y="260311"/>
                </a:lnTo>
                <a:lnTo>
                  <a:pt x="104775" y="282079"/>
                </a:lnTo>
                <a:lnTo>
                  <a:pt x="104775" y="298081"/>
                </a:lnTo>
                <a:lnTo>
                  <a:pt x="98488" y="304368"/>
                </a:lnTo>
                <a:lnTo>
                  <a:pt x="82486" y="304368"/>
                </a:lnTo>
                <a:lnTo>
                  <a:pt x="76200" y="298081"/>
                </a:lnTo>
                <a:lnTo>
                  <a:pt x="76200" y="282079"/>
                </a:lnTo>
                <a:lnTo>
                  <a:pt x="82486" y="275793"/>
                </a:lnTo>
                <a:lnTo>
                  <a:pt x="98488" y="275793"/>
                </a:lnTo>
                <a:lnTo>
                  <a:pt x="104775" y="282079"/>
                </a:lnTo>
                <a:lnTo>
                  <a:pt x="104775" y="260311"/>
                </a:lnTo>
                <a:lnTo>
                  <a:pt x="103416" y="259384"/>
                </a:lnTo>
                <a:lnTo>
                  <a:pt x="90487" y="256743"/>
                </a:lnTo>
                <a:lnTo>
                  <a:pt x="77558" y="259384"/>
                </a:lnTo>
                <a:lnTo>
                  <a:pt x="66954" y="266547"/>
                </a:lnTo>
                <a:lnTo>
                  <a:pt x="59791" y="277152"/>
                </a:lnTo>
                <a:lnTo>
                  <a:pt x="57150" y="290080"/>
                </a:lnTo>
                <a:lnTo>
                  <a:pt x="59791" y="303022"/>
                </a:lnTo>
                <a:lnTo>
                  <a:pt x="66954" y="313613"/>
                </a:lnTo>
                <a:lnTo>
                  <a:pt x="77558" y="320789"/>
                </a:lnTo>
                <a:lnTo>
                  <a:pt x="90487" y="323418"/>
                </a:lnTo>
                <a:lnTo>
                  <a:pt x="103416" y="320789"/>
                </a:lnTo>
                <a:lnTo>
                  <a:pt x="114020" y="313613"/>
                </a:lnTo>
                <a:lnTo>
                  <a:pt x="120269" y="304368"/>
                </a:lnTo>
                <a:lnTo>
                  <a:pt x="121196" y="303022"/>
                </a:lnTo>
                <a:lnTo>
                  <a:pt x="123825" y="290080"/>
                </a:lnTo>
                <a:close/>
              </a:path>
              <a:path w="508635" h="447675">
                <a:moveTo>
                  <a:pt x="180975" y="447243"/>
                </a:moveTo>
                <a:lnTo>
                  <a:pt x="164312" y="410667"/>
                </a:lnTo>
                <a:lnTo>
                  <a:pt x="159842" y="407657"/>
                </a:lnTo>
                <a:lnTo>
                  <a:pt x="164642" y="401993"/>
                </a:lnTo>
                <a:lnTo>
                  <a:pt x="165976" y="399618"/>
                </a:lnTo>
                <a:lnTo>
                  <a:pt x="168300" y="395490"/>
                </a:lnTo>
                <a:lnTo>
                  <a:pt x="170637" y="388302"/>
                </a:lnTo>
                <a:lnTo>
                  <a:pt x="152400" y="348361"/>
                </a:lnTo>
                <a:lnTo>
                  <a:pt x="152400" y="380568"/>
                </a:lnTo>
                <a:lnTo>
                  <a:pt x="150926" y="388035"/>
                </a:lnTo>
                <a:lnTo>
                  <a:pt x="146862" y="394081"/>
                </a:lnTo>
                <a:lnTo>
                  <a:pt x="140817" y="398145"/>
                </a:lnTo>
                <a:lnTo>
                  <a:pt x="133350" y="399618"/>
                </a:lnTo>
                <a:lnTo>
                  <a:pt x="125882" y="398145"/>
                </a:lnTo>
                <a:lnTo>
                  <a:pt x="119837" y="394081"/>
                </a:lnTo>
                <a:lnTo>
                  <a:pt x="115785" y="388035"/>
                </a:lnTo>
                <a:lnTo>
                  <a:pt x="114300" y="380568"/>
                </a:lnTo>
                <a:lnTo>
                  <a:pt x="115785" y="373100"/>
                </a:lnTo>
                <a:lnTo>
                  <a:pt x="119837" y="367055"/>
                </a:lnTo>
                <a:lnTo>
                  <a:pt x="125882" y="363004"/>
                </a:lnTo>
                <a:lnTo>
                  <a:pt x="133350" y="361518"/>
                </a:lnTo>
                <a:lnTo>
                  <a:pt x="140817" y="363004"/>
                </a:lnTo>
                <a:lnTo>
                  <a:pt x="146862" y="367055"/>
                </a:lnTo>
                <a:lnTo>
                  <a:pt x="150926" y="373100"/>
                </a:lnTo>
                <a:lnTo>
                  <a:pt x="152400" y="380568"/>
                </a:lnTo>
                <a:lnTo>
                  <a:pt x="152400" y="348361"/>
                </a:lnTo>
                <a:lnTo>
                  <a:pt x="148145" y="345478"/>
                </a:lnTo>
                <a:lnTo>
                  <a:pt x="133350" y="342468"/>
                </a:lnTo>
                <a:lnTo>
                  <a:pt x="118567" y="345478"/>
                </a:lnTo>
                <a:lnTo>
                  <a:pt x="106451" y="353669"/>
                </a:lnTo>
                <a:lnTo>
                  <a:pt x="98259" y="365785"/>
                </a:lnTo>
                <a:lnTo>
                  <a:pt x="95250" y="380568"/>
                </a:lnTo>
                <a:lnTo>
                  <a:pt x="96075" y="388302"/>
                </a:lnTo>
                <a:lnTo>
                  <a:pt x="98399" y="395490"/>
                </a:lnTo>
                <a:lnTo>
                  <a:pt x="102069" y="401993"/>
                </a:lnTo>
                <a:lnTo>
                  <a:pt x="106857" y="407657"/>
                </a:lnTo>
                <a:lnTo>
                  <a:pt x="102400" y="410667"/>
                </a:lnTo>
                <a:lnTo>
                  <a:pt x="85725" y="447243"/>
                </a:lnTo>
                <a:lnTo>
                  <a:pt x="104775" y="447243"/>
                </a:lnTo>
                <a:lnTo>
                  <a:pt x="107010" y="436079"/>
                </a:lnTo>
                <a:lnTo>
                  <a:pt x="113106" y="426999"/>
                </a:lnTo>
                <a:lnTo>
                  <a:pt x="122186" y="420903"/>
                </a:lnTo>
                <a:lnTo>
                  <a:pt x="133350" y="418668"/>
                </a:lnTo>
                <a:lnTo>
                  <a:pt x="144513" y="420903"/>
                </a:lnTo>
                <a:lnTo>
                  <a:pt x="153593" y="426999"/>
                </a:lnTo>
                <a:lnTo>
                  <a:pt x="159689" y="436079"/>
                </a:lnTo>
                <a:lnTo>
                  <a:pt x="161925" y="447243"/>
                </a:lnTo>
                <a:lnTo>
                  <a:pt x="180975" y="447243"/>
                </a:lnTo>
                <a:close/>
              </a:path>
              <a:path w="508635" h="447675">
                <a:moveTo>
                  <a:pt x="209550" y="290080"/>
                </a:moveTo>
                <a:lnTo>
                  <a:pt x="206921" y="277152"/>
                </a:lnTo>
                <a:lnTo>
                  <a:pt x="205994" y="275793"/>
                </a:lnTo>
                <a:lnTo>
                  <a:pt x="199745" y="266547"/>
                </a:lnTo>
                <a:lnTo>
                  <a:pt x="190500" y="260311"/>
                </a:lnTo>
                <a:lnTo>
                  <a:pt x="190500" y="282079"/>
                </a:lnTo>
                <a:lnTo>
                  <a:pt x="190500" y="298081"/>
                </a:lnTo>
                <a:lnTo>
                  <a:pt x="184213" y="304368"/>
                </a:lnTo>
                <a:lnTo>
                  <a:pt x="168211" y="304368"/>
                </a:lnTo>
                <a:lnTo>
                  <a:pt x="161925" y="298081"/>
                </a:lnTo>
                <a:lnTo>
                  <a:pt x="161925" y="282079"/>
                </a:lnTo>
                <a:lnTo>
                  <a:pt x="168211" y="275793"/>
                </a:lnTo>
                <a:lnTo>
                  <a:pt x="184213" y="275793"/>
                </a:lnTo>
                <a:lnTo>
                  <a:pt x="190500" y="282079"/>
                </a:lnTo>
                <a:lnTo>
                  <a:pt x="190500" y="260311"/>
                </a:lnTo>
                <a:lnTo>
                  <a:pt x="189141" y="259384"/>
                </a:lnTo>
                <a:lnTo>
                  <a:pt x="176212" y="256743"/>
                </a:lnTo>
                <a:lnTo>
                  <a:pt x="163283" y="259384"/>
                </a:lnTo>
                <a:lnTo>
                  <a:pt x="152679" y="266547"/>
                </a:lnTo>
                <a:lnTo>
                  <a:pt x="145516" y="277152"/>
                </a:lnTo>
                <a:lnTo>
                  <a:pt x="142875" y="290080"/>
                </a:lnTo>
                <a:lnTo>
                  <a:pt x="145516" y="303022"/>
                </a:lnTo>
                <a:lnTo>
                  <a:pt x="152679" y="313613"/>
                </a:lnTo>
                <a:lnTo>
                  <a:pt x="163283" y="320789"/>
                </a:lnTo>
                <a:lnTo>
                  <a:pt x="176212" y="323418"/>
                </a:lnTo>
                <a:lnTo>
                  <a:pt x="189141" y="320789"/>
                </a:lnTo>
                <a:lnTo>
                  <a:pt x="199745" y="313613"/>
                </a:lnTo>
                <a:lnTo>
                  <a:pt x="205994" y="304368"/>
                </a:lnTo>
                <a:lnTo>
                  <a:pt x="206921" y="303022"/>
                </a:lnTo>
                <a:lnTo>
                  <a:pt x="209550" y="290080"/>
                </a:lnTo>
                <a:close/>
              </a:path>
              <a:path w="508635" h="447675">
                <a:moveTo>
                  <a:pt x="266700" y="418668"/>
                </a:moveTo>
                <a:lnTo>
                  <a:pt x="265188" y="406793"/>
                </a:lnTo>
                <a:lnTo>
                  <a:pt x="260896" y="395960"/>
                </a:lnTo>
                <a:lnTo>
                  <a:pt x="256717" y="390093"/>
                </a:lnTo>
                <a:lnTo>
                  <a:pt x="254228" y="386588"/>
                </a:lnTo>
                <a:lnTo>
                  <a:pt x="245567" y="379082"/>
                </a:lnTo>
                <a:lnTo>
                  <a:pt x="250367" y="373418"/>
                </a:lnTo>
                <a:lnTo>
                  <a:pt x="251701" y="371043"/>
                </a:lnTo>
                <a:lnTo>
                  <a:pt x="254025" y="366915"/>
                </a:lnTo>
                <a:lnTo>
                  <a:pt x="256362" y="359727"/>
                </a:lnTo>
                <a:lnTo>
                  <a:pt x="257175" y="351993"/>
                </a:lnTo>
                <a:lnTo>
                  <a:pt x="254165" y="337210"/>
                </a:lnTo>
                <a:lnTo>
                  <a:pt x="251294" y="332943"/>
                </a:lnTo>
                <a:lnTo>
                  <a:pt x="245986" y="325094"/>
                </a:lnTo>
                <a:lnTo>
                  <a:pt x="238125" y="319786"/>
                </a:lnTo>
                <a:lnTo>
                  <a:pt x="238125" y="351993"/>
                </a:lnTo>
                <a:lnTo>
                  <a:pt x="236651" y="359460"/>
                </a:lnTo>
                <a:lnTo>
                  <a:pt x="232587" y="365506"/>
                </a:lnTo>
                <a:lnTo>
                  <a:pt x="226542" y="369570"/>
                </a:lnTo>
                <a:lnTo>
                  <a:pt x="219075" y="371043"/>
                </a:lnTo>
                <a:lnTo>
                  <a:pt x="211607" y="369570"/>
                </a:lnTo>
                <a:lnTo>
                  <a:pt x="205562" y="365506"/>
                </a:lnTo>
                <a:lnTo>
                  <a:pt x="201510" y="359460"/>
                </a:lnTo>
                <a:lnTo>
                  <a:pt x="200025" y="351993"/>
                </a:lnTo>
                <a:lnTo>
                  <a:pt x="201510" y="344525"/>
                </a:lnTo>
                <a:lnTo>
                  <a:pt x="205562" y="338480"/>
                </a:lnTo>
                <a:lnTo>
                  <a:pt x="211607" y="334429"/>
                </a:lnTo>
                <a:lnTo>
                  <a:pt x="219075" y="332943"/>
                </a:lnTo>
                <a:lnTo>
                  <a:pt x="226542" y="334429"/>
                </a:lnTo>
                <a:lnTo>
                  <a:pt x="232587" y="338480"/>
                </a:lnTo>
                <a:lnTo>
                  <a:pt x="236651" y="344525"/>
                </a:lnTo>
                <a:lnTo>
                  <a:pt x="238125" y="351993"/>
                </a:lnTo>
                <a:lnTo>
                  <a:pt x="238125" y="319786"/>
                </a:lnTo>
                <a:lnTo>
                  <a:pt x="233870" y="316903"/>
                </a:lnTo>
                <a:lnTo>
                  <a:pt x="219075" y="313893"/>
                </a:lnTo>
                <a:lnTo>
                  <a:pt x="204292" y="316903"/>
                </a:lnTo>
                <a:lnTo>
                  <a:pt x="192176" y="325094"/>
                </a:lnTo>
                <a:lnTo>
                  <a:pt x="183984" y="337210"/>
                </a:lnTo>
                <a:lnTo>
                  <a:pt x="180975" y="351993"/>
                </a:lnTo>
                <a:lnTo>
                  <a:pt x="181800" y="359727"/>
                </a:lnTo>
                <a:lnTo>
                  <a:pt x="184124" y="366915"/>
                </a:lnTo>
                <a:lnTo>
                  <a:pt x="187794" y="373418"/>
                </a:lnTo>
                <a:lnTo>
                  <a:pt x="192582" y="379082"/>
                </a:lnTo>
                <a:lnTo>
                  <a:pt x="183934" y="386588"/>
                </a:lnTo>
                <a:lnTo>
                  <a:pt x="177253" y="395960"/>
                </a:lnTo>
                <a:lnTo>
                  <a:pt x="172974" y="406793"/>
                </a:lnTo>
                <a:lnTo>
                  <a:pt x="171450" y="418668"/>
                </a:lnTo>
                <a:lnTo>
                  <a:pt x="190500" y="418668"/>
                </a:lnTo>
                <a:lnTo>
                  <a:pt x="192735" y="407504"/>
                </a:lnTo>
                <a:lnTo>
                  <a:pt x="198831" y="398424"/>
                </a:lnTo>
                <a:lnTo>
                  <a:pt x="207911" y="392328"/>
                </a:lnTo>
                <a:lnTo>
                  <a:pt x="219075" y="390093"/>
                </a:lnTo>
                <a:lnTo>
                  <a:pt x="230238" y="392328"/>
                </a:lnTo>
                <a:lnTo>
                  <a:pt x="239318" y="398424"/>
                </a:lnTo>
                <a:lnTo>
                  <a:pt x="245414" y="407504"/>
                </a:lnTo>
                <a:lnTo>
                  <a:pt x="247650" y="418668"/>
                </a:lnTo>
                <a:lnTo>
                  <a:pt x="266700" y="418668"/>
                </a:lnTo>
                <a:close/>
              </a:path>
              <a:path w="508635" h="447675">
                <a:moveTo>
                  <a:pt x="508609" y="10528"/>
                </a:moveTo>
                <a:lnTo>
                  <a:pt x="501497" y="0"/>
                </a:lnTo>
                <a:lnTo>
                  <a:pt x="237083" y="178600"/>
                </a:lnTo>
                <a:lnTo>
                  <a:pt x="242862" y="107226"/>
                </a:lnTo>
                <a:lnTo>
                  <a:pt x="240245" y="104165"/>
                </a:lnTo>
                <a:lnTo>
                  <a:pt x="233260" y="103593"/>
                </a:lnTo>
                <a:lnTo>
                  <a:pt x="230200" y="106197"/>
                </a:lnTo>
                <a:lnTo>
                  <a:pt x="222948" y="195808"/>
                </a:lnTo>
                <a:lnTo>
                  <a:pt x="308787" y="222554"/>
                </a:lnTo>
                <a:lnTo>
                  <a:pt x="312356" y="220687"/>
                </a:lnTo>
                <a:lnTo>
                  <a:pt x="314439" y="213995"/>
                </a:lnTo>
                <a:lnTo>
                  <a:pt x="312572" y="210426"/>
                </a:lnTo>
                <a:lnTo>
                  <a:pt x="267931" y="196519"/>
                </a:lnTo>
                <a:lnTo>
                  <a:pt x="244195" y="189128"/>
                </a:lnTo>
                <a:lnTo>
                  <a:pt x="508609" y="10528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12630" y="6474700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49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5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8"/>
                </a:lnTo>
                <a:lnTo>
                  <a:pt x="0" y="171450"/>
                </a:lnTo>
                <a:lnTo>
                  <a:pt x="19050" y="171450"/>
                </a:lnTo>
                <a:lnTo>
                  <a:pt x="23527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5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49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49"/>
                </a:lnTo>
                <a:lnTo>
                  <a:pt x="118095" y="19049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5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3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7" y="149162"/>
                </a:lnTo>
                <a:lnTo>
                  <a:pt x="166719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1" y="116430"/>
                </a:lnTo>
                <a:lnTo>
                  <a:pt x="126115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3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8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49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5" y="103287"/>
                </a:lnTo>
                <a:lnTo>
                  <a:pt x="165954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9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49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49"/>
                </a:lnTo>
                <a:lnTo>
                  <a:pt x="251445" y="19049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49"/>
                </a:moveTo>
                <a:lnTo>
                  <a:pt x="76200" y="19049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49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5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49"/>
                </a:lnTo>
                <a:lnTo>
                  <a:pt x="128841" y="34956"/>
                </a:lnTo>
                <a:lnTo>
                  <a:pt x="118095" y="19049"/>
                </a:lnTo>
                <a:close/>
              </a:path>
              <a:path w="285750" h="171450">
                <a:moveTo>
                  <a:pt x="251445" y="19049"/>
                </a:moveTo>
                <a:lnTo>
                  <a:pt x="209550" y="19049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49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5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49"/>
                </a:lnTo>
                <a:lnTo>
                  <a:pt x="262191" y="34956"/>
                </a:lnTo>
                <a:lnTo>
                  <a:pt x="251445" y="19049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27898" y="6425801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50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5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7"/>
                </a:lnTo>
                <a:lnTo>
                  <a:pt x="0" y="171450"/>
                </a:lnTo>
                <a:lnTo>
                  <a:pt x="19050" y="171450"/>
                </a:lnTo>
                <a:lnTo>
                  <a:pt x="23526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4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50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50"/>
                </a:lnTo>
                <a:lnTo>
                  <a:pt x="118095" y="19050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4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2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6" y="149162"/>
                </a:lnTo>
                <a:lnTo>
                  <a:pt x="166718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0" y="116430"/>
                </a:lnTo>
                <a:lnTo>
                  <a:pt x="126114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2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7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50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5" y="103287"/>
                </a:lnTo>
                <a:lnTo>
                  <a:pt x="165954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8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50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50"/>
                </a:lnTo>
                <a:lnTo>
                  <a:pt x="251445" y="19050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50"/>
                </a:moveTo>
                <a:lnTo>
                  <a:pt x="76200" y="19050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50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4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50"/>
                </a:lnTo>
                <a:lnTo>
                  <a:pt x="128841" y="34956"/>
                </a:lnTo>
                <a:lnTo>
                  <a:pt x="118095" y="19050"/>
                </a:lnTo>
                <a:close/>
              </a:path>
              <a:path w="285750" h="171450">
                <a:moveTo>
                  <a:pt x="251445" y="19050"/>
                </a:moveTo>
                <a:lnTo>
                  <a:pt x="209550" y="19050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50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4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50"/>
                </a:lnTo>
                <a:lnTo>
                  <a:pt x="262191" y="34956"/>
                </a:lnTo>
                <a:lnTo>
                  <a:pt x="251445" y="1905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3208649" y="5769695"/>
            <a:ext cx="669290" cy="614045"/>
            <a:chOff x="3208649" y="5769695"/>
            <a:chExt cx="669290" cy="614045"/>
          </a:xfrm>
        </p:grpSpPr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4114" y="6171073"/>
              <a:ext cx="141298" cy="21250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3214999" y="5776045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5">
                  <a:moveTo>
                    <a:pt x="0" y="176770"/>
                  </a:moveTo>
                  <a:lnTo>
                    <a:pt x="6314" y="129777"/>
                  </a:lnTo>
                  <a:lnTo>
                    <a:pt x="24134" y="87550"/>
                  </a:lnTo>
                  <a:lnTo>
                    <a:pt x="51774" y="51774"/>
                  </a:lnTo>
                  <a:lnTo>
                    <a:pt x="87550" y="24134"/>
                  </a:lnTo>
                  <a:lnTo>
                    <a:pt x="129777" y="6314"/>
                  </a:lnTo>
                  <a:lnTo>
                    <a:pt x="176770" y="0"/>
                  </a:lnTo>
                  <a:lnTo>
                    <a:pt x="223762" y="6314"/>
                  </a:lnTo>
                  <a:lnTo>
                    <a:pt x="265989" y="24134"/>
                  </a:lnTo>
                  <a:lnTo>
                    <a:pt x="301765" y="51774"/>
                  </a:lnTo>
                  <a:lnTo>
                    <a:pt x="329405" y="87550"/>
                  </a:lnTo>
                  <a:lnTo>
                    <a:pt x="347225" y="129777"/>
                  </a:lnTo>
                  <a:lnTo>
                    <a:pt x="353540" y="176770"/>
                  </a:lnTo>
                  <a:lnTo>
                    <a:pt x="347225" y="223762"/>
                  </a:lnTo>
                  <a:lnTo>
                    <a:pt x="329405" y="265989"/>
                  </a:lnTo>
                  <a:lnTo>
                    <a:pt x="301765" y="301765"/>
                  </a:lnTo>
                  <a:lnTo>
                    <a:pt x="265989" y="329405"/>
                  </a:lnTo>
                  <a:lnTo>
                    <a:pt x="223762" y="347225"/>
                  </a:lnTo>
                  <a:lnTo>
                    <a:pt x="176770" y="353540"/>
                  </a:lnTo>
                  <a:lnTo>
                    <a:pt x="129777" y="347225"/>
                  </a:lnTo>
                  <a:lnTo>
                    <a:pt x="87550" y="329405"/>
                  </a:lnTo>
                  <a:lnTo>
                    <a:pt x="51774" y="301765"/>
                  </a:lnTo>
                  <a:lnTo>
                    <a:pt x="24134" y="265989"/>
                  </a:lnTo>
                  <a:lnTo>
                    <a:pt x="6314" y="223762"/>
                  </a:lnTo>
                  <a:lnTo>
                    <a:pt x="0" y="176770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86582" y="5838075"/>
              <a:ext cx="210375" cy="219937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17905" y="5776045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5">
                  <a:moveTo>
                    <a:pt x="0" y="176770"/>
                  </a:moveTo>
                  <a:lnTo>
                    <a:pt x="6314" y="129777"/>
                  </a:lnTo>
                  <a:lnTo>
                    <a:pt x="24134" y="87550"/>
                  </a:lnTo>
                  <a:lnTo>
                    <a:pt x="51774" y="51774"/>
                  </a:lnTo>
                  <a:lnTo>
                    <a:pt x="87550" y="24134"/>
                  </a:lnTo>
                  <a:lnTo>
                    <a:pt x="129777" y="6314"/>
                  </a:lnTo>
                  <a:lnTo>
                    <a:pt x="176770" y="0"/>
                  </a:lnTo>
                  <a:lnTo>
                    <a:pt x="223762" y="6314"/>
                  </a:lnTo>
                  <a:lnTo>
                    <a:pt x="265989" y="24134"/>
                  </a:lnTo>
                  <a:lnTo>
                    <a:pt x="301765" y="51774"/>
                  </a:lnTo>
                  <a:lnTo>
                    <a:pt x="329405" y="87550"/>
                  </a:lnTo>
                  <a:lnTo>
                    <a:pt x="347225" y="129777"/>
                  </a:lnTo>
                  <a:lnTo>
                    <a:pt x="353540" y="176770"/>
                  </a:lnTo>
                  <a:lnTo>
                    <a:pt x="347225" y="223762"/>
                  </a:lnTo>
                  <a:lnTo>
                    <a:pt x="329405" y="265989"/>
                  </a:lnTo>
                  <a:lnTo>
                    <a:pt x="301765" y="301765"/>
                  </a:lnTo>
                  <a:lnTo>
                    <a:pt x="265989" y="329405"/>
                  </a:lnTo>
                  <a:lnTo>
                    <a:pt x="223762" y="347225"/>
                  </a:lnTo>
                  <a:lnTo>
                    <a:pt x="176770" y="353540"/>
                  </a:lnTo>
                  <a:lnTo>
                    <a:pt x="129777" y="347225"/>
                  </a:lnTo>
                  <a:lnTo>
                    <a:pt x="87550" y="329405"/>
                  </a:lnTo>
                  <a:lnTo>
                    <a:pt x="51774" y="301765"/>
                  </a:lnTo>
                  <a:lnTo>
                    <a:pt x="24134" y="265989"/>
                  </a:lnTo>
                  <a:lnTo>
                    <a:pt x="6314" y="223762"/>
                  </a:lnTo>
                  <a:lnTo>
                    <a:pt x="0" y="176770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99425" y="5845972"/>
              <a:ext cx="190500" cy="209549"/>
            </a:xfrm>
            <a:prstGeom prst="rect">
              <a:avLst/>
            </a:prstGeom>
          </p:spPr>
        </p:pic>
      </p:grpSp>
      <p:sp>
        <p:nvSpPr>
          <p:cNvPr id="29" name="object 29"/>
          <p:cNvSpPr/>
          <p:nvPr/>
        </p:nvSpPr>
        <p:spPr>
          <a:xfrm>
            <a:off x="3424396" y="6996486"/>
            <a:ext cx="266700" cy="190500"/>
          </a:xfrm>
          <a:custGeom>
            <a:avLst/>
            <a:gdLst/>
            <a:ahLst/>
            <a:cxnLst/>
            <a:rect l="l" t="t" r="r" b="b"/>
            <a:pathLst>
              <a:path w="266700" h="190500">
                <a:moveTo>
                  <a:pt x="133350" y="85724"/>
                </a:moveTo>
                <a:lnTo>
                  <a:pt x="118559" y="88732"/>
                </a:lnTo>
                <a:lnTo>
                  <a:pt x="106444" y="96919"/>
                </a:lnTo>
                <a:lnTo>
                  <a:pt x="98257" y="109034"/>
                </a:lnTo>
                <a:lnTo>
                  <a:pt x="95250" y="123824"/>
                </a:lnTo>
                <a:lnTo>
                  <a:pt x="96069" y="131557"/>
                </a:lnTo>
                <a:lnTo>
                  <a:pt x="98403" y="138749"/>
                </a:lnTo>
                <a:lnTo>
                  <a:pt x="102062" y="145250"/>
                </a:lnTo>
                <a:lnTo>
                  <a:pt x="106859" y="150911"/>
                </a:lnTo>
                <a:lnTo>
                  <a:pt x="102393" y="153925"/>
                </a:lnTo>
                <a:lnTo>
                  <a:pt x="85725" y="190499"/>
                </a:lnTo>
                <a:lnTo>
                  <a:pt x="104775" y="190499"/>
                </a:lnTo>
                <a:lnTo>
                  <a:pt x="107005" y="179332"/>
                </a:lnTo>
                <a:lnTo>
                  <a:pt x="113104" y="170254"/>
                </a:lnTo>
                <a:lnTo>
                  <a:pt x="122182" y="164155"/>
                </a:lnTo>
                <a:lnTo>
                  <a:pt x="133350" y="161924"/>
                </a:lnTo>
                <a:lnTo>
                  <a:pt x="171450" y="161924"/>
                </a:lnTo>
                <a:lnTo>
                  <a:pt x="168212" y="157608"/>
                </a:lnTo>
                <a:lnTo>
                  <a:pt x="164306" y="153925"/>
                </a:lnTo>
                <a:lnTo>
                  <a:pt x="159840" y="150911"/>
                </a:lnTo>
                <a:lnTo>
                  <a:pt x="164637" y="145250"/>
                </a:lnTo>
                <a:lnTo>
                  <a:pt x="165974" y="142874"/>
                </a:lnTo>
                <a:lnTo>
                  <a:pt x="133350" y="142874"/>
                </a:lnTo>
                <a:lnTo>
                  <a:pt x="125884" y="141394"/>
                </a:lnTo>
                <a:lnTo>
                  <a:pt x="119834" y="137340"/>
                </a:lnTo>
                <a:lnTo>
                  <a:pt x="115780" y="131290"/>
                </a:lnTo>
                <a:lnTo>
                  <a:pt x="114300" y="123824"/>
                </a:lnTo>
                <a:lnTo>
                  <a:pt x="115780" y="116359"/>
                </a:lnTo>
                <a:lnTo>
                  <a:pt x="119834" y="110309"/>
                </a:lnTo>
                <a:lnTo>
                  <a:pt x="125884" y="106255"/>
                </a:lnTo>
                <a:lnTo>
                  <a:pt x="133350" y="104774"/>
                </a:lnTo>
                <a:lnTo>
                  <a:pt x="165563" y="104774"/>
                </a:lnTo>
                <a:lnTo>
                  <a:pt x="160254" y="96919"/>
                </a:lnTo>
                <a:lnTo>
                  <a:pt x="148139" y="88732"/>
                </a:lnTo>
                <a:lnTo>
                  <a:pt x="133350" y="85724"/>
                </a:lnTo>
                <a:close/>
              </a:path>
              <a:path w="266700" h="190500">
                <a:moveTo>
                  <a:pt x="171450" y="161924"/>
                </a:moveTo>
                <a:lnTo>
                  <a:pt x="133350" y="161924"/>
                </a:lnTo>
                <a:lnTo>
                  <a:pt x="144517" y="164155"/>
                </a:lnTo>
                <a:lnTo>
                  <a:pt x="153595" y="170254"/>
                </a:lnTo>
                <a:lnTo>
                  <a:pt x="159694" y="179332"/>
                </a:lnTo>
                <a:lnTo>
                  <a:pt x="161925" y="190499"/>
                </a:lnTo>
                <a:lnTo>
                  <a:pt x="180975" y="190499"/>
                </a:lnTo>
                <a:lnTo>
                  <a:pt x="180323" y="182681"/>
                </a:lnTo>
                <a:lnTo>
                  <a:pt x="178444" y="175221"/>
                </a:lnTo>
                <a:lnTo>
                  <a:pt x="175449" y="168257"/>
                </a:lnTo>
                <a:lnTo>
                  <a:pt x="171450" y="161924"/>
                </a:lnTo>
                <a:close/>
              </a:path>
              <a:path w="266700" h="190500">
                <a:moveTo>
                  <a:pt x="47625" y="57149"/>
                </a:moveTo>
                <a:lnTo>
                  <a:pt x="32834" y="60157"/>
                </a:lnTo>
                <a:lnTo>
                  <a:pt x="20719" y="68344"/>
                </a:lnTo>
                <a:lnTo>
                  <a:pt x="12532" y="80459"/>
                </a:lnTo>
                <a:lnTo>
                  <a:pt x="9525" y="95249"/>
                </a:lnTo>
                <a:lnTo>
                  <a:pt x="10344" y="102982"/>
                </a:lnTo>
                <a:lnTo>
                  <a:pt x="12678" y="110174"/>
                </a:lnTo>
                <a:lnTo>
                  <a:pt x="16337" y="116675"/>
                </a:lnTo>
                <a:lnTo>
                  <a:pt x="21134" y="122336"/>
                </a:lnTo>
                <a:lnTo>
                  <a:pt x="12478" y="129846"/>
                </a:lnTo>
                <a:lnTo>
                  <a:pt x="5808" y="139214"/>
                </a:lnTo>
                <a:lnTo>
                  <a:pt x="1517" y="150041"/>
                </a:lnTo>
                <a:lnTo>
                  <a:pt x="0" y="161924"/>
                </a:lnTo>
                <a:lnTo>
                  <a:pt x="19050" y="161924"/>
                </a:lnTo>
                <a:lnTo>
                  <a:pt x="21280" y="150757"/>
                </a:lnTo>
                <a:lnTo>
                  <a:pt x="27379" y="141679"/>
                </a:lnTo>
                <a:lnTo>
                  <a:pt x="36457" y="135580"/>
                </a:lnTo>
                <a:lnTo>
                  <a:pt x="47625" y="133349"/>
                </a:lnTo>
                <a:lnTo>
                  <a:pt x="85265" y="133349"/>
                </a:lnTo>
                <a:lnTo>
                  <a:pt x="82770" y="129846"/>
                </a:lnTo>
                <a:lnTo>
                  <a:pt x="74115" y="122336"/>
                </a:lnTo>
                <a:lnTo>
                  <a:pt x="78912" y="116675"/>
                </a:lnTo>
                <a:lnTo>
                  <a:pt x="80249" y="114299"/>
                </a:lnTo>
                <a:lnTo>
                  <a:pt x="47625" y="114299"/>
                </a:lnTo>
                <a:lnTo>
                  <a:pt x="40159" y="112819"/>
                </a:lnTo>
                <a:lnTo>
                  <a:pt x="34109" y="108765"/>
                </a:lnTo>
                <a:lnTo>
                  <a:pt x="30055" y="102715"/>
                </a:lnTo>
                <a:lnTo>
                  <a:pt x="28575" y="95249"/>
                </a:lnTo>
                <a:lnTo>
                  <a:pt x="30055" y="87784"/>
                </a:lnTo>
                <a:lnTo>
                  <a:pt x="34109" y="81734"/>
                </a:lnTo>
                <a:lnTo>
                  <a:pt x="40159" y="77680"/>
                </a:lnTo>
                <a:lnTo>
                  <a:pt x="47625" y="76199"/>
                </a:lnTo>
                <a:lnTo>
                  <a:pt x="79838" y="76199"/>
                </a:lnTo>
                <a:lnTo>
                  <a:pt x="74530" y="68344"/>
                </a:lnTo>
                <a:lnTo>
                  <a:pt x="62415" y="60157"/>
                </a:lnTo>
                <a:lnTo>
                  <a:pt x="47625" y="57149"/>
                </a:lnTo>
                <a:close/>
              </a:path>
              <a:path w="266700" h="190500">
                <a:moveTo>
                  <a:pt x="85265" y="133349"/>
                </a:moveTo>
                <a:lnTo>
                  <a:pt x="47625" y="133349"/>
                </a:lnTo>
                <a:lnTo>
                  <a:pt x="58791" y="135580"/>
                </a:lnTo>
                <a:lnTo>
                  <a:pt x="67869" y="141679"/>
                </a:lnTo>
                <a:lnTo>
                  <a:pt x="73969" y="150757"/>
                </a:lnTo>
                <a:lnTo>
                  <a:pt x="76200" y="161924"/>
                </a:lnTo>
                <a:lnTo>
                  <a:pt x="95250" y="161924"/>
                </a:lnTo>
                <a:lnTo>
                  <a:pt x="93731" y="150041"/>
                </a:lnTo>
                <a:lnTo>
                  <a:pt x="89440" y="139214"/>
                </a:lnTo>
                <a:lnTo>
                  <a:pt x="85265" y="133349"/>
                </a:lnTo>
                <a:close/>
              </a:path>
              <a:path w="266700" h="190500">
                <a:moveTo>
                  <a:pt x="219075" y="57149"/>
                </a:moveTo>
                <a:lnTo>
                  <a:pt x="204284" y="60157"/>
                </a:lnTo>
                <a:lnTo>
                  <a:pt x="192169" y="68344"/>
                </a:lnTo>
                <a:lnTo>
                  <a:pt x="183982" y="80459"/>
                </a:lnTo>
                <a:lnTo>
                  <a:pt x="180975" y="95249"/>
                </a:lnTo>
                <a:lnTo>
                  <a:pt x="181794" y="102982"/>
                </a:lnTo>
                <a:lnTo>
                  <a:pt x="184128" y="110174"/>
                </a:lnTo>
                <a:lnTo>
                  <a:pt x="187787" y="116675"/>
                </a:lnTo>
                <a:lnTo>
                  <a:pt x="192584" y="122336"/>
                </a:lnTo>
                <a:lnTo>
                  <a:pt x="183928" y="129846"/>
                </a:lnTo>
                <a:lnTo>
                  <a:pt x="177258" y="139214"/>
                </a:lnTo>
                <a:lnTo>
                  <a:pt x="172967" y="150041"/>
                </a:lnTo>
                <a:lnTo>
                  <a:pt x="171450" y="161924"/>
                </a:lnTo>
                <a:lnTo>
                  <a:pt x="190500" y="161924"/>
                </a:lnTo>
                <a:lnTo>
                  <a:pt x="192730" y="150757"/>
                </a:lnTo>
                <a:lnTo>
                  <a:pt x="198829" y="141679"/>
                </a:lnTo>
                <a:lnTo>
                  <a:pt x="207907" y="135580"/>
                </a:lnTo>
                <a:lnTo>
                  <a:pt x="219075" y="133349"/>
                </a:lnTo>
                <a:lnTo>
                  <a:pt x="256715" y="133349"/>
                </a:lnTo>
                <a:lnTo>
                  <a:pt x="254220" y="129846"/>
                </a:lnTo>
                <a:lnTo>
                  <a:pt x="245565" y="122336"/>
                </a:lnTo>
                <a:lnTo>
                  <a:pt x="250362" y="116675"/>
                </a:lnTo>
                <a:lnTo>
                  <a:pt x="251699" y="114299"/>
                </a:lnTo>
                <a:lnTo>
                  <a:pt x="219075" y="114299"/>
                </a:lnTo>
                <a:lnTo>
                  <a:pt x="211609" y="112819"/>
                </a:lnTo>
                <a:lnTo>
                  <a:pt x="205559" y="108765"/>
                </a:lnTo>
                <a:lnTo>
                  <a:pt x="201505" y="102715"/>
                </a:lnTo>
                <a:lnTo>
                  <a:pt x="200025" y="95249"/>
                </a:lnTo>
                <a:lnTo>
                  <a:pt x="201505" y="87784"/>
                </a:lnTo>
                <a:lnTo>
                  <a:pt x="205559" y="81734"/>
                </a:lnTo>
                <a:lnTo>
                  <a:pt x="211609" y="77680"/>
                </a:lnTo>
                <a:lnTo>
                  <a:pt x="219075" y="76199"/>
                </a:lnTo>
                <a:lnTo>
                  <a:pt x="251288" y="76199"/>
                </a:lnTo>
                <a:lnTo>
                  <a:pt x="245979" y="68344"/>
                </a:lnTo>
                <a:lnTo>
                  <a:pt x="233864" y="60157"/>
                </a:lnTo>
                <a:lnTo>
                  <a:pt x="219075" y="57149"/>
                </a:lnTo>
                <a:close/>
              </a:path>
              <a:path w="266700" h="190500">
                <a:moveTo>
                  <a:pt x="256715" y="133349"/>
                </a:moveTo>
                <a:lnTo>
                  <a:pt x="219075" y="133349"/>
                </a:lnTo>
                <a:lnTo>
                  <a:pt x="230242" y="135580"/>
                </a:lnTo>
                <a:lnTo>
                  <a:pt x="239320" y="141679"/>
                </a:lnTo>
                <a:lnTo>
                  <a:pt x="245419" y="150757"/>
                </a:lnTo>
                <a:lnTo>
                  <a:pt x="247650" y="161924"/>
                </a:lnTo>
                <a:lnTo>
                  <a:pt x="266700" y="161924"/>
                </a:lnTo>
                <a:lnTo>
                  <a:pt x="265181" y="150041"/>
                </a:lnTo>
                <a:lnTo>
                  <a:pt x="260890" y="139214"/>
                </a:lnTo>
                <a:lnTo>
                  <a:pt x="256715" y="133349"/>
                </a:lnTo>
                <a:close/>
              </a:path>
              <a:path w="266700" h="190500">
                <a:moveTo>
                  <a:pt x="165563" y="104774"/>
                </a:moveTo>
                <a:lnTo>
                  <a:pt x="133350" y="104774"/>
                </a:lnTo>
                <a:lnTo>
                  <a:pt x="140815" y="106255"/>
                </a:lnTo>
                <a:lnTo>
                  <a:pt x="146865" y="110309"/>
                </a:lnTo>
                <a:lnTo>
                  <a:pt x="150919" y="116359"/>
                </a:lnTo>
                <a:lnTo>
                  <a:pt x="152400" y="123824"/>
                </a:lnTo>
                <a:lnTo>
                  <a:pt x="150919" y="131290"/>
                </a:lnTo>
                <a:lnTo>
                  <a:pt x="146865" y="137340"/>
                </a:lnTo>
                <a:lnTo>
                  <a:pt x="140815" y="141394"/>
                </a:lnTo>
                <a:lnTo>
                  <a:pt x="133350" y="142874"/>
                </a:lnTo>
                <a:lnTo>
                  <a:pt x="165974" y="142874"/>
                </a:lnTo>
                <a:lnTo>
                  <a:pt x="168296" y="138749"/>
                </a:lnTo>
                <a:lnTo>
                  <a:pt x="170630" y="131557"/>
                </a:lnTo>
                <a:lnTo>
                  <a:pt x="171450" y="123824"/>
                </a:lnTo>
                <a:lnTo>
                  <a:pt x="168442" y="109034"/>
                </a:lnTo>
                <a:lnTo>
                  <a:pt x="165563" y="104774"/>
                </a:lnTo>
                <a:close/>
              </a:path>
              <a:path w="266700" h="190500">
                <a:moveTo>
                  <a:pt x="79838" y="76199"/>
                </a:moveTo>
                <a:lnTo>
                  <a:pt x="47625" y="76199"/>
                </a:lnTo>
                <a:lnTo>
                  <a:pt x="55090" y="77680"/>
                </a:lnTo>
                <a:lnTo>
                  <a:pt x="61140" y="81734"/>
                </a:lnTo>
                <a:lnTo>
                  <a:pt x="65194" y="87784"/>
                </a:lnTo>
                <a:lnTo>
                  <a:pt x="66675" y="95249"/>
                </a:lnTo>
                <a:lnTo>
                  <a:pt x="65194" y="102715"/>
                </a:lnTo>
                <a:lnTo>
                  <a:pt x="61140" y="108765"/>
                </a:lnTo>
                <a:lnTo>
                  <a:pt x="55090" y="112819"/>
                </a:lnTo>
                <a:lnTo>
                  <a:pt x="47625" y="114299"/>
                </a:lnTo>
                <a:lnTo>
                  <a:pt x="80249" y="114299"/>
                </a:lnTo>
                <a:lnTo>
                  <a:pt x="82571" y="110174"/>
                </a:lnTo>
                <a:lnTo>
                  <a:pt x="84905" y="102982"/>
                </a:lnTo>
                <a:lnTo>
                  <a:pt x="85725" y="95249"/>
                </a:lnTo>
                <a:lnTo>
                  <a:pt x="82717" y="80459"/>
                </a:lnTo>
                <a:lnTo>
                  <a:pt x="79838" y="76199"/>
                </a:lnTo>
                <a:close/>
              </a:path>
              <a:path w="266700" h="190500">
                <a:moveTo>
                  <a:pt x="251288" y="76199"/>
                </a:moveTo>
                <a:lnTo>
                  <a:pt x="219075" y="76199"/>
                </a:lnTo>
                <a:lnTo>
                  <a:pt x="226540" y="77680"/>
                </a:lnTo>
                <a:lnTo>
                  <a:pt x="232590" y="81734"/>
                </a:lnTo>
                <a:lnTo>
                  <a:pt x="236644" y="87784"/>
                </a:lnTo>
                <a:lnTo>
                  <a:pt x="238125" y="95249"/>
                </a:lnTo>
                <a:lnTo>
                  <a:pt x="236644" y="102715"/>
                </a:lnTo>
                <a:lnTo>
                  <a:pt x="232590" y="108765"/>
                </a:lnTo>
                <a:lnTo>
                  <a:pt x="226540" y="112819"/>
                </a:lnTo>
                <a:lnTo>
                  <a:pt x="219075" y="114299"/>
                </a:lnTo>
                <a:lnTo>
                  <a:pt x="251699" y="114299"/>
                </a:lnTo>
                <a:lnTo>
                  <a:pt x="254021" y="110174"/>
                </a:lnTo>
                <a:lnTo>
                  <a:pt x="256355" y="102982"/>
                </a:lnTo>
                <a:lnTo>
                  <a:pt x="257175" y="95249"/>
                </a:lnTo>
                <a:lnTo>
                  <a:pt x="254167" y="80459"/>
                </a:lnTo>
                <a:lnTo>
                  <a:pt x="251288" y="76199"/>
                </a:lnTo>
                <a:close/>
              </a:path>
              <a:path w="266700" h="190500">
                <a:moveTo>
                  <a:pt x="90487" y="0"/>
                </a:moveTo>
                <a:lnTo>
                  <a:pt x="77555" y="2634"/>
                </a:lnTo>
                <a:lnTo>
                  <a:pt x="66954" y="9804"/>
                </a:lnTo>
                <a:lnTo>
                  <a:pt x="59784" y="20406"/>
                </a:lnTo>
                <a:lnTo>
                  <a:pt x="57150" y="33337"/>
                </a:lnTo>
                <a:lnTo>
                  <a:pt x="59784" y="46269"/>
                </a:lnTo>
                <a:lnTo>
                  <a:pt x="66954" y="56871"/>
                </a:lnTo>
                <a:lnTo>
                  <a:pt x="77555" y="64040"/>
                </a:lnTo>
                <a:lnTo>
                  <a:pt x="90487" y="66674"/>
                </a:lnTo>
                <a:lnTo>
                  <a:pt x="103419" y="64040"/>
                </a:lnTo>
                <a:lnTo>
                  <a:pt x="114020" y="56871"/>
                </a:lnTo>
                <a:lnTo>
                  <a:pt x="120273" y="47624"/>
                </a:lnTo>
                <a:lnTo>
                  <a:pt x="82487" y="47624"/>
                </a:lnTo>
                <a:lnTo>
                  <a:pt x="76200" y="41336"/>
                </a:lnTo>
                <a:lnTo>
                  <a:pt x="76200" y="25337"/>
                </a:lnTo>
                <a:lnTo>
                  <a:pt x="82487" y="19049"/>
                </a:lnTo>
                <a:lnTo>
                  <a:pt x="120273" y="19049"/>
                </a:lnTo>
                <a:lnTo>
                  <a:pt x="114020" y="9804"/>
                </a:lnTo>
                <a:lnTo>
                  <a:pt x="103419" y="2634"/>
                </a:lnTo>
                <a:lnTo>
                  <a:pt x="90487" y="0"/>
                </a:lnTo>
                <a:close/>
              </a:path>
              <a:path w="266700" h="190500">
                <a:moveTo>
                  <a:pt x="176212" y="0"/>
                </a:moveTo>
                <a:lnTo>
                  <a:pt x="163280" y="2634"/>
                </a:lnTo>
                <a:lnTo>
                  <a:pt x="152678" y="9804"/>
                </a:lnTo>
                <a:lnTo>
                  <a:pt x="145509" y="20406"/>
                </a:lnTo>
                <a:lnTo>
                  <a:pt x="142875" y="33337"/>
                </a:lnTo>
                <a:lnTo>
                  <a:pt x="145509" y="46269"/>
                </a:lnTo>
                <a:lnTo>
                  <a:pt x="152678" y="56871"/>
                </a:lnTo>
                <a:lnTo>
                  <a:pt x="163280" y="64040"/>
                </a:lnTo>
                <a:lnTo>
                  <a:pt x="176212" y="66674"/>
                </a:lnTo>
                <a:lnTo>
                  <a:pt x="189144" y="64040"/>
                </a:lnTo>
                <a:lnTo>
                  <a:pt x="199745" y="56871"/>
                </a:lnTo>
                <a:lnTo>
                  <a:pt x="205998" y="47624"/>
                </a:lnTo>
                <a:lnTo>
                  <a:pt x="168212" y="47624"/>
                </a:lnTo>
                <a:lnTo>
                  <a:pt x="161925" y="41336"/>
                </a:lnTo>
                <a:lnTo>
                  <a:pt x="161925" y="25337"/>
                </a:lnTo>
                <a:lnTo>
                  <a:pt x="168212" y="19049"/>
                </a:lnTo>
                <a:lnTo>
                  <a:pt x="205998" y="19049"/>
                </a:lnTo>
                <a:lnTo>
                  <a:pt x="199745" y="9804"/>
                </a:lnTo>
                <a:lnTo>
                  <a:pt x="189144" y="2634"/>
                </a:lnTo>
                <a:lnTo>
                  <a:pt x="176212" y="0"/>
                </a:lnTo>
                <a:close/>
              </a:path>
              <a:path w="266700" h="190500">
                <a:moveTo>
                  <a:pt x="120273" y="19049"/>
                </a:moveTo>
                <a:lnTo>
                  <a:pt x="98487" y="19049"/>
                </a:lnTo>
                <a:lnTo>
                  <a:pt x="104775" y="25337"/>
                </a:lnTo>
                <a:lnTo>
                  <a:pt x="104775" y="41336"/>
                </a:lnTo>
                <a:lnTo>
                  <a:pt x="98487" y="47624"/>
                </a:lnTo>
                <a:lnTo>
                  <a:pt x="120273" y="47624"/>
                </a:lnTo>
                <a:lnTo>
                  <a:pt x="121190" y="46269"/>
                </a:lnTo>
                <a:lnTo>
                  <a:pt x="123825" y="33337"/>
                </a:lnTo>
                <a:lnTo>
                  <a:pt x="121190" y="20406"/>
                </a:lnTo>
                <a:lnTo>
                  <a:pt x="120273" y="19049"/>
                </a:lnTo>
                <a:close/>
              </a:path>
              <a:path w="266700" h="190500">
                <a:moveTo>
                  <a:pt x="205998" y="19049"/>
                </a:moveTo>
                <a:lnTo>
                  <a:pt x="184212" y="19049"/>
                </a:lnTo>
                <a:lnTo>
                  <a:pt x="190500" y="25337"/>
                </a:lnTo>
                <a:lnTo>
                  <a:pt x="190500" y="41336"/>
                </a:lnTo>
                <a:lnTo>
                  <a:pt x="184212" y="47624"/>
                </a:lnTo>
                <a:lnTo>
                  <a:pt x="205998" y="47624"/>
                </a:lnTo>
                <a:lnTo>
                  <a:pt x="206915" y="46269"/>
                </a:lnTo>
                <a:lnTo>
                  <a:pt x="209550" y="33337"/>
                </a:lnTo>
                <a:lnTo>
                  <a:pt x="206915" y="20406"/>
                </a:lnTo>
                <a:lnTo>
                  <a:pt x="205998" y="19049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4694837" y="6656611"/>
            <a:ext cx="534035" cy="447675"/>
            <a:chOff x="4694837" y="6656611"/>
            <a:chExt cx="534035" cy="447675"/>
          </a:xfrm>
        </p:grpSpPr>
        <p:sp>
          <p:nvSpPr>
            <p:cNvPr id="31" name="object 31"/>
            <p:cNvSpPr/>
            <p:nvPr/>
          </p:nvSpPr>
          <p:spPr>
            <a:xfrm>
              <a:off x="4694837" y="6656611"/>
              <a:ext cx="285750" cy="222885"/>
            </a:xfrm>
            <a:custGeom>
              <a:avLst/>
              <a:gdLst/>
              <a:ahLst/>
              <a:cxnLst/>
              <a:rect l="l" t="t" r="r" b="b"/>
              <a:pathLst>
                <a:path w="285750" h="222884">
                  <a:moveTo>
                    <a:pt x="264416" y="189128"/>
                  </a:moveTo>
                  <a:lnTo>
                    <a:pt x="196042" y="210427"/>
                  </a:lnTo>
                  <a:lnTo>
                    <a:pt x="194174" y="213987"/>
                  </a:lnTo>
                  <a:lnTo>
                    <a:pt x="196260" y="220684"/>
                  </a:lnTo>
                  <a:lnTo>
                    <a:pt x="199820" y="222553"/>
                  </a:lnTo>
                  <a:lnTo>
                    <a:pt x="283374" y="196524"/>
                  </a:lnTo>
                  <a:lnTo>
                    <a:pt x="275366" y="196524"/>
                  </a:lnTo>
                  <a:lnTo>
                    <a:pt x="264416" y="189128"/>
                  </a:lnTo>
                  <a:close/>
                </a:path>
                <a:path w="285750" h="222884">
                  <a:moveTo>
                    <a:pt x="272180" y="186709"/>
                  </a:moveTo>
                  <a:lnTo>
                    <a:pt x="264416" y="189128"/>
                  </a:lnTo>
                  <a:lnTo>
                    <a:pt x="275366" y="196524"/>
                  </a:lnTo>
                  <a:lnTo>
                    <a:pt x="278576" y="191773"/>
                  </a:lnTo>
                  <a:lnTo>
                    <a:pt x="272590" y="191773"/>
                  </a:lnTo>
                  <a:lnTo>
                    <a:pt x="272180" y="186709"/>
                  </a:lnTo>
                  <a:close/>
                </a:path>
                <a:path w="285750" h="222884">
                  <a:moveTo>
                    <a:pt x="275349" y="103594"/>
                  </a:moveTo>
                  <a:lnTo>
                    <a:pt x="268358" y="104159"/>
                  </a:lnTo>
                  <a:lnTo>
                    <a:pt x="265755" y="107222"/>
                  </a:lnTo>
                  <a:lnTo>
                    <a:pt x="271525" y="178604"/>
                  </a:lnTo>
                  <a:lnTo>
                    <a:pt x="282475" y="186000"/>
                  </a:lnTo>
                  <a:lnTo>
                    <a:pt x="275366" y="196524"/>
                  </a:lnTo>
                  <a:lnTo>
                    <a:pt x="283374" y="196524"/>
                  </a:lnTo>
                  <a:lnTo>
                    <a:pt x="285658" y="195813"/>
                  </a:lnTo>
                  <a:lnTo>
                    <a:pt x="278413" y="106198"/>
                  </a:lnTo>
                  <a:lnTo>
                    <a:pt x="275349" y="103594"/>
                  </a:lnTo>
                  <a:close/>
                </a:path>
                <a:path w="285750" h="222884">
                  <a:moveTo>
                    <a:pt x="277031" y="185198"/>
                  </a:moveTo>
                  <a:lnTo>
                    <a:pt x="272180" y="186709"/>
                  </a:lnTo>
                  <a:lnTo>
                    <a:pt x="272590" y="191773"/>
                  </a:lnTo>
                  <a:lnTo>
                    <a:pt x="277031" y="185198"/>
                  </a:lnTo>
                  <a:close/>
                </a:path>
                <a:path w="285750" h="222884">
                  <a:moveTo>
                    <a:pt x="281288" y="185198"/>
                  </a:moveTo>
                  <a:lnTo>
                    <a:pt x="277031" y="185198"/>
                  </a:lnTo>
                  <a:lnTo>
                    <a:pt x="272590" y="191773"/>
                  </a:lnTo>
                  <a:lnTo>
                    <a:pt x="278576" y="191773"/>
                  </a:lnTo>
                  <a:lnTo>
                    <a:pt x="282475" y="186000"/>
                  </a:lnTo>
                  <a:lnTo>
                    <a:pt x="281288" y="185198"/>
                  </a:lnTo>
                  <a:close/>
                </a:path>
                <a:path w="285750" h="222884">
                  <a:moveTo>
                    <a:pt x="7109" y="0"/>
                  </a:moveTo>
                  <a:lnTo>
                    <a:pt x="0" y="10524"/>
                  </a:lnTo>
                  <a:lnTo>
                    <a:pt x="264416" y="189128"/>
                  </a:lnTo>
                  <a:lnTo>
                    <a:pt x="272180" y="186709"/>
                  </a:lnTo>
                  <a:lnTo>
                    <a:pt x="271525" y="178604"/>
                  </a:lnTo>
                  <a:lnTo>
                    <a:pt x="7109" y="0"/>
                  </a:lnTo>
                  <a:close/>
                </a:path>
                <a:path w="285750" h="222884">
                  <a:moveTo>
                    <a:pt x="271525" y="178604"/>
                  </a:moveTo>
                  <a:lnTo>
                    <a:pt x="272180" y="186709"/>
                  </a:lnTo>
                  <a:lnTo>
                    <a:pt x="277031" y="185198"/>
                  </a:lnTo>
                  <a:lnTo>
                    <a:pt x="281288" y="185198"/>
                  </a:lnTo>
                  <a:lnTo>
                    <a:pt x="271525" y="17860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961996" y="6913356"/>
              <a:ext cx="266700" cy="190500"/>
            </a:xfrm>
            <a:custGeom>
              <a:avLst/>
              <a:gdLst/>
              <a:ahLst/>
              <a:cxnLst/>
              <a:rect l="l" t="t" r="r" b="b"/>
              <a:pathLst>
                <a:path w="266700" h="190500">
                  <a:moveTo>
                    <a:pt x="133350" y="85724"/>
                  </a:moveTo>
                  <a:lnTo>
                    <a:pt x="118560" y="88732"/>
                  </a:lnTo>
                  <a:lnTo>
                    <a:pt x="106445" y="96919"/>
                  </a:lnTo>
                  <a:lnTo>
                    <a:pt x="98257" y="109034"/>
                  </a:lnTo>
                  <a:lnTo>
                    <a:pt x="95250" y="123824"/>
                  </a:lnTo>
                  <a:lnTo>
                    <a:pt x="96069" y="131557"/>
                  </a:lnTo>
                  <a:lnTo>
                    <a:pt x="98403" y="138749"/>
                  </a:lnTo>
                  <a:lnTo>
                    <a:pt x="102062" y="145250"/>
                  </a:lnTo>
                  <a:lnTo>
                    <a:pt x="106859" y="150911"/>
                  </a:lnTo>
                  <a:lnTo>
                    <a:pt x="102393" y="153926"/>
                  </a:lnTo>
                  <a:lnTo>
                    <a:pt x="85725" y="190499"/>
                  </a:lnTo>
                  <a:lnTo>
                    <a:pt x="104775" y="190499"/>
                  </a:lnTo>
                  <a:lnTo>
                    <a:pt x="107005" y="179332"/>
                  </a:lnTo>
                  <a:lnTo>
                    <a:pt x="113104" y="170254"/>
                  </a:lnTo>
                  <a:lnTo>
                    <a:pt x="122182" y="164155"/>
                  </a:lnTo>
                  <a:lnTo>
                    <a:pt x="133350" y="161924"/>
                  </a:lnTo>
                  <a:lnTo>
                    <a:pt x="171450" y="161924"/>
                  </a:lnTo>
                  <a:lnTo>
                    <a:pt x="168212" y="157609"/>
                  </a:lnTo>
                  <a:lnTo>
                    <a:pt x="164306" y="153926"/>
                  </a:lnTo>
                  <a:lnTo>
                    <a:pt x="159840" y="150911"/>
                  </a:lnTo>
                  <a:lnTo>
                    <a:pt x="164637" y="145250"/>
                  </a:lnTo>
                  <a:lnTo>
                    <a:pt x="165974" y="142874"/>
                  </a:lnTo>
                  <a:lnTo>
                    <a:pt x="133350" y="142874"/>
                  </a:lnTo>
                  <a:lnTo>
                    <a:pt x="125884" y="141394"/>
                  </a:lnTo>
                  <a:lnTo>
                    <a:pt x="119834" y="137340"/>
                  </a:lnTo>
                  <a:lnTo>
                    <a:pt x="115780" y="131290"/>
                  </a:lnTo>
                  <a:lnTo>
                    <a:pt x="114300" y="123824"/>
                  </a:lnTo>
                  <a:lnTo>
                    <a:pt x="115780" y="116359"/>
                  </a:lnTo>
                  <a:lnTo>
                    <a:pt x="119834" y="110309"/>
                  </a:lnTo>
                  <a:lnTo>
                    <a:pt x="125884" y="106255"/>
                  </a:lnTo>
                  <a:lnTo>
                    <a:pt x="133350" y="104774"/>
                  </a:lnTo>
                  <a:lnTo>
                    <a:pt x="165563" y="104774"/>
                  </a:lnTo>
                  <a:lnTo>
                    <a:pt x="160255" y="96919"/>
                  </a:lnTo>
                  <a:lnTo>
                    <a:pt x="148140" y="88732"/>
                  </a:lnTo>
                  <a:lnTo>
                    <a:pt x="133350" y="85724"/>
                  </a:lnTo>
                  <a:close/>
                </a:path>
                <a:path w="266700" h="190500">
                  <a:moveTo>
                    <a:pt x="171450" y="161924"/>
                  </a:moveTo>
                  <a:lnTo>
                    <a:pt x="133350" y="161924"/>
                  </a:lnTo>
                  <a:lnTo>
                    <a:pt x="144518" y="164155"/>
                  </a:lnTo>
                  <a:lnTo>
                    <a:pt x="153595" y="170254"/>
                  </a:lnTo>
                  <a:lnTo>
                    <a:pt x="159694" y="179332"/>
                  </a:lnTo>
                  <a:lnTo>
                    <a:pt x="161925" y="190499"/>
                  </a:lnTo>
                  <a:lnTo>
                    <a:pt x="180975" y="190499"/>
                  </a:lnTo>
                  <a:lnTo>
                    <a:pt x="180323" y="182681"/>
                  </a:lnTo>
                  <a:lnTo>
                    <a:pt x="178445" y="175221"/>
                  </a:lnTo>
                  <a:lnTo>
                    <a:pt x="175450" y="168257"/>
                  </a:lnTo>
                  <a:lnTo>
                    <a:pt x="171450" y="161924"/>
                  </a:lnTo>
                  <a:close/>
                </a:path>
                <a:path w="266700" h="190500">
                  <a:moveTo>
                    <a:pt x="47625" y="57149"/>
                  </a:moveTo>
                  <a:lnTo>
                    <a:pt x="32834" y="60157"/>
                  </a:lnTo>
                  <a:lnTo>
                    <a:pt x="20719" y="68344"/>
                  </a:lnTo>
                  <a:lnTo>
                    <a:pt x="12532" y="80459"/>
                  </a:lnTo>
                  <a:lnTo>
                    <a:pt x="9525" y="95249"/>
                  </a:lnTo>
                  <a:lnTo>
                    <a:pt x="10344" y="102982"/>
                  </a:lnTo>
                  <a:lnTo>
                    <a:pt x="12678" y="110174"/>
                  </a:lnTo>
                  <a:lnTo>
                    <a:pt x="16337" y="116675"/>
                  </a:lnTo>
                  <a:lnTo>
                    <a:pt x="21134" y="122336"/>
                  </a:lnTo>
                  <a:lnTo>
                    <a:pt x="12479" y="129846"/>
                  </a:lnTo>
                  <a:lnTo>
                    <a:pt x="5809" y="139214"/>
                  </a:lnTo>
                  <a:lnTo>
                    <a:pt x="1518" y="150041"/>
                  </a:lnTo>
                  <a:lnTo>
                    <a:pt x="0" y="161924"/>
                  </a:lnTo>
                  <a:lnTo>
                    <a:pt x="19050" y="161924"/>
                  </a:lnTo>
                  <a:lnTo>
                    <a:pt x="21280" y="150757"/>
                  </a:lnTo>
                  <a:lnTo>
                    <a:pt x="27380" y="141679"/>
                  </a:lnTo>
                  <a:lnTo>
                    <a:pt x="36458" y="135580"/>
                  </a:lnTo>
                  <a:lnTo>
                    <a:pt x="47625" y="133349"/>
                  </a:lnTo>
                  <a:lnTo>
                    <a:pt x="85265" y="133349"/>
                  </a:lnTo>
                  <a:lnTo>
                    <a:pt x="82771" y="129846"/>
                  </a:lnTo>
                  <a:lnTo>
                    <a:pt x="74115" y="122336"/>
                  </a:lnTo>
                  <a:lnTo>
                    <a:pt x="78912" y="116675"/>
                  </a:lnTo>
                  <a:lnTo>
                    <a:pt x="80249" y="114299"/>
                  </a:lnTo>
                  <a:lnTo>
                    <a:pt x="47625" y="114299"/>
                  </a:lnTo>
                  <a:lnTo>
                    <a:pt x="40159" y="112819"/>
                  </a:lnTo>
                  <a:lnTo>
                    <a:pt x="34109" y="108765"/>
                  </a:lnTo>
                  <a:lnTo>
                    <a:pt x="30055" y="102715"/>
                  </a:lnTo>
                  <a:lnTo>
                    <a:pt x="28575" y="95249"/>
                  </a:lnTo>
                  <a:lnTo>
                    <a:pt x="30055" y="87784"/>
                  </a:lnTo>
                  <a:lnTo>
                    <a:pt x="34109" y="81734"/>
                  </a:lnTo>
                  <a:lnTo>
                    <a:pt x="40159" y="77680"/>
                  </a:lnTo>
                  <a:lnTo>
                    <a:pt x="47625" y="76199"/>
                  </a:lnTo>
                  <a:lnTo>
                    <a:pt x="79839" y="76199"/>
                  </a:lnTo>
                  <a:lnTo>
                    <a:pt x="74530" y="68344"/>
                  </a:lnTo>
                  <a:lnTo>
                    <a:pt x="62415" y="60157"/>
                  </a:lnTo>
                  <a:lnTo>
                    <a:pt x="47625" y="57149"/>
                  </a:lnTo>
                  <a:close/>
                </a:path>
                <a:path w="266700" h="190500">
                  <a:moveTo>
                    <a:pt x="85265" y="133349"/>
                  </a:moveTo>
                  <a:lnTo>
                    <a:pt x="47625" y="133349"/>
                  </a:lnTo>
                  <a:lnTo>
                    <a:pt x="58792" y="135580"/>
                  </a:lnTo>
                  <a:lnTo>
                    <a:pt x="67870" y="141679"/>
                  </a:lnTo>
                  <a:lnTo>
                    <a:pt x="73969" y="150757"/>
                  </a:lnTo>
                  <a:lnTo>
                    <a:pt x="76200" y="161924"/>
                  </a:lnTo>
                  <a:lnTo>
                    <a:pt x="95250" y="161924"/>
                  </a:lnTo>
                  <a:lnTo>
                    <a:pt x="93732" y="150041"/>
                  </a:lnTo>
                  <a:lnTo>
                    <a:pt x="89441" y="139214"/>
                  </a:lnTo>
                  <a:lnTo>
                    <a:pt x="85265" y="133349"/>
                  </a:lnTo>
                  <a:close/>
                </a:path>
                <a:path w="266700" h="190500">
                  <a:moveTo>
                    <a:pt x="219075" y="57149"/>
                  </a:moveTo>
                  <a:lnTo>
                    <a:pt x="204285" y="60157"/>
                  </a:lnTo>
                  <a:lnTo>
                    <a:pt x="192170" y="68344"/>
                  </a:lnTo>
                  <a:lnTo>
                    <a:pt x="183982" y="80459"/>
                  </a:lnTo>
                  <a:lnTo>
                    <a:pt x="180975" y="95249"/>
                  </a:lnTo>
                  <a:lnTo>
                    <a:pt x="181794" y="102982"/>
                  </a:lnTo>
                  <a:lnTo>
                    <a:pt x="184128" y="110174"/>
                  </a:lnTo>
                  <a:lnTo>
                    <a:pt x="187787" y="116675"/>
                  </a:lnTo>
                  <a:lnTo>
                    <a:pt x="192584" y="122336"/>
                  </a:lnTo>
                  <a:lnTo>
                    <a:pt x="183929" y="129846"/>
                  </a:lnTo>
                  <a:lnTo>
                    <a:pt x="177259" y="139214"/>
                  </a:lnTo>
                  <a:lnTo>
                    <a:pt x="172968" y="150041"/>
                  </a:lnTo>
                  <a:lnTo>
                    <a:pt x="171450" y="161924"/>
                  </a:lnTo>
                  <a:lnTo>
                    <a:pt x="190500" y="161924"/>
                  </a:lnTo>
                  <a:lnTo>
                    <a:pt x="192730" y="150757"/>
                  </a:lnTo>
                  <a:lnTo>
                    <a:pt x="198829" y="141679"/>
                  </a:lnTo>
                  <a:lnTo>
                    <a:pt x="207907" y="135580"/>
                  </a:lnTo>
                  <a:lnTo>
                    <a:pt x="219075" y="133349"/>
                  </a:lnTo>
                  <a:lnTo>
                    <a:pt x="256715" y="133349"/>
                  </a:lnTo>
                  <a:lnTo>
                    <a:pt x="254221" y="129846"/>
                  </a:lnTo>
                  <a:lnTo>
                    <a:pt x="245565" y="122336"/>
                  </a:lnTo>
                  <a:lnTo>
                    <a:pt x="250362" y="116675"/>
                  </a:lnTo>
                  <a:lnTo>
                    <a:pt x="251699" y="114299"/>
                  </a:lnTo>
                  <a:lnTo>
                    <a:pt x="219075" y="114299"/>
                  </a:lnTo>
                  <a:lnTo>
                    <a:pt x="211609" y="112819"/>
                  </a:lnTo>
                  <a:lnTo>
                    <a:pt x="205559" y="108765"/>
                  </a:lnTo>
                  <a:lnTo>
                    <a:pt x="201505" y="102715"/>
                  </a:lnTo>
                  <a:lnTo>
                    <a:pt x="200025" y="95249"/>
                  </a:lnTo>
                  <a:lnTo>
                    <a:pt x="201505" y="87784"/>
                  </a:lnTo>
                  <a:lnTo>
                    <a:pt x="205559" y="81734"/>
                  </a:lnTo>
                  <a:lnTo>
                    <a:pt x="211609" y="77680"/>
                  </a:lnTo>
                  <a:lnTo>
                    <a:pt x="219075" y="76199"/>
                  </a:lnTo>
                  <a:lnTo>
                    <a:pt x="251288" y="76199"/>
                  </a:lnTo>
                  <a:lnTo>
                    <a:pt x="245980" y="68344"/>
                  </a:lnTo>
                  <a:lnTo>
                    <a:pt x="233865" y="60157"/>
                  </a:lnTo>
                  <a:lnTo>
                    <a:pt x="219075" y="57149"/>
                  </a:lnTo>
                  <a:close/>
                </a:path>
                <a:path w="266700" h="190500">
                  <a:moveTo>
                    <a:pt x="256715" y="133349"/>
                  </a:moveTo>
                  <a:lnTo>
                    <a:pt x="219075" y="133349"/>
                  </a:lnTo>
                  <a:lnTo>
                    <a:pt x="230243" y="135580"/>
                  </a:lnTo>
                  <a:lnTo>
                    <a:pt x="239320" y="141679"/>
                  </a:lnTo>
                  <a:lnTo>
                    <a:pt x="245419" y="150757"/>
                  </a:lnTo>
                  <a:lnTo>
                    <a:pt x="247650" y="161924"/>
                  </a:lnTo>
                  <a:lnTo>
                    <a:pt x="266700" y="161924"/>
                  </a:lnTo>
                  <a:lnTo>
                    <a:pt x="265182" y="150041"/>
                  </a:lnTo>
                  <a:lnTo>
                    <a:pt x="260891" y="139214"/>
                  </a:lnTo>
                  <a:lnTo>
                    <a:pt x="256715" y="133349"/>
                  </a:lnTo>
                  <a:close/>
                </a:path>
                <a:path w="266700" h="190500">
                  <a:moveTo>
                    <a:pt x="165563" y="104774"/>
                  </a:moveTo>
                  <a:lnTo>
                    <a:pt x="133350" y="104774"/>
                  </a:lnTo>
                  <a:lnTo>
                    <a:pt x="140815" y="106255"/>
                  </a:lnTo>
                  <a:lnTo>
                    <a:pt x="146865" y="110309"/>
                  </a:lnTo>
                  <a:lnTo>
                    <a:pt x="150919" y="116359"/>
                  </a:lnTo>
                  <a:lnTo>
                    <a:pt x="152400" y="123824"/>
                  </a:lnTo>
                  <a:lnTo>
                    <a:pt x="150919" y="131290"/>
                  </a:lnTo>
                  <a:lnTo>
                    <a:pt x="146865" y="137340"/>
                  </a:lnTo>
                  <a:lnTo>
                    <a:pt x="140815" y="141394"/>
                  </a:lnTo>
                  <a:lnTo>
                    <a:pt x="133350" y="142874"/>
                  </a:lnTo>
                  <a:lnTo>
                    <a:pt x="165974" y="142874"/>
                  </a:lnTo>
                  <a:lnTo>
                    <a:pt x="168296" y="138749"/>
                  </a:lnTo>
                  <a:lnTo>
                    <a:pt x="170630" y="131557"/>
                  </a:lnTo>
                  <a:lnTo>
                    <a:pt x="171450" y="123824"/>
                  </a:lnTo>
                  <a:lnTo>
                    <a:pt x="168442" y="109034"/>
                  </a:lnTo>
                  <a:lnTo>
                    <a:pt x="165563" y="104774"/>
                  </a:lnTo>
                  <a:close/>
                </a:path>
                <a:path w="266700" h="190500">
                  <a:moveTo>
                    <a:pt x="79839" y="76199"/>
                  </a:moveTo>
                  <a:lnTo>
                    <a:pt x="47625" y="76199"/>
                  </a:lnTo>
                  <a:lnTo>
                    <a:pt x="55090" y="77680"/>
                  </a:lnTo>
                  <a:lnTo>
                    <a:pt x="61140" y="81734"/>
                  </a:lnTo>
                  <a:lnTo>
                    <a:pt x="65194" y="87784"/>
                  </a:lnTo>
                  <a:lnTo>
                    <a:pt x="66675" y="95249"/>
                  </a:lnTo>
                  <a:lnTo>
                    <a:pt x="65194" y="102715"/>
                  </a:lnTo>
                  <a:lnTo>
                    <a:pt x="61140" y="108765"/>
                  </a:lnTo>
                  <a:lnTo>
                    <a:pt x="55090" y="112819"/>
                  </a:lnTo>
                  <a:lnTo>
                    <a:pt x="47625" y="114299"/>
                  </a:lnTo>
                  <a:lnTo>
                    <a:pt x="80249" y="114299"/>
                  </a:lnTo>
                  <a:lnTo>
                    <a:pt x="82571" y="110174"/>
                  </a:lnTo>
                  <a:lnTo>
                    <a:pt x="84905" y="102982"/>
                  </a:lnTo>
                  <a:lnTo>
                    <a:pt x="85725" y="95249"/>
                  </a:lnTo>
                  <a:lnTo>
                    <a:pt x="82717" y="80459"/>
                  </a:lnTo>
                  <a:lnTo>
                    <a:pt x="79839" y="76199"/>
                  </a:lnTo>
                  <a:close/>
                </a:path>
                <a:path w="266700" h="190500">
                  <a:moveTo>
                    <a:pt x="251288" y="76199"/>
                  </a:moveTo>
                  <a:lnTo>
                    <a:pt x="219075" y="76199"/>
                  </a:lnTo>
                  <a:lnTo>
                    <a:pt x="226540" y="77680"/>
                  </a:lnTo>
                  <a:lnTo>
                    <a:pt x="232590" y="81734"/>
                  </a:lnTo>
                  <a:lnTo>
                    <a:pt x="236644" y="87784"/>
                  </a:lnTo>
                  <a:lnTo>
                    <a:pt x="238125" y="95249"/>
                  </a:lnTo>
                  <a:lnTo>
                    <a:pt x="236644" y="102715"/>
                  </a:lnTo>
                  <a:lnTo>
                    <a:pt x="232590" y="108765"/>
                  </a:lnTo>
                  <a:lnTo>
                    <a:pt x="226540" y="112819"/>
                  </a:lnTo>
                  <a:lnTo>
                    <a:pt x="219075" y="114299"/>
                  </a:lnTo>
                  <a:lnTo>
                    <a:pt x="251699" y="114299"/>
                  </a:lnTo>
                  <a:lnTo>
                    <a:pt x="254021" y="110174"/>
                  </a:lnTo>
                  <a:lnTo>
                    <a:pt x="256355" y="102982"/>
                  </a:lnTo>
                  <a:lnTo>
                    <a:pt x="257175" y="95249"/>
                  </a:lnTo>
                  <a:lnTo>
                    <a:pt x="254167" y="80459"/>
                  </a:lnTo>
                  <a:lnTo>
                    <a:pt x="251288" y="76199"/>
                  </a:lnTo>
                  <a:close/>
                </a:path>
                <a:path w="266700" h="190500">
                  <a:moveTo>
                    <a:pt x="90488" y="0"/>
                  </a:moveTo>
                  <a:lnTo>
                    <a:pt x="77556" y="2634"/>
                  </a:lnTo>
                  <a:lnTo>
                    <a:pt x="66954" y="9804"/>
                  </a:lnTo>
                  <a:lnTo>
                    <a:pt x="59784" y="20406"/>
                  </a:lnTo>
                  <a:lnTo>
                    <a:pt x="57150" y="33338"/>
                  </a:lnTo>
                  <a:lnTo>
                    <a:pt x="59784" y="46269"/>
                  </a:lnTo>
                  <a:lnTo>
                    <a:pt x="66954" y="56871"/>
                  </a:lnTo>
                  <a:lnTo>
                    <a:pt x="77556" y="64040"/>
                  </a:lnTo>
                  <a:lnTo>
                    <a:pt x="90488" y="66674"/>
                  </a:lnTo>
                  <a:lnTo>
                    <a:pt x="103420" y="64040"/>
                  </a:lnTo>
                  <a:lnTo>
                    <a:pt x="114021" y="56871"/>
                  </a:lnTo>
                  <a:lnTo>
                    <a:pt x="120274" y="47624"/>
                  </a:lnTo>
                  <a:lnTo>
                    <a:pt x="82487" y="47624"/>
                  </a:lnTo>
                  <a:lnTo>
                    <a:pt x="76200" y="41336"/>
                  </a:lnTo>
                  <a:lnTo>
                    <a:pt x="76200" y="25338"/>
                  </a:lnTo>
                  <a:lnTo>
                    <a:pt x="82487" y="19049"/>
                  </a:lnTo>
                  <a:lnTo>
                    <a:pt x="120273" y="19049"/>
                  </a:lnTo>
                  <a:lnTo>
                    <a:pt x="114021" y="9804"/>
                  </a:lnTo>
                  <a:lnTo>
                    <a:pt x="103420" y="2634"/>
                  </a:lnTo>
                  <a:lnTo>
                    <a:pt x="90488" y="0"/>
                  </a:lnTo>
                  <a:close/>
                </a:path>
                <a:path w="266700" h="190500">
                  <a:moveTo>
                    <a:pt x="176213" y="0"/>
                  </a:moveTo>
                  <a:lnTo>
                    <a:pt x="163281" y="2634"/>
                  </a:lnTo>
                  <a:lnTo>
                    <a:pt x="152679" y="9804"/>
                  </a:lnTo>
                  <a:lnTo>
                    <a:pt x="145509" y="20406"/>
                  </a:lnTo>
                  <a:lnTo>
                    <a:pt x="142875" y="33338"/>
                  </a:lnTo>
                  <a:lnTo>
                    <a:pt x="145509" y="46269"/>
                  </a:lnTo>
                  <a:lnTo>
                    <a:pt x="152679" y="56871"/>
                  </a:lnTo>
                  <a:lnTo>
                    <a:pt x="163281" y="64040"/>
                  </a:lnTo>
                  <a:lnTo>
                    <a:pt x="176213" y="66674"/>
                  </a:lnTo>
                  <a:lnTo>
                    <a:pt x="189145" y="64040"/>
                  </a:lnTo>
                  <a:lnTo>
                    <a:pt x="199746" y="56871"/>
                  </a:lnTo>
                  <a:lnTo>
                    <a:pt x="205999" y="47624"/>
                  </a:lnTo>
                  <a:lnTo>
                    <a:pt x="168212" y="47624"/>
                  </a:lnTo>
                  <a:lnTo>
                    <a:pt x="161925" y="41336"/>
                  </a:lnTo>
                  <a:lnTo>
                    <a:pt x="161925" y="25338"/>
                  </a:lnTo>
                  <a:lnTo>
                    <a:pt x="168212" y="19049"/>
                  </a:lnTo>
                  <a:lnTo>
                    <a:pt x="205998" y="19049"/>
                  </a:lnTo>
                  <a:lnTo>
                    <a:pt x="199746" y="9804"/>
                  </a:lnTo>
                  <a:lnTo>
                    <a:pt x="189145" y="2634"/>
                  </a:lnTo>
                  <a:lnTo>
                    <a:pt x="176213" y="0"/>
                  </a:lnTo>
                  <a:close/>
                </a:path>
                <a:path w="266700" h="190500">
                  <a:moveTo>
                    <a:pt x="120273" y="19049"/>
                  </a:moveTo>
                  <a:lnTo>
                    <a:pt x="98487" y="19049"/>
                  </a:lnTo>
                  <a:lnTo>
                    <a:pt x="104775" y="25338"/>
                  </a:lnTo>
                  <a:lnTo>
                    <a:pt x="104775" y="41336"/>
                  </a:lnTo>
                  <a:lnTo>
                    <a:pt x="98487" y="47624"/>
                  </a:lnTo>
                  <a:lnTo>
                    <a:pt x="120274" y="47624"/>
                  </a:lnTo>
                  <a:lnTo>
                    <a:pt x="121190" y="46269"/>
                  </a:lnTo>
                  <a:lnTo>
                    <a:pt x="123825" y="33338"/>
                  </a:lnTo>
                  <a:lnTo>
                    <a:pt x="121190" y="20406"/>
                  </a:lnTo>
                  <a:lnTo>
                    <a:pt x="120273" y="19049"/>
                  </a:lnTo>
                  <a:close/>
                </a:path>
                <a:path w="266700" h="190500">
                  <a:moveTo>
                    <a:pt x="205998" y="19049"/>
                  </a:moveTo>
                  <a:lnTo>
                    <a:pt x="184212" y="19049"/>
                  </a:lnTo>
                  <a:lnTo>
                    <a:pt x="190500" y="25338"/>
                  </a:lnTo>
                  <a:lnTo>
                    <a:pt x="190500" y="41336"/>
                  </a:lnTo>
                  <a:lnTo>
                    <a:pt x="184212" y="47624"/>
                  </a:lnTo>
                  <a:lnTo>
                    <a:pt x="205999" y="47624"/>
                  </a:lnTo>
                  <a:lnTo>
                    <a:pt x="206915" y="46269"/>
                  </a:lnTo>
                  <a:lnTo>
                    <a:pt x="209550" y="33338"/>
                  </a:lnTo>
                  <a:lnTo>
                    <a:pt x="206915" y="20406"/>
                  </a:lnTo>
                  <a:lnTo>
                    <a:pt x="205998" y="1904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822343" y="5431366"/>
            <a:ext cx="221424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sz="14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400" b="1" spc="-10" dirty="0">
                <a:solidFill>
                  <a:srgbClr val="2E3841"/>
                </a:solidFill>
                <a:latin typeface="Montserrat"/>
                <a:cs typeface="Montserrat"/>
              </a:rPr>
              <a:t>GROUP</a:t>
            </a:r>
            <a:endParaRPr sz="14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Montserrat"/>
              <a:cs typeface="Montserrat"/>
            </a:endParaRPr>
          </a:p>
          <a:p>
            <a:pPr marL="1162685">
              <a:lnSpc>
                <a:spcPct val="100000"/>
              </a:lnSpc>
              <a:spcBef>
                <a:spcPts val="5"/>
              </a:spcBef>
            </a:pP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WEALTH</a:t>
            </a:r>
            <a:r>
              <a:rPr sz="700" b="1" spc="33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B68150"/>
                </a:solidFill>
                <a:latin typeface="Montserrat"/>
                <a:cs typeface="Montserrat"/>
              </a:rPr>
              <a:t>CREATORS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34923" y="2163233"/>
            <a:ext cx="2630170" cy="3392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E3841"/>
                </a:solidFill>
                <a:latin typeface="Montserrat Medium"/>
                <a:cs typeface="Montserrat Medium"/>
              </a:rPr>
              <a:t>Top of</a:t>
            </a:r>
            <a:r>
              <a:rPr sz="2400" b="0" spc="5" dirty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sz="2400" b="0" spc="-20" dirty="0">
                <a:solidFill>
                  <a:srgbClr val="2E3841"/>
                </a:solidFill>
                <a:latin typeface="Montserrat Medium"/>
                <a:cs typeface="Montserrat Medium"/>
              </a:rPr>
              <a:t>Mind</a:t>
            </a:r>
            <a:endParaRPr sz="2400">
              <a:latin typeface="Montserrat Medium"/>
              <a:cs typeface="Montserrat Medium"/>
            </a:endParaRPr>
          </a:p>
          <a:p>
            <a:pPr marL="26670">
              <a:lnSpc>
                <a:spcPct val="100000"/>
              </a:lnSpc>
              <a:spcBef>
                <a:spcPts val="2020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Where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start?</a:t>
            </a:r>
            <a:endParaRPr sz="900">
              <a:latin typeface="Montserrat"/>
              <a:cs typeface="Montserrat"/>
            </a:endParaRPr>
          </a:p>
          <a:p>
            <a:pPr marL="26670" marR="361315">
              <a:lnSpc>
                <a:spcPts val="2000"/>
              </a:lnSpc>
              <a:spcBef>
                <a:spcPts val="150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children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have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skills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navigate?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How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treat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everyone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fairly?</a:t>
            </a:r>
            <a:endParaRPr sz="900">
              <a:latin typeface="Montserrat"/>
              <a:cs typeface="Montserrat"/>
            </a:endParaRPr>
          </a:p>
          <a:p>
            <a:pPr marL="26670" marR="83185">
              <a:lnSpc>
                <a:spcPct val="148100"/>
              </a:lnSpc>
              <a:spcBef>
                <a:spcPts val="50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worked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hard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build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this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and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don’t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want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it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wasted!</a:t>
            </a:r>
            <a:endParaRPr sz="900">
              <a:latin typeface="Montserrat"/>
              <a:cs typeface="Montserrat"/>
            </a:endParaRPr>
          </a:p>
          <a:p>
            <a:pPr marL="26670" marR="5080">
              <a:lnSpc>
                <a:spcPct val="172800"/>
              </a:lnSpc>
              <a:spcBef>
                <a:spcPts val="65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don’t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want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children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be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Country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Club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kids!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Capital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is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live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on,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not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off!</a:t>
            </a:r>
            <a:endParaRPr sz="900">
              <a:latin typeface="Montserrat"/>
              <a:cs typeface="Montserrat"/>
            </a:endParaRPr>
          </a:p>
          <a:p>
            <a:pPr marL="26670">
              <a:lnSpc>
                <a:spcPct val="100000"/>
              </a:lnSpc>
              <a:spcBef>
                <a:spcPts val="919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What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will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my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legacy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be?</a:t>
            </a:r>
            <a:endParaRPr sz="900">
              <a:latin typeface="Montserrat"/>
              <a:cs typeface="Montserrat"/>
            </a:endParaRPr>
          </a:p>
          <a:p>
            <a:pPr marL="26670" marR="486409">
              <a:lnSpc>
                <a:spcPct val="148100"/>
              </a:lnSpc>
              <a:spcBef>
                <a:spcPts val="335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How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sz="9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give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this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best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chance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of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success?</a:t>
            </a:r>
            <a:endParaRPr sz="900">
              <a:latin typeface="Montserrat"/>
              <a:cs typeface="Montserrat"/>
            </a:endParaRPr>
          </a:p>
          <a:p>
            <a:pPr marL="26670" marR="292100">
              <a:lnSpc>
                <a:spcPts val="1930"/>
              </a:lnSpc>
              <a:spcBef>
                <a:spcPts val="40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Who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need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surround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myself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with?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What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is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my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role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now?</a:t>
            </a:r>
            <a:endParaRPr sz="900">
              <a:latin typeface="Montserrat"/>
              <a:cs typeface="Montserra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139194" y="2833063"/>
            <a:ext cx="316865" cy="83185"/>
            <a:chOff x="7139194" y="2833063"/>
            <a:chExt cx="316865" cy="83185"/>
          </a:xfrm>
        </p:grpSpPr>
        <p:sp>
          <p:nvSpPr>
            <p:cNvPr id="36" name="object 36"/>
            <p:cNvSpPr/>
            <p:nvPr/>
          </p:nvSpPr>
          <p:spPr>
            <a:xfrm>
              <a:off x="7182855" y="2874723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2833063"/>
              <a:ext cx="93935" cy="82730"/>
            </a:xfrm>
            <a:prstGeom prst="rect">
              <a:avLst/>
            </a:prstGeom>
          </p:spPr>
        </p:pic>
      </p:grpSp>
      <p:grpSp>
        <p:nvGrpSpPr>
          <p:cNvPr id="38" name="object 38"/>
          <p:cNvGrpSpPr/>
          <p:nvPr/>
        </p:nvGrpSpPr>
        <p:grpSpPr>
          <a:xfrm>
            <a:off x="7139194" y="3081282"/>
            <a:ext cx="316865" cy="83185"/>
            <a:chOff x="7139194" y="3081282"/>
            <a:chExt cx="316865" cy="83185"/>
          </a:xfrm>
        </p:grpSpPr>
        <p:sp>
          <p:nvSpPr>
            <p:cNvPr id="39" name="object 39"/>
            <p:cNvSpPr/>
            <p:nvPr/>
          </p:nvSpPr>
          <p:spPr>
            <a:xfrm>
              <a:off x="7182855" y="3122942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081282"/>
              <a:ext cx="93935" cy="82730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7139194" y="3319360"/>
            <a:ext cx="316865" cy="83185"/>
            <a:chOff x="7139194" y="3319360"/>
            <a:chExt cx="316865" cy="83185"/>
          </a:xfrm>
        </p:grpSpPr>
        <p:sp>
          <p:nvSpPr>
            <p:cNvPr id="42" name="object 42"/>
            <p:cNvSpPr/>
            <p:nvPr/>
          </p:nvSpPr>
          <p:spPr>
            <a:xfrm>
              <a:off x="7182855" y="3361020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319360"/>
              <a:ext cx="93935" cy="82730"/>
            </a:xfrm>
            <a:prstGeom prst="rect">
              <a:avLst/>
            </a:prstGeom>
          </p:spPr>
        </p:pic>
      </p:grpSp>
      <p:grpSp>
        <p:nvGrpSpPr>
          <p:cNvPr id="44" name="object 44"/>
          <p:cNvGrpSpPr/>
          <p:nvPr/>
        </p:nvGrpSpPr>
        <p:grpSpPr>
          <a:xfrm>
            <a:off x="7139194" y="3570982"/>
            <a:ext cx="316865" cy="83185"/>
            <a:chOff x="7139194" y="3570982"/>
            <a:chExt cx="316865" cy="83185"/>
          </a:xfrm>
        </p:grpSpPr>
        <p:sp>
          <p:nvSpPr>
            <p:cNvPr id="45" name="object 45"/>
            <p:cNvSpPr/>
            <p:nvPr/>
          </p:nvSpPr>
          <p:spPr>
            <a:xfrm>
              <a:off x="7182855" y="3612641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570982"/>
              <a:ext cx="93935" cy="82730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7139194" y="4023748"/>
            <a:ext cx="316865" cy="83185"/>
            <a:chOff x="7139194" y="4023748"/>
            <a:chExt cx="316865" cy="83185"/>
          </a:xfrm>
        </p:grpSpPr>
        <p:sp>
          <p:nvSpPr>
            <p:cNvPr id="48" name="object 48"/>
            <p:cNvSpPr/>
            <p:nvPr/>
          </p:nvSpPr>
          <p:spPr>
            <a:xfrm>
              <a:off x="7182855" y="4065408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4023748"/>
              <a:ext cx="93935" cy="82730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7139194" y="4266105"/>
            <a:ext cx="316865" cy="83185"/>
            <a:chOff x="7139194" y="4266105"/>
            <a:chExt cx="316865" cy="83185"/>
          </a:xfrm>
        </p:grpSpPr>
        <p:sp>
          <p:nvSpPr>
            <p:cNvPr id="51" name="object 51"/>
            <p:cNvSpPr/>
            <p:nvPr/>
          </p:nvSpPr>
          <p:spPr>
            <a:xfrm>
              <a:off x="7182855" y="4307764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4266105"/>
              <a:ext cx="93935" cy="82730"/>
            </a:xfrm>
            <a:prstGeom prst="rect">
              <a:avLst/>
            </a:prstGeom>
          </p:spPr>
        </p:pic>
      </p:grpSp>
      <p:grpSp>
        <p:nvGrpSpPr>
          <p:cNvPr id="53" name="object 53"/>
          <p:cNvGrpSpPr/>
          <p:nvPr/>
        </p:nvGrpSpPr>
        <p:grpSpPr>
          <a:xfrm>
            <a:off x="7139194" y="4504183"/>
            <a:ext cx="316865" cy="83185"/>
            <a:chOff x="7139194" y="4504183"/>
            <a:chExt cx="316865" cy="83185"/>
          </a:xfrm>
        </p:grpSpPr>
        <p:sp>
          <p:nvSpPr>
            <p:cNvPr id="54" name="object 54"/>
            <p:cNvSpPr/>
            <p:nvPr/>
          </p:nvSpPr>
          <p:spPr>
            <a:xfrm>
              <a:off x="7182855" y="4545843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4504183"/>
              <a:ext cx="93935" cy="82730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7139194" y="4752865"/>
            <a:ext cx="316865" cy="83185"/>
            <a:chOff x="7139194" y="4752865"/>
            <a:chExt cx="316865" cy="83185"/>
          </a:xfrm>
        </p:grpSpPr>
        <p:sp>
          <p:nvSpPr>
            <p:cNvPr id="57" name="object 57"/>
            <p:cNvSpPr/>
            <p:nvPr/>
          </p:nvSpPr>
          <p:spPr>
            <a:xfrm>
              <a:off x="7182855" y="479452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4752865"/>
              <a:ext cx="93935" cy="82730"/>
            </a:xfrm>
            <a:prstGeom prst="rect">
              <a:avLst/>
            </a:prstGeom>
          </p:spPr>
        </p:pic>
      </p:grpSp>
      <p:grpSp>
        <p:nvGrpSpPr>
          <p:cNvPr id="59" name="object 59"/>
          <p:cNvGrpSpPr/>
          <p:nvPr/>
        </p:nvGrpSpPr>
        <p:grpSpPr>
          <a:xfrm>
            <a:off x="7139194" y="5206756"/>
            <a:ext cx="316865" cy="83185"/>
            <a:chOff x="7139194" y="5206756"/>
            <a:chExt cx="316865" cy="83185"/>
          </a:xfrm>
        </p:grpSpPr>
        <p:sp>
          <p:nvSpPr>
            <p:cNvPr id="60" name="object 60"/>
            <p:cNvSpPr/>
            <p:nvPr/>
          </p:nvSpPr>
          <p:spPr>
            <a:xfrm>
              <a:off x="7182855" y="5248416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5206756"/>
              <a:ext cx="93935" cy="82730"/>
            </a:xfrm>
            <a:prstGeom prst="rect">
              <a:avLst/>
            </a:prstGeom>
          </p:spPr>
        </p:pic>
      </p:grpSp>
      <p:grpSp>
        <p:nvGrpSpPr>
          <p:cNvPr id="62" name="object 62"/>
          <p:cNvGrpSpPr/>
          <p:nvPr/>
        </p:nvGrpSpPr>
        <p:grpSpPr>
          <a:xfrm>
            <a:off x="7556878" y="1128886"/>
            <a:ext cx="706120" cy="519430"/>
            <a:chOff x="7556878" y="1128886"/>
            <a:chExt cx="706120" cy="519430"/>
          </a:xfrm>
        </p:grpSpPr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31038" y="1475397"/>
              <a:ext cx="131874" cy="163738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651111" y="1128886"/>
              <a:ext cx="459740" cy="417195"/>
            </a:xfrm>
            <a:custGeom>
              <a:avLst/>
              <a:gdLst/>
              <a:ahLst/>
              <a:cxnLst/>
              <a:rect l="l" t="t" r="r" b="b"/>
              <a:pathLst>
                <a:path w="459740" h="417194">
                  <a:moveTo>
                    <a:pt x="178153" y="0"/>
                  </a:moveTo>
                  <a:lnTo>
                    <a:pt x="132912" y="5780"/>
                  </a:lnTo>
                  <a:lnTo>
                    <a:pt x="90092" y="23122"/>
                  </a:lnTo>
                  <a:lnTo>
                    <a:pt x="52117" y="52026"/>
                  </a:lnTo>
                  <a:lnTo>
                    <a:pt x="23163" y="89926"/>
                  </a:lnTo>
                  <a:lnTo>
                    <a:pt x="5790" y="132661"/>
                  </a:lnTo>
                  <a:lnTo>
                    <a:pt x="0" y="177813"/>
                  </a:lnTo>
                  <a:lnTo>
                    <a:pt x="5790" y="222965"/>
                  </a:lnTo>
                  <a:lnTo>
                    <a:pt x="23163" y="265700"/>
                  </a:lnTo>
                  <a:lnTo>
                    <a:pt x="52117" y="303600"/>
                  </a:lnTo>
                  <a:lnTo>
                    <a:pt x="144683" y="395983"/>
                  </a:lnTo>
                  <a:lnTo>
                    <a:pt x="181484" y="415676"/>
                  </a:lnTo>
                  <a:lnTo>
                    <a:pt x="195654" y="417057"/>
                  </a:lnTo>
                  <a:lnTo>
                    <a:pt x="209824" y="415676"/>
                  </a:lnTo>
                  <a:lnTo>
                    <a:pt x="246624" y="395983"/>
                  </a:lnTo>
                  <a:lnTo>
                    <a:pt x="266357" y="359255"/>
                  </a:lnTo>
                  <a:lnTo>
                    <a:pt x="267741" y="345113"/>
                  </a:lnTo>
                  <a:lnTo>
                    <a:pt x="266357" y="330971"/>
                  </a:lnTo>
                  <a:lnTo>
                    <a:pt x="246624" y="294242"/>
                  </a:lnTo>
                  <a:lnTo>
                    <a:pt x="208079" y="280430"/>
                  </a:lnTo>
                  <a:lnTo>
                    <a:pt x="221916" y="318901"/>
                  </a:lnTo>
                  <a:lnTo>
                    <a:pt x="230060" y="331156"/>
                  </a:lnTo>
                  <a:lnTo>
                    <a:pt x="221916" y="371324"/>
                  </a:lnTo>
                  <a:lnTo>
                    <a:pt x="195654" y="382171"/>
                  </a:lnTo>
                  <a:lnTo>
                    <a:pt x="188351" y="381461"/>
                  </a:lnTo>
                  <a:lnTo>
                    <a:pt x="76825" y="278941"/>
                  </a:lnTo>
                  <a:lnTo>
                    <a:pt x="50008" y="241842"/>
                  </a:lnTo>
                  <a:lnTo>
                    <a:pt x="36600" y="199711"/>
                  </a:lnTo>
                  <a:lnTo>
                    <a:pt x="36600" y="155904"/>
                  </a:lnTo>
                  <a:lnTo>
                    <a:pt x="50008" y="113777"/>
                  </a:lnTo>
                  <a:lnTo>
                    <a:pt x="76825" y="76686"/>
                  </a:lnTo>
                  <a:lnTo>
                    <a:pt x="113991" y="49921"/>
                  </a:lnTo>
                  <a:lnTo>
                    <a:pt x="156205" y="36539"/>
                  </a:lnTo>
                  <a:lnTo>
                    <a:pt x="200100" y="36539"/>
                  </a:lnTo>
                  <a:lnTo>
                    <a:pt x="242314" y="49921"/>
                  </a:lnTo>
                  <a:lnTo>
                    <a:pt x="279480" y="76686"/>
                  </a:lnTo>
                  <a:lnTo>
                    <a:pt x="412770" y="209712"/>
                  </a:lnTo>
                  <a:lnTo>
                    <a:pt x="424361" y="237684"/>
                  </a:lnTo>
                  <a:lnTo>
                    <a:pt x="421463" y="252577"/>
                  </a:lnTo>
                  <a:lnTo>
                    <a:pt x="408930" y="271426"/>
                  </a:lnTo>
                  <a:lnTo>
                    <a:pt x="407650" y="277986"/>
                  </a:lnTo>
                  <a:lnTo>
                    <a:pt x="408930" y="284547"/>
                  </a:lnTo>
                  <a:lnTo>
                    <a:pt x="412770" y="290316"/>
                  </a:lnTo>
                  <a:lnTo>
                    <a:pt x="418549" y="294148"/>
                  </a:lnTo>
                  <a:lnTo>
                    <a:pt x="425123" y="295425"/>
                  </a:lnTo>
                  <a:lnTo>
                    <a:pt x="431697" y="294148"/>
                  </a:lnTo>
                  <a:lnTo>
                    <a:pt x="457892" y="252311"/>
                  </a:lnTo>
                  <a:lnTo>
                    <a:pt x="459324" y="237677"/>
                  </a:lnTo>
                  <a:lnTo>
                    <a:pt x="457892" y="223042"/>
                  </a:lnTo>
                  <a:lnTo>
                    <a:pt x="437477" y="185037"/>
                  </a:lnTo>
                  <a:lnTo>
                    <a:pt x="304188" y="52026"/>
                  </a:lnTo>
                  <a:lnTo>
                    <a:pt x="266213" y="23122"/>
                  </a:lnTo>
                  <a:lnTo>
                    <a:pt x="223394" y="5780"/>
                  </a:lnTo>
                  <a:lnTo>
                    <a:pt x="178153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556878" y="1230930"/>
              <a:ext cx="468630" cy="417195"/>
            </a:xfrm>
            <a:custGeom>
              <a:avLst/>
              <a:gdLst/>
              <a:ahLst/>
              <a:cxnLst/>
              <a:rect l="l" t="t" r="r" b="b"/>
              <a:pathLst>
                <a:path w="468629" h="417194">
                  <a:moveTo>
                    <a:pt x="272549" y="0"/>
                  </a:moveTo>
                  <a:lnTo>
                    <a:pt x="232575" y="12046"/>
                  </a:lnTo>
                  <a:lnTo>
                    <a:pt x="205912" y="44403"/>
                  </a:lnTo>
                  <a:lnTo>
                    <a:pt x="200463" y="71945"/>
                  </a:lnTo>
                  <a:lnTo>
                    <a:pt x="201849" y="86089"/>
                  </a:lnTo>
                  <a:lnTo>
                    <a:pt x="221578" y="122815"/>
                  </a:lnTo>
                  <a:lnTo>
                    <a:pt x="247771" y="141745"/>
                  </a:lnTo>
                  <a:lnTo>
                    <a:pt x="254344" y="140467"/>
                  </a:lnTo>
                  <a:lnTo>
                    <a:pt x="246272" y="98155"/>
                  </a:lnTo>
                  <a:lnTo>
                    <a:pt x="241615" y="92500"/>
                  </a:lnTo>
                  <a:lnTo>
                    <a:pt x="241615" y="51389"/>
                  </a:lnTo>
                  <a:lnTo>
                    <a:pt x="272533" y="34885"/>
                  </a:lnTo>
                  <a:lnTo>
                    <a:pt x="279836" y="35596"/>
                  </a:lnTo>
                  <a:lnTo>
                    <a:pt x="391361" y="138116"/>
                  </a:lnTo>
                  <a:lnTo>
                    <a:pt x="418178" y="175215"/>
                  </a:lnTo>
                  <a:lnTo>
                    <a:pt x="431587" y="217346"/>
                  </a:lnTo>
                  <a:lnTo>
                    <a:pt x="431587" y="261153"/>
                  </a:lnTo>
                  <a:lnTo>
                    <a:pt x="418178" y="303280"/>
                  </a:lnTo>
                  <a:lnTo>
                    <a:pt x="391361" y="340371"/>
                  </a:lnTo>
                  <a:lnTo>
                    <a:pt x="354195" y="367135"/>
                  </a:lnTo>
                  <a:lnTo>
                    <a:pt x="311982" y="380517"/>
                  </a:lnTo>
                  <a:lnTo>
                    <a:pt x="268087" y="380517"/>
                  </a:lnTo>
                  <a:lnTo>
                    <a:pt x="225874" y="367135"/>
                  </a:lnTo>
                  <a:lnTo>
                    <a:pt x="188708" y="340371"/>
                  </a:lnTo>
                  <a:lnTo>
                    <a:pt x="46555" y="198484"/>
                  </a:lnTo>
                  <a:lnTo>
                    <a:pt x="34963" y="170511"/>
                  </a:lnTo>
                  <a:lnTo>
                    <a:pt x="37861" y="155618"/>
                  </a:lnTo>
                  <a:lnTo>
                    <a:pt x="50395" y="136770"/>
                  </a:lnTo>
                  <a:lnTo>
                    <a:pt x="51675" y="130209"/>
                  </a:lnTo>
                  <a:lnTo>
                    <a:pt x="12490" y="129241"/>
                  </a:lnTo>
                  <a:lnTo>
                    <a:pt x="0" y="170519"/>
                  </a:lnTo>
                  <a:lnTo>
                    <a:pt x="1432" y="185153"/>
                  </a:lnTo>
                  <a:lnTo>
                    <a:pt x="21847" y="223159"/>
                  </a:lnTo>
                  <a:lnTo>
                    <a:pt x="164015" y="365031"/>
                  </a:lnTo>
                  <a:lnTo>
                    <a:pt x="222941" y="404046"/>
                  </a:lnTo>
                  <a:lnTo>
                    <a:pt x="290042" y="417048"/>
                  </a:lnTo>
                  <a:lnTo>
                    <a:pt x="324109" y="413798"/>
                  </a:lnTo>
                  <a:lnTo>
                    <a:pt x="388149" y="387791"/>
                  </a:lnTo>
                  <a:lnTo>
                    <a:pt x="445039" y="327131"/>
                  </a:lnTo>
                  <a:lnTo>
                    <a:pt x="462412" y="284396"/>
                  </a:lnTo>
                  <a:lnTo>
                    <a:pt x="468202" y="239243"/>
                  </a:lnTo>
                  <a:lnTo>
                    <a:pt x="462412" y="194091"/>
                  </a:lnTo>
                  <a:lnTo>
                    <a:pt x="445039" y="151356"/>
                  </a:lnTo>
                  <a:lnTo>
                    <a:pt x="416085" y="113456"/>
                  </a:lnTo>
                  <a:lnTo>
                    <a:pt x="323521" y="21074"/>
                  </a:lnTo>
                  <a:lnTo>
                    <a:pt x="286719" y="1381"/>
                  </a:lnTo>
                  <a:lnTo>
                    <a:pt x="272549" y="0"/>
                  </a:lnTo>
                  <a:close/>
                </a:path>
              </a:pathLst>
            </a:custGeom>
            <a:solidFill>
              <a:srgbClr val="2E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6" name="object 6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357872" y="1478112"/>
            <a:ext cx="177869" cy="158305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42908" y="1478112"/>
            <a:ext cx="145479" cy="158305"/>
          </a:xfrm>
          <a:prstGeom prst="rect">
            <a:avLst/>
          </a:prstGeom>
        </p:spPr>
      </p:pic>
      <p:grpSp>
        <p:nvGrpSpPr>
          <p:cNvPr id="68" name="object 68"/>
          <p:cNvGrpSpPr/>
          <p:nvPr/>
        </p:nvGrpSpPr>
        <p:grpSpPr>
          <a:xfrm>
            <a:off x="7139194" y="5442806"/>
            <a:ext cx="316865" cy="83185"/>
            <a:chOff x="7139194" y="5442806"/>
            <a:chExt cx="316865" cy="83185"/>
          </a:xfrm>
        </p:grpSpPr>
        <p:sp>
          <p:nvSpPr>
            <p:cNvPr id="69" name="object 69"/>
            <p:cNvSpPr/>
            <p:nvPr/>
          </p:nvSpPr>
          <p:spPr>
            <a:xfrm>
              <a:off x="7182855" y="548446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5442806"/>
              <a:ext cx="93935" cy="82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60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4EACCC15-3348-9C95-FA2B-2A8C64885F61}"/>
              </a:ext>
            </a:extLst>
          </p:cNvPr>
          <p:cNvGrpSpPr/>
          <p:nvPr/>
        </p:nvGrpSpPr>
        <p:grpSpPr>
          <a:xfrm>
            <a:off x="1917700" y="3263450"/>
            <a:ext cx="8004376" cy="1029600"/>
            <a:chOff x="2116196" y="3328012"/>
            <a:chExt cx="8004376" cy="10296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12671D-1AF5-78E7-03E1-0392C6D811D8}"/>
                </a:ext>
              </a:extLst>
            </p:cNvPr>
            <p:cNvSpPr txBox="1"/>
            <p:nvPr/>
          </p:nvSpPr>
          <p:spPr>
            <a:xfrm>
              <a:off x="6471394" y="3578195"/>
              <a:ext cx="36491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-10-20-or 100 year plan</a:t>
              </a:r>
            </a:p>
          </p:txBody>
        </p:sp>
        <p:pic>
          <p:nvPicPr>
            <p:cNvPr id="8" name="Graphic 7" descr="Badge outline">
              <a:extLst>
                <a:ext uri="{FF2B5EF4-FFF2-40B4-BE49-F238E27FC236}">
                  <a16:creationId xmlns:a16="http://schemas.microsoft.com/office/drawing/2014/main" id="{087F2E05-5F93-05FD-8A8F-82E49A317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16196" y="3328012"/>
              <a:ext cx="1029600" cy="1029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D39570D-5E37-1821-295B-897D120BCA99}"/>
                </a:ext>
              </a:extLst>
            </p:cNvPr>
            <p:cNvSpPr txBox="1"/>
            <p:nvPr/>
          </p:nvSpPr>
          <p:spPr>
            <a:xfrm>
              <a:off x="3136900" y="3578195"/>
              <a:ext cx="36491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Live, Love, Learn, Legacy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6447E98-644B-D794-2B97-9028B81163F7}"/>
                </a:ext>
              </a:extLst>
            </p:cNvPr>
            <p:cNvSpPr txBox="1"/>
            <p:nvPr/>
          </p:nvSpPr>
          <p:spPr>
            <a:xfrm>
              <a:off x="3122338" y="3842812"/>
              <a:ext cx="45103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It’s a question to ask the client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986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makes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Great </a:t>
            </a:r>
            <a:r>
              <a:rPr spc="-20" dirty="0"/>
              <a:t>Life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8994" y="855133"/>
            <a:ext cx="8293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LIFE</a:t>
            </a:r>
            <a:r>
              <a:rPr sz="1100" b="1" spc="22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spc="-20" dirty="0">
                <a:solidFill>
                  <a:srgbClr val="B68150"/>
                </a:solidFill>
                <a:latin typeface="Montserrat SemiBold"/>
                <a:cs typeface="Montserrat SemiBold"/>
              </a:rPr>
              <a:t>PLAN</a:t>
            </a:r>
            <a:endParaRPr sz="1100">
              <a:latin typeface="Montserrat SemiBold"/>
              <a:cs typeface="Montserrat SemiBol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14507" y="2026732"/>
            <a:ext cx="4591050" cy="4534535"/>
            <a:chOff x="3214507" y="2026732"/>
            <a:chExt cx="4591050" cy="4534535"/>
          </a:xfrm>
        </p:grpSpPr>
        <p:sp>
          <p:nvSpPr>
            <p:cNvPr id="5" name="object 5"/>
            <p:cNvSpPr/>
            <p:nvPr/>
          </p:nvSpPr>
          <p:spPr>
            <a:xfrm>
              <a:off x="3536888" y="2317357"/>
              <a:ext cx="3950335" cy="3950335"/>
            </a:xfrm>
            <a:custGeom>
              <a:avLst/>
              <a:gdLst/>
              <a:ahLst/>
              <a:cxnLst/>
              <a:rect l="l" t="t" r="r" b="b"/>
              <a:pathLst>
                <a:path w="3950334" h="3950335">
                  <a:moveTo>
                    <a:pt x="1975065" y="0"/>
                  </a:moveTo>
                  <a:lnTo>
                    <a:pt x="1927078" y="571"/>
                  </a:lnTo>
                  <a:lnTo>
                    <a:pt x="1879372" y="2277"/>
                  </a:lnTo>
                  <a:lnTo>
                    <a:pt x="1831959" y="5105"/>
                  </a:lnTo>
                  <a:lnTo>
                    <a:pt x="1784853" y="9041"/>
                  </a:lnTo>
                  <a:lnTo>
                    <a:pt x="1738067" y="14073"/>
                  </a:lnTo>
                  <a:lnTo>
                    <a:pt x="1691614" y="20187"/>
                  </a:lnTo>
                  <a:lnTo>
                    <a:pt x="1645506" y="27372"/>
                  </a:lnTo>
                  <a:lnTo>
                    <a:pt x="1599757" y="35613"/>
                  </a:lnTo>
                  <a:lnTo>
                    <a:pt x="1554379" y="44898"/>
                  </a:lnTo>
                  <a:lnTo>
                    <a:pt x="1509385" y="55214"/>
                  </a:lnTo>
                  <a:lnTo>
                    <a:pt x="1464789" y="66549"/>
                  </a:lnTo>
                  <a:lnTo>
                    <a:pt x="1420603" y="78888"/>
                  </a:lnTo>
                  <a:lnTo>
                    <a:pt x="1376841" y="92220"/>
                  </a:lnTo>
                  <a:lnTo>
                    <a:pt x="1333514" y="106531"/>
                  </a:lnTo>
                  <a:lnTo>
                    <a:pt x="1290637" y="121808"/>
                  </a:lnTo>
                  <a:lnTo>
                    <a:pt x="1248221" y="138039"/>
                  </a:lnTo>
                  <a:lnTo>
                    <a:pt x="1206280" y="155210"/>
                  </a:lnTo>
                  <a:lnTo>
                    <a:pt x="1164828" y="173309"/>
                  </a:lnTo>
                  <a:lnTo>
                    <a:pt x="1123876" y="192322"/>
                  </a:lnTo>
                  <a:lnTo>
                    <a:pt x="1083437" y="212237"/>
                  </a:lnTo>
                  <a:lnTo>
                    <a:pt x="1043526" y="233041"/>
                  </a:lnTo>
                  <a:lnTo>
                    <a:pt x="1004154" y="254721"/>
                  </a:lnTo>
                  <a:lnTo>
                    <a:pt x="965334" y="277263"/>
                  </a:lnTo>
                  <a:lnTo>
                    <a:pt x="927080" y="300656"/>
                  </a:lnTo>
                  <a:lnTo>
                    <a:pt x="889404" y="324885"/>
                  </a:lnTo>
                  <a:lnTo>
                    <a:pt x="852320" y="349939"/>
                  </a:lnTo>
                  <a:lnTo>
                    <a:pt x="815839" y="375803"/>
                  </a:lnTo>
                  <a:lnTo>
                    <a:pt x="779976" y="402466"/>
                  </a:lnTo>
                  <a:lnTo>
                    <a:pt x="744743" y="429915"/>
                  </a:lnTo>
                  <a:lnTo>
                    <a:pt x="710153" y="458135"/>
                  </a:lnTo>
                  <a:lnTo>
                    <a:pt x="676219" y="487115"/>
                  </a:lnTo>
                  <a:lnTo>
                    <a:pt x="642954" y="516842"/>
                  </a:lnTo>
                  <a:lnTo>
                    <a:pt x="610371" y="547302"/>
                  </a:lnTo>
                  <a:lnTo>
                    <a:pt x="578483" y="578483"/>
                  </a:lnTo>
                  <a:lnTo>
                    <a:pt x="547302" y="610371"/>
                  </a:lnTo>
                  <a:lnTo>
                    <a:pt x="516842" y="642954"/>
                  </a:lnTo>
                  <a:lnTo>
                    <a:pt x="487115" y="676219"/>
                  </a:lnTo>
                  <a:lnTo>
                    <a:pt x="458135" y="710153"/>
                  </a:lnTo>
                  <a:lnTo>
                    <a:pt x="429915" y="744743"/>
                  </a:lnTo>
                  <a:lnTo>
                    <a:pt x="402466" y="779976"/>
                  </a:lnTo>
                  <a:lnTo>
                    <a:pt x="375803" y="815839"/>
                  </a:lnTo>
                  <a:lnTo>
                    <a:pt x="349939" y="852320"/>
                  </a:lnTo>
                  <a:lnTo>
                    <a:pt x="324885" y="889404"/>
                  </a:lnTo>
                  <a:lnTo>
                    <a:pt x="300656" y="927080"/>
                  </a:lnTo>
                  <a:lnTo>
                    <a:pt x="277263" y="965334"/>
                  </a:lnTo>
                  <a:lnTo>
                    <a:pt x="254721" y="1004154"/>
                  </a:lnTo>
                  <a:lnTo>
                    <a:pt x="233041" y="1043526"/>
                  </a:lnTo>
                  <a:lnTo>
                    <a:pt x="212237" y="1083437"/>
                  </a:lnTo>
                  <a:lnTo>
                    <a:pt x="192322" y="1123876"/>
                  </a:lnTo>
                  <a:lnTo>
                    <a:pt x="173309" y="1164828"/>
                  </a:lnTo>
                  <a:lnTo>
                    <a:pt x="155210" y="1206280"/>
                  </a:lnTo>
                  <a:lnTo>
                    <a:pt x="138039" y="1248221"/>
                  </a:lnTo>
                  <a:lnTo>
                    <a:pt x="121808" y="1290637"/>
                  </a:lnTo>
                  <a:lnTo>
                    <a:pt x="106531" y="1333514"/>
                  </a:lnTo>
                  <a:lnTo>
                    <a:pt x="92220" y="1376841"/>
                  </a:lnTo>
                  <a:lnTo>
                    <a:pt x="78888" y="1420603"/>
                  </a:lnTo>
                  <a:lnTo>
                    <a:pt x="66549" y="1464789"/>
                  </a:lnTo>
                  <a:lnTo>
                    <a:pt x="55214" y="1509385"/>
                  </a:lnTo>
                  <a:lnTo>
                    <a:pt x="44898" y="1554379"/>
                  </a:lnTo>
                  <a:lnTo>
                    <a:pt x="35613" y="1599757"/>
                  </a:lnTo>
                  <a:lnTo>
                    <a:pt x="27372" y="1645506"/>
                  </a:lnTo>
                  <a:lnTo>
                    <a:pt x="20187" y="1691614"/>
                  </a:lnTo>
                  <a:lnTo>
                    <a:pt x="14073" y="1738067"/>
                  </a:lnTo>
                  <a:lnTo>
                    <a:pt x="9041" y="1784853"/>
                  </a:lnTo>
                  <a:lnTo>
                    <a:pt x="5105" y="1831959"/>
                  </a:lnTo>
                  <a:lnTo>
                    <a:pt x="2277" y="1879372"/>
                  </a:lnTo>
                  <a:lnTo>
                    <a:pt x="571" y="1927078"/>
                  </a:lnTo>
                  <a:lnTo>
                    <a:pt x="0" y="1975065"/>
                  </a:lnTo>
                  <a:lnTo>
                    <a:pt x="571" y="2023053"/>
                  </a:lnTo>
                  <a:lnTo>
                    <a:pt x="2277" y="2070759"/>
                  </a:lnTo>
                  <a:lnTo>
                    <a:pt x="5105" y="2118172"/>
                  </a:lnTo>
                  <a:lnTo>
                    <a:pt x="9041" y="2165278"/>
                  </a:lnTo>
                  <a:lnTo>
                    <a:pt x="14073" y="2212064"/>
                  </a:lnTo>
                  <a:lnTo>
                    <a:pt x="20187" y="2258517"/>
                  </a:lnTo>
                  <a:lnTo>
                    <a:pt x="27372" y="2304625"/>
                  </a:lnTo>
                  <a:lnTo>
                    <a:pt x="35613" y="2350374"/>
                  </a:lnTo>
                  <a:lnTo>
                    <a:pt x="44898" y="2395752"/>
                  </a:lnTo>
                  <a:lnTo>
                    <a:pt x="55214" y="2440745"/>
                  </a:lnTo>
                  <a:lnTo>
                    <a:pt x="66549" y="2485342"/>
                  </a:lnTo>
                  <a:lnTo>
                    <a:pt x="78888" y="2529527"/>
                  </a:lnTo>
                  <a:lnTo>
                    <a:pt x="92220" y="2573290"/>
                  </a:lnTo>
                  <a:lnTo>
                    <a:pt x="106531" y="2616617"/>
                  </a:lnTo>
                  <a:lnTo>
                    <a:pt x="121808" y="2659494"/>
                  </a:lnTo>
                  <a:lnTo>
                    <a:pt x="138039" y="2701910"/>
                  </a:lnTo>
                  <a:lnTo>
                    <a:pt x="155210" y="2743851"/>
                  </a:lnTo>
                  <a:lnTo>
                    <a:pt x="173309" y="2785303"/>
                  </a:lnTo>
                  <a:lnTo>
                    <a:pt x="192322" y="2826255"/>
                  </a:lnTo>
                  <a:lnTo>
                    <a:pt x="212237" y="2866694"/>
                  </a:lnTo>
                  <a:lnTo>
                    <a:pt x="233041" y="2906605"/>
                  </a:lnTo>
                  <a:lnTo>
                    <a:pt x="254721" y="2945978"/>
                  </a:lnTo>
                  <a:lnTo>
                    <a:pt x="277263" y="2984797"/>
                  </a:lnTo>
                  <a:lnTo>
                    <a:pt x="300656" y="3023051"/>
                  </a:lnTo>
                  <a:lnTo>
                    <a:pt x="324885" y="3060727"/>
                  </a:lnTo>
                  <a:lnTo>
                    <a:pt x="349939" y="3097812"/>
                  </a:lnTo>
                  <a:lnTo>
                    <a:pt x="375803" y="3134292"/>
                  </a:lnTo>
                  <a:lnTo>
                    <a:pt x="402466" y="3170155"/>
                  </a:lnTo>
                  <a:lnTo>
                    <a:pt x="429915" y="3205388"/>
                  </a:lnTo>
                  <a:lnTo>
                    <a:pt x="458135" y="3239978"/>
                  </a:lnTo>
                  <a:lnTo>
                    <a:pt x="487115" y="3273912"/>
                  </a:lnTo>
                  <a:lnTo>
                    <a:pt x="516842" y="3307177"/>
                  </a:lnTo>
                  <a:lnTo>
                    <a:pt x="547302" y="3339760"/>
                  </a:lnTo>
                  <a:lnTo>
                    <a:pt x="578483" y="3371649"/>
                  </a:lnTo>
                  <a:lnTo>
                    <a:pt x="610371" y="3402829"/>
                  </a:lnTo>
                  <a:lnTo>
                    <a:pt x="642954" y="3433290"/>
                  </a:lnTo>
                  <a:lnTo>
                    <a:pt x="676219" y="3463016"/>
                  </a:lnTo>
                  <a:lnTo>
                    <a:pt x="710153" y="3491996"/>
                  </a:lnTo>
                  <a:lnTo>
                    <a:pt x="744743" y="3520217"/>
                  </a:lnTo>
                  <a:lnTo>
                    <a:pt x="779976" y="3547665"/>
                  </a:lnTo>
                  <a:lnTo>
                    <a:pt x="815839" y="3574328"/>
                  </a:lnTo>
                  <a:lnTo>
                    <a:pt x="852320" y="3600193"/>
                  </a:lnTo>
                  <a:lnTo>
                    <a:pt x="889404" y="3625247"/>
                  </a:lnTo>
                  <a:lnTo>
                    <a:pt x="927080" y="3649476"/>
                  </a:lnTo>
                  <a:lnTo>
                    <a:pt x="965334" y="3672869"/>
                  </a:lnTo>
                  <a:lnTo>
                    <a:pt x="1004154" y="3695411"/>
                  </a:lnTo>
                  <a:lnTo>
                    <a:pt x="1043526" y="3717091"/>
                  </a:lnTo>
                  <a:lnTo>
                    <a:pt x="1083437" y="3737895"/>
                  </a:lnTo>
                  <a:lnTo>
                    <a:pt x="1123876" y="3757810"/>
                  </a:lnTo>
                  <a:lnTo>
                    <a:pt x="1164828" y="3776823"/>
                  </a:lnTo>
                  <a:lnTo>
                    <a:pt x="1206280" y="3794922"/>
                  </a:lnTo>
                  <a:lnTo>
                    <a:pt x="1248221" y="3812093"/>
                  </a:lnTo>
                  <a:lnTo>
                    <a:pt x="1290637" y="3828324"/>
                  </a:lnTo>
                  <a:lnTo>
                    <a:pt x="1333514" y="3843601"/>
                  </a:lnTo>
                  <a:lnTo>
                    <a:pt x="1376841" y="3857912"/>
                  </a:lnTo>
                  <a:lnTo>
                    <a:pt x="1420603" y="3871244"/>
                  </a:lnTo>
                  <a:lnTo>
                    <a:pt x="1464789" y="3883583"/>
                  </a:lnTo>
                  <a:lnTo>
                    <a:pt x="1509385" y="3894918"/>
                  </a:lnTo>
                  <a:lnTo>
                    <a:pt x="1554379" y="3905234"/>
                  </a:lnTo>
                  <a:lnTo>
                    <a:pt x="1599757" y="3914519"/>
                  </a:lnTo>
                  <a:lnTo>
                    <a:pt x="1645506" y="3922760"/>
                  </a:lnTo>
                  <a:lnTo>
                    <a:pt x="1691614" y="3929945"/>
                  </a:lnTo>
                  <a:lnTo>
                    <a:pt x="1738067" y="3936059"/>
                  </a:lnTo>
                  <a:lnTo>
                    <a:pt x="1784853" y="3941091"/>
                  </a:lnTo>
                  <a:lnTo>
                    <a:pt x="1831959" y="3945027"/>
                  </a:lnTo>
                  <a:lnTo>
                    <a:pt x="1879372" y="3947855"/>
                  </a:lnTo>
                  <a:lnTo>
                    <a:pt x="1927078" y="3949561"/>
                  </a:lnTo>
                  <a:lnTo>
                    <a:pt x="1975065" y="3950133"/>
                  </a:lnTo>
                  <a:lnTo>
                    <a:pt x="2023053" y="3949561"/>
                  </a:lnTo>
                  <a:lnTo>
                    <a:pt x="2070759" y="3947855"/>
                  </a:lnTo>
                  <a:lnTo>
                    <a:pt x="2118172" y="3945027"/>
                  </a:lnTo>
                  <a:lnTo>
                    <a:pt x="2165277" y="3941091"/>
                  </a:lnTo>
                  <a:lnTo>
                    <a:pt x="2212064" y="3936059"/>
                  </a:lnTo>
                  <a:lnTo>
                    <a:pt x="2258517" y="3929945"/>
                  </a:lnTo>
                  <a:lnTo>
                    <a:pt x="2304625" y="3922760"/>
                  </a:lnTo>
                  <a:lnTo>
                    <a:pt x="2350374" y="3914519"/>
                  </a:lnTo>
                  <a:lnTo>
                    <a:pt x="2395752" y="3905234"/>
                  </a:lnTo>
                  <a:lnTo>
                    <a:pt x="2440745" y="3894918"/>
                  </a:lnTo>
                  <a:lnTo>
                    <a:pt x="2485341" y="3883583"/>
                  </a:lnTo>
                  <a:lnTo>
                    <a:pt x="2529527" y="3871244"/>
                  </a:lnTo>
                  <a:lnTo>
                    <a:pt x="2573290" y="3857912"/>
                  </a:lnTo>
                  <a:lnTo>
                    <a:pt x="2616617" y="3843601"/>
                  </a:lnTo>
                  <a:lnTo>
                    <a:pt x="2659494" y="3828324"/>
                  </a:lnTo>
                  <a:lnTo>
                    <a:pt x="2701910" y="3812093"/>
                  </a:lnTo>
                  <a:lnTo>
                    <a:pt x="2743850" y="3794922"/>
                  </a:lnTo>
                  <a:lnTo>
                    <a:pt x="2785303" y="3776823"/>
                  </a:lnTo>
                  <a:lnTo>
                    <a:pt x="2826255" y="3757810"/>
                  </a:lnTo>
                  <a:lnTo>
                    <a:pt x="2866693" y="3737895"/>
                  </a:lnTo>
                  <a:lnTo>
                    <a:pt x="2906605" y="3717091"/>
                  </a:lnTo>
                  <a:lnTo>
                    <a:pt x="2945977" y="3695411"/>
                  </a:lnTo>
                  <a:lnTo>
                    <a:pt x="2984797" y="3672869"/>
                  </a:lnTo>
                  <a:lnTo>
                    <a:pt x="3023051" y="3649476"/>
                  </a:lnTo>
                  <a:lnTo>
                    <a:pt x="3060727" y="3625247"/>
                  </a:lnTo>
                  <a:lnTo>
                    <a:pt x="3097811" y="3600193"/>
                  </a:lnTo>
                  <a:lnTo>
                    <a:pt x="3134291" y="3574328"/>
                  </a:lnTo>
                  <a:lnTo>
                    <a:pt x="3170155" y="3547665"/>
                  </a:lnTo>
                  <a:lnTo>
                    <a:pt x="3205387" y="3520217"/>
                  </a:lnTo>
                  <a:lnTo>
                    <a:pt x="3239977" y="3491996"/>
                  </a:lnTo>
                  <a:lnTo>
                    <a:pt x="3273911" y="3463016"/>
                  </a:lnTo>
                  <a:lnTo>
                    <a:pt x="3307176" y="3433290"/>
                  </a:lnTo>
                  <a:lnTo>
                    <a:pt x="3339760" y="3402829"/>
                  </a:lnTo>
                  <a:lnTo>
                    <a:pt x="3371648" y="3371649"/>
                  </a:lnTo>
                  <a:lnTo>
                    <a:pt x="3402829" y="3339760"/>
                  </a:lnTo>
                  <a:lnTo>
                    <a:pt x="3433289" y="3307177"/>
                  </a:lnTo>
                  <a:lnTo>
                    <a:pt x="3463015" y="3273912"/>
                  </a:lnTo>
                  <a:lnTo>
                    <a:pt x="3491996" y="3239978"/>
                  </a:lnTo>
                  <a:lnTo>
                    <a:pt x="3520216" y="3205388"/>
                  </a:lnTo>
                  <a:lnTo>
                    <a:pt x="3547664" y="3170155"/>
                  </a:lnTo>
                  <a:lnTo>
                    <a:pt x="3574327" y="3134292"/>
                  </a:lnTo>
                  <a:lnTo>
                    <a:pt x="3600192" y="3097812"/>
                  </a:lnTo>
                  <a:lnTo>
                    <a:pt x="3625246" y="3060727"/>
                  </a:lnTo>
                  <a:lnTo>
                    <a:pt x="3649475" y="3023051"/>
                  </a:lnTo>
                  <a:lnTo>
                    <a:pt x="3672868" y="2984797"/>
                  </a:lnTo>
                  <a:lnTo>
                    <a:pt x="3695410" y="2945978"/>
                  </a:lnTo>
                  <a:lnTo>
                    <a:pt x="3717090" y="2906605"/>
                  </a:lnTo>
                  <a:lnTo>
                    <a:pt x="3737894" y="2866694"/>
                  </a:lnTo>
                  <a:lnTo>
                    <a:pt x="3757809" y="2826255"/>
                  </a:lnTo>
                  <a:lnTo>
                    <a:pt x="3776822" y="2785303"/>
                  </a:lnTo>
                  <a:lnTo>
                    <a:pt x="3794921" y="2743851"/>
                  </a:lnTo>
                  <a:lnTo>
                    <a:pt x="3812092" y="2701910"/>
                  </a:lnTo>
                  <a:lnTo>
                    <a:pt x="3828323" y="2659494"/>
                  </a:lnTo>
                  <a:lnTo>
                    <a:pt x="3843600" y="2616617"/>
                  </a:lnTo>
                  <a:lnTo>
                    <a:pt x="3857911" y="2573290"/>
                  </a:lnTo>
                  <a:lnTo>
                    <a:pt x="3871243" y="2529527"/>
                  </a:lnTo>
                  <a:lnTo>
                    <a:pt x="3883582" y="2485342"/>
                  </a:lnTo>
                  <a:lnTo>
                    <a:pt x="3894916" y="2440745"/>
                  </a:lnTo>
                  <a:lnTo>
                    <a:pt x="3905233" y="2395752"/>
                  </a:lnTo>
                  <a:lnTo>
                    <a:pt x="3914518" y="2350374"/>
                  </a:lnTo>
                  <a:lnTo>
                    <a:pt x="3922759" y="2304625"/>
                  </a:lnTo>
                  <a:lnTo>
                    <a:pt x="3929944" y="2258517"/>
                  </a:lnTo>
                  <a:lnTo>
                    <a:pt x="3936058" y="2212064"/>
                  </a:lnTo>
                  <a:lnTo>
                    <a:pt x="3941090" y="2165278"/>
                  </a:lnTo>
                  <a:lnTo>
                    <a:pt x="3945026" y="2118172"/>
                  </a:lnTo>
                  <a:lnTo>
                    <a:pt x="3947854" y="2070759"/>
                  </a:lnTo>
                  <a:lnTo>
                    <a:pt x="3949560" y="2023053"/>
                  </a:lnTo>
                  <a:lnTo>
                    <a:pt x="3950131" y="1975065"/>
                  </a:lnTo>
                  <a:lnTo>
                    <a:pt x="3949560" y="1927078"/>
                  </a:lnTo>
                  <a:lnTo>
                    <a:pt x="3947854" y="1879372"/>
                  </a:lnTo>
                  <a:lnTo>
                    <a:pt x="3945026" y="1831959"/>
                  </a:lnTo>
                  <a:lnTo>
                    <a:pt x="3941090" y="1784853"/>
                  </a:lnTo>
                  <a:lnTo>
                    <a:pt x="3936058" y="1738067"/>
                  </a:lnTo>
                  <a:lnTo>
                    <a:pt x="3929944" y="1691614"/>
                  </a:lnTo>
                  <a:lnTo>
                    <a:pt x="3922759" y="1645506"/>
                  </a:lnTo>
                  <a:lnTo>
                    <a:pt x="3914518" y="1599757"/>
                  </a:lnTo>
                  <a:lnTo>
                    <a:pt x="3905233" y="1554379"/>
                  </a:lnTo>
                  <a:lnTo>
                    <a:pt x="3894916" y="1509385"/>
                  </a:lnTo>
                  <a:lnTo>
                    <a:pt x="3883582" y="1464789"/>
                  </a:lnTo>
                  <a:lnTo>
                    <a:pt x="3871243" y="1420603"/>
                  </a:lnTo>
                  <a:lnTo>
                    <a:pt x="3857911" y="1376841"/>
                  </a:lnTo>
                  <a:lnTo>
                    <a:pt x="3843600" y="1333514"/>
                  </a:lnTo>
                  <a:lnTo>
                    <a:pt x="3828323" y="1290637"/>
                  </a:lnTo>
                  <a:lnTo>
                    <a:pt x="3812092" y="1248221"/>
                  </a:lnTo>
                  <a:lnTo>
                    <a:pt x="3794921" y="1206280"/>
                  </a:lnTo>
                  <a:lnTo>
                    <a:pt x="3776822" y="1164828"/>
                  </a:lnTo>
                  <a:lnTo>
                    <a:pt x="3757809" y="1123876"/>
                  </a:lnTo>
                  <a:lnTo>
                    <a:pt x="3737894" y="1083437"/>
                  </a:lnTo>
                  <a:lnTo>
                    <a:pt x="3717090" y="1043526"/>
                  </a:lnTo>
                  <a:lnTo>
                    <a:pt x="3695410" y="1004154"/>
                  </a:lnTo>
                  <a:lnTo>
                    <a:pt x="3672868" y="965334"/>
                  </a:lnTo>
                  <a:lnTo>
                    <a:pt x="3649475" y="927080"/>
                  </a:lnTo>
                  <a:lnTo>
                    <a:pt x="3625246" y="889404"/>
                  </a:lnTo>
                  <a:lnTo>
                    <a:pt x="3600192" y="852320"/>
                  </a:lnTo>
                  <a:lnTo>
                    <a:pt x="3574327" y="815839"/>
                  </a:lnTo>
                  <a:lnTo>
                    <a:pt x="3547664" y="779976"/>
                  </a:lnTo>
                  <a:lnTo>
                    <a:pt x="3520216" y="744743"/>
                  </a:lnTo>
                  <a:lnTo>
                    <a:pt x="3491996" y="710153"/>
                  </a:lnTo>
                  <a:lnTo>
                    <a:pt x="3463015" y="676219"/>
                  </a:lnTo>
                  <a:lnTo>
                    <a:pt x="3433289" y="642954"/>
                  </a:lnTo>
                  <a:lnTo>
                    <a:pt x="3402829" y="610371"/>
                  </a:lnTo>
                  <a:lnTo>
                    <a:pt x="3371648" y="578483"/>
                  </a:lnTo>
                  <a:lnTo>
                    <a:pt x="3339760" y="547302"/>
                  </a:lnTo>
                  <a:lnTo>
                    <a:pt x="3307176" y="516842"/>
                  </a:lnTo>
                  <a:lnTo>
                    <a:pt x="3273911" y="487115"/>
                  </a:lnTo>
                  <a:lnTo>
                    <a:pt x="3239977" y="458135"/>
                  </a:lnTo>
                  <a:lnTo>
                    <a:pt x="3205387" y="429915"/>
                  </a:lnTo>
                  <a:lnTo>
                    <a:pt x="3170155" y="402466"/>
                  </a:lnTo>
                  <a:lnTo>
                    <a:pt x="3134291" y="375803"/>
                  </a:lnTo>
                  <a:lnTo>
                    <a:pt x="3097811" y="349939"/>
                  </a:lnTo>
                  <a:lnTo>
                    <a:pt x="3060727" y="324885"/>
                  </a:lnTo>
                  <a:lnTo>
                    <a:pt x="3023051" y="300656"/>
                  </a:lnTo>
                  <a:lnTo>
                    <a:pt x="2984797" y="277263"/>
                  </a:lnTo>
                  <a:lnTo>
                    <a:pt x="2945977" y="254721"/>
                  </a:lnTo>
                  <a:lnTo>
                    <a:pt x="2906605" y="233041"/>
                  </a:lnTo>
                  <a:lnTo>
                    <a:pt x="2866693" y="212237"/>
                  </a:lnTo>
                  <a:lnTo>
                    <a:pt x="2826255" y="192322"/>
                  </a:lnTo>
                  <a:lnTo>
                    <a:pt x="2785303" y="173309"/>
                  </a:lnTo>
                  <a:lnTo>
                    <a:pt x="2743850" y="155210"/>
                  </a:lnTo>
                  <a:lnTo>
                    <a:pt x="2701910" y="138039"/>
                  </a:lnTo>
                  <a:lnTo>
                    <a:pt x="2659494" y="121808"/>
                  </a:lnTo>
                  <a:lnTo>
                    <a:pt x="2616617" y="106531"/>
                  </a:lnTo>
                  <a:lnTo>
                    <a:pt x="2573290" y="92220"/>
                  </a:lnTo>
                  <a:lnTo>
                    <a:pt x="2529527" y="78888"/>
                  </a:lnTo>
                  <a:lnTo>
                    <a:pt x="2485341" y="66549"/>
                  </a:lnTo>
                  <a:lnTo>
                    <a:pt x="2440745" y="55214"/>
                  </a:lnTo>
                  <a:lnTo>
                    <a:pt x="2395752" y="44898"/>
                  </a:lnTo>
                  <a:lnTo>
                    <a:pt x="2350374" y="35613"/>
                  </a:lnTo>
                  <a:lnTo>
                    <a:pt x="2304625" y="27372"/>
                  </a:lnTo>
                  <a:lnTo>
                    <a:pt x="2258517" y="20187"/>
                  </a:lnTo>
                  <a:lnTo>
                    <a:pt x="2212064" y="14073"/>
                  </a:lnTo>
                  <a:lnTo>
                    <a:pt x="2165277" y="9041"/>
                  </a:lnTo>
                  <a:lnTo>
                    <a:pt x="2118172" y="5105"/>
                  </a:lnTo>
                  <a:lnTo>
                    <a:pt x="2070759" y="2277"/>
                  </a:lnTo>
                  <a:lnTo>
                    <a:pt x="2023053" y="571"/>
                  </a:lnTo>
                  <a:lnTo>
                    <a:pt x="1975065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14497" y="2026742"/>
              <a:ext cx="4591050" cy="4534535"/>
            </a:xfrm>
            <a:custGeom>
              <a:avLst/>
              <a:gdLst/>
              <a:ahLst/>
              <a:cxnLst/>
              <a:rect l="l" t="t" r="r" b="b"/>
              <a:pathLst>
                <a:path w="4591050" h="4534534">
                  <a:moveTo>
                    <a:pt x="1668932" y="1344714"/>
                  </a:moveTo>
                  <a:lnTo>
                    <a:pt x="1661934" y="1337716"/>
                  </a:lnTo>
                  <a:lnTo>
                    <a:pt x="1653184" y="1337716"/>
                  </a:lnTo>
                  <a:lnTo>
                    <a:pt x="1644434" y="1337716"/>
                  </a:lnTo>
                  <a:lnTo>
                    <a:pt x="1637436" y="1344714"/>
                  </a:lnTo>
                  <a:lnTo>
                    <a:pt x="1637436" y="1362214"/>
                  </a:lnTo>
                  <a:lnTo>
                    <a:pt x="1644434" y="1369212"/>
                  </a:lnTo>
                  <a:lnTo>
                    <a:pt x="1661934" y="1369212"/>
                  </a:lnTo>
                  <a:lnTo>
                    <a:pt x="1668932" y="1362214"/>
                  </a:lnTo>
                  <a:lnTo>
                    <a:pt x="1668932" y="1344714"/>
                  </a:lnTo>
                  <a:close/>
                </a:path>
                <a:path w="4591050" h="4534534">
                  <a:moveTo>
                    <a:pt x="1717916" y="1234490"/>
                  </a:moveTo>
                  <a:lnTo>
                    <a:pt x="1714423" y="1227493"/>
                  </a:lnTo>
                  <a:lnTo>
                    <a:pt x="1714423" y="1225753"/>
                  </a:lnTo>
                  <a:lnTo>
                    <a:pt x="1710918" y="1224000"/>
                  </a:lnTo>
                  <a:lnTo>
                    <a:pt x="1542300" y="1112024"/>
                  </a:lnTo>
                  <a:lnTo>
                    <a:pt x="1486979" y="1075283"/>
                  </a:lnTo>
                  <a:lnTo>
                    <a:pt x="1481175" y="1071346"/>
                  </a:lnTo>
                  <a:lnTo>
                    <a:pt x="1474724" y="1070038"/>
                  </a:lnTo>
                  <a:lnTo>
                    <a:pt x="1468272" y="1071346"/>
                  </a:lnTo>
                  <a:lnTo>
                    <a:pt x="1462481" y="1075283"/>
                  </a:lnTo>
                  <a:lnTo>
                    <a:pt x="1236776" y="1222248"/>
                  </a:lnTo>
                  <a:lnTo>
                    <a:pt x="1235036" y="1222248"/>
                  </a:lnTo>
                  <a:lnTo>
                    <a:pt x="1235036" y="1225753"/>
                  </a:lnTo>
                  <a:lnTo>
                    <a:pt x="1229779" y="1230998"/>
                  </a:lnTo>
                  <a:lnTo>
                    <a:pt x="1228039" y="1236243"/>
                  </a:lnTo>
                  <a:lnTo>
                    <a:pt x="1231531" y="1243241"/>
                  </a:lnTo>
                  <a:lnTo>
                    <a:pt x="1233284" y="1250238"/>
                  </a:lnTo>
                  <a:lnTo>
                    <a:pt x="1240282" y="1253744"/>
                  </a:lnTo>
                  <a:lnTo>
                    <a:pt x="1278775" y="1253744"/>
                  </a:lnTo>
                  <a:lnTo>
                    <a:pt x="1278775" y="1479435"/>
                  </a:lnTo>
                  <a:lnTo>
                    <a:pt x="1285773" y="1486433"/>
                  </a:lnTo>
                  <a:lnTo>
                    <a:pt x="1661934" y="1486433"/>
                  </a:lnTo>
                  <a:lnTo>
                    <a:pt x="1668932" y="1479435"/>
                  </a:lnTo>
                  <a:lnTo>
                    <a:pt x="1668932" y="1454950"/>
                  </a:lnTo>
                  <a:lnTo>
                    <a:pt x="1668932" y="1386713"/>
                  </a:lnTo>
                  <a:lnTo>
                    <a:pt x="1661934" y="1379715"/>
                  </a:lnTo>
                  <a:lnTo>
                    <a:pt x="1644434" y="1379715"/>
                  </a:lnTo>
                  <a:lnTo>
                    <a:pt x="1637436" y="1386713"/>
                  </a:lnTo>
                  <a:lnTo>
                    <a:pt x="1637436" y="1454950"/>
                  </a:lnTo>
                  <a:lnTo>
                    <a:pt x="1621688" y="1454950"/>
                  </a:lnTo>
                  <a:lnTo>
                    <a:pt x="1621688" y="1377962"/>
                  </a:lnTo>
                  <a:lnTo>
                    <a:pt x="1620024" y="1360881"/>
                  </a:lnTo>
                  <a:lnTo>
                    <a:pt x="1615605" y="1348219"/>
                  </a:lnTo>
                  <a:lnTo>
                    <a:pt x="1614906" y="1346250"/>
                  </a:lnTo>
                  <a:lnTo>
                    <a:pt x="1606397" y="1334223"/>
                  </a:lnTo>
                  <a:lnTo>
                    <a:pt x="1606194" y="1333919"/>
                  </a:lnTo>
                  <a:lnTo>
                    <a:pt x="1595843" y="1325473"/>
                  </a:lnTo>
                  <a:lnTo>
                    <a:pt x="1593697" y="1323721"/>
                  </a:lnTo>
                  <a:lnTo>
                    <a:pt x="1597202" y="1316723"/>
                  </a:lnTo>
                  <a:lnTo>
                    <a:pt x="1598942" y="1309725"/>
                  </a:lnTo>
                  <a:lnTo>
                    <a:pt x="1598942" y="1300975"/>
                  </a:lnTo>
                  <a:lnTo>
                    <a:pt x="1594358" y="1278674"/>
                  </a:lnTo>
                  <a:lnTo>
                    <a:pt x="1590497" y="1272984"/>
                  </a:lnTo>
                  <a:lnTo>
                    <a:pt x="1588452" y="1269974"/>
                  </a:lnTo>
                  <a:lnTo>
                    <a:pt x="1588452" y="1377962"/>
                  </a:lnTo>
                  <a:lnTo>
                    <a:pt x="1588452" y="1454950"/>
                  </a:lnTo>
                  <a:lnTo>
                    <a:pt x="1537716" y="1454950"/>
                  </a:lnTo>
                  <a:lnTo>
                    <a:pt x="1537716" y="1451444"/>
                  </a:lnTo>
                  <a:lnTo>
                    <a:pt x="1537411" y="1438732"/>
                  </a:lnTo>
                  <a:lnTo>
                    <a:pt x="1536001" y="1433944"/>
                  </a:lnTo>
                  <a:lnTo>
                    <a:pt x="1533994" y="1427175"/>
                  </a:lnTo>
                  <a:lnTo>
                    <a:pt x="1527619" y="1417243"/>
                  </a:lnTo>
                  <a:lnTo>
                    <a:pt x="1518462" y="1409458"/>
                  </a:lnTo>
                  <a:lnTo>
                    <a:pt x="1520215" y="1404200"/>
                  </a:lnTo>
                  <a:lnTo>
                    <a:pt x="1520215" y="1393710"/>
                  </a:lnTo>
                  <a:lnTo>
                    <a:pt x="1518627" y="1382014"/>
                  </a:lnTo>
                  <a:lnTo>
                    <a:pt x="1516964" y="1377962"/>
                  </a:lnTo>
                  <a:lnTo>
                    <a:pt x="1514094" y="1370965"/>
                  </a:lnTo>
                  <a:lnTo>
                    <a:pt x="1507972" y="1362659"/>
                  </a:lnTo>
                  <a:lnTo>
                    <a:pt x="1507972" y="1442694"/>
                  </a:lnTo>
                  <a:lnTo>
                    <a:pt x="1507972" y="1454950"/>
                  </a:lnTo>
                  <a:lnTo>
                    <a:pt x="1441488" y="1454950"/>
                  </a:lnTo>
                  <a:lnTo>
                    <a:pt x="1441488" y="1442694"/>
                  </a:lnTo>
                  <a:lnTo>
                    <a:pt x="1444980" y="1437449"/>
                  </a:lnTo>
                  <a:lnTo>
                    <a:pt x="1450225" y="1433944"/>
                  </a:lnTo>
                  <a:lnTo>
                    <a:pt x="1461820" y="1438871"/>
                  </a:lnTo>
                  <a:lnTo>
                    <a:pt x="1474724" y="1440510"/>
                  </a:lnTo>
                  <a:lnTo>
                    <a:pt x="1487627" y="1438871"/>
                  </a:lnTo>
                  <a:lnTo>
                    <a:pt x="1499222" y="1433944"/>
                  </a:lnTo>
                  <a:lnTo>
                    <a:pt x="1504467" y="1437449"/>
                  </a:lnTo>
                  <a:lnTo>
                    <a:pt x="1507972" y="1442694"/>
                  </a:lnTo>
                  <a:lnTo>
                    <a:pt x="1507972" y="1362659"/>
                  </a:lnTo>
                  <a:lnTo>
                    <a:pt x="1506931" y="1361236"/>
                  </a:lnTo>
                  <a:lnTo>
                    <a:pt x="1497469" y="1353464"/>
                  </a:lnTo>
                  <a:lnTo>
                    <a:pt x="1499222" y="1351724"/>
                  </a:lnTo>
                  <a:lnTo>
                    <a:pt x="1506220" y="1348219"/>
                  </a:lnTo>
                  <a:lnTo>
                    <a:pt x="1521752" y="1356093"/>
                  </a:lnTo>
                  <a:lnTo>
                    <a:pt x="1538579" y="1358722"/>
                  </a:lnTo>
                  <a:lnTo>
                    <a:pt x="1555419" y="1356093"/>
                  </a:lnTo>
                  <a:lnTo>
                    <a:pt x="1570951" y="1348219"/>
                  </a:lnTo>
                  <a:lnTo>
                    <a:pt x="1577378" y="1352867"/>
                  </a:lnTo>
                  <a:lnTo>
                    <a:pt x="1582978" y="1359154"/>
                  </a:lnTo>
                  <a:lnTo>
                    <a:pt x="1586941" y="1367409"/>
                  </a:lnTo>
                  <a:lnTo>
                    <a:pt x="1588452" y="1377962"/>
                  </a:lnTo>
                  <a:lnTo>
                    <a:pt x="1588452" y="1269974"/>
                  </a:lnTo>
                  <a:lnTo>
                    <a:pt x="1581886" y="1260297"/>
                  </a:lnTo>
                  <a:lnTo>
                    <a:pt x="1565706" y="1249324"/>
                  </a:lnTo>
                  <a:lnTo>
                    <a:pt x="1565706" y="1299235"/>
                  </a:lnTo>
                  <a:lnTo>
                    <a:pt x="1563573" y="1309243"/>
                  </a:lnTo>
                  <a:lnTo>
                    <a:pt x="1557832" y="1317599"/>
                  </a:lnTo>
                  <a:lnTo>
                    <a:pt x="1549463" y="1323340"/>
                  </a:lnTo>
                  <a:lnTo>
                    <a:pt x="1539455" y="1325473"/>
                  </a:lnTo>
                  <a:lnTo>
                    <a:pt x="1529461" y="1323340"/>
                  </a:lnTo>
                  <a:lnTo>
                    <a:pt x="1521091" y="1317599"/>
                  </a:lnTo>
                  <a:lnTo>
                    <a:pt x="1515351" y="1309243"/>
                  </a:lnTo>
                  <a:lnTo>
                    <a:pt x="1513217" y="1299235"/>
                  </a:lnTo>
                  <a:lnTo>
                    <a:pt x="1515351" y="1289227"/>
                  </a:lnTo>
                  <a:lnTo>
                    <a:pt x="1521091" y="1280858"/>
                  </a:lnTo>
                  <a:lnTo>
                    <a:pt x="1529461" y="1275118"/>
                  </a:lnTo>
                  <a:lnTo>
                    <a:pt x="1539455" y="1272984"/>
                  </a:lnTo>
                  <a:lnTo>
                    <a:pt x="1549463" y="1275118"/>
                  </a:lnTo>
                  <a:lnTo>
                    <a:pt x="1557832" y="1280858"/>
                  </a:lnTo>
                  <a:lnTo>
                    <a:pt x="1563573" y="1289227"/>
                  </a:lnTo>
                  <a:lnTo>
                    <a:pt x="1565706" y="1299235"/>
                  </a:lnTo>
                  <a:lnTo>
                    <a:pt x="1565706" y="1249324"/>
                  </a:lnTo>
                  <a:lnTo>
                    <a:pt x="1563522" y="1247838"/>
                  </a:lnTo>
                  <a:lnTo>
                    <a:pt x="1541208" y="1243241"/>
                  </a:lnTo>
                  <a:lnTo>
                    <a:pt x="1518907" y="1247838"/>
                  </a:lnTo>
                  <a:lnTo>
                    <a:pt x="1500530" y="1260297"/>
                  </a:lnTo>
                  <a:lnTo>
                    <a:pt x="1490472" y="1275143"/>
                  </a:lnTo>
                  <a:lnTo>
                    <a:pt x="1490472" y="1384960"/>
                  </a:lnTo>
                  <a:lnTo>
                    <a:pt x="1490472" y="1397203"/>
                  </a:lnTo>
                  <a:lnTo>
                    <a:pt x="1488719" y="1400708"/>
                  </a:lnTo>
                  <a:lnTo>
                    <a:pt x="1481721" y="1407706"/>
                  </a:lnTo>
                  <a:lnTo>
                    <a:pt x="1478229" y="1409458"/>
                  </a:lnTo>
                  <a:lnTo>
                    <a:pt x="1465973" y="1409458"/>
                  </a:lnTo>
                  <a:lnTo>
                    <a:pt x="1458976" y="1402461"/>
                  </a:lnTo>
                  <a:lnTo>
                    <a:pt x="1458976" y="1384960"/>
                  </a:lnTo>
                  <a:lnTo>
                    <a:pt x="1465973" y="1377962"/>
                  </a:lnTo>
                  <a:lnTo>
                    <a:pt x="1483474" y="1377962"/>
                  </a:lnTo>
                  <a:lnTo>
                    <a:pt x="1490472" y="1384960"/>
                  </a:lnTo>
                  <a:lnTo>
                    <a:pt x="1490472" y="1275143"/>
                  </a:lnTo>
                  <a:lnTo>
                    <a:pt x="1488071" y="1278674"/>
                  </a:lnTo>
                  <a:lnTo>
                    <a:pt x="1483474" y="1300975"/>
                  </a:lnTo>
                  <a:lnTo>
                    <a:pt x="1483474" y="1307973"/>
                  </a:lnTo>
                  <a:lnTo>
                    <a:pt x="1485226" y="1316723"/>
                  </a:lnTo>
                  <a:lnTo>
                    <a:pt x="1488719" y="1323721"/>
                  </a:lnTo>
                  <a:lnTo>
                    <a:pt x="1483474" y="1327226"/>
                  </a:lnTo>
                  <a:lnTo>
                    <a:pt x="1476476" y="1334223"/>
                  </a:lnTo>
                  <a:lnTo>
                    <a:pt x="1469478" y="1327226"/>
                  </a:lnTo>
                  <a:lnTo>
                    <a:pt x="1466850" y="1325473"/>
                  </a:lnTo>
                  <a:lnTo>
                    <a:pt x="1464233" y="1323721"/>
                  </a:lnTo>
                  <a:lnTo>
                    <a:pt x="1467726" y="1316723"/>
                  </a:lnTo>
                  <a:lnTo>
                    <a:pt x="1469478" y="1309725"/>
                  </a:lnTo>
                  <a:lnTo>
                    <a:pt x="1469478" y="1300975"/>
                  </a:lnTo>
                  <a:lnTo>
                    <a:pt x="1464881" y="1278674"/>
                  </a:lnTo>
                  <a:lnTo>
                    <a:pt x="1461020" y="1272984"/>
                  </a:lnTo>
                  <a:lnTo>
                    <a:pt x="1452422" y="1260297"/>
                  </a:lnTo>
                  <a:lnTo>
                    <a:pt x="1450225" y="1258811"/>
                  </a:lnTo>
                  <a:lnTo>
                    <a:pt x="1450225" y="1353464"/>
                  </a:lnTo>
                  <a:lnTo>
                    <a:pt x="1440776" y="1360982"/>
                  </a:lnTo>
                  <a:lnTo>
                    <a:pt x="1433614" y="1370304"/>
                  </a:lnTo>
                  <a:lnTo>
                    <a:pt x="1429067" y="1381277"/>
                  </a:lnTo>
                  <a:lnTo>
                    <a:pt x="1427492" y="1393710"/>
                  </a:lnTo>
                  <a:lnTo>
                    <a:pt x="1427492" y="1404200"/>
                  </a:lnTo>
                  <a:lnTo>
                    <a:pt x="1429232" y="1409458"/>
                  </a:lnTo>
                  <a:lnTo>
                    <a:pt x="1420050" y="1417980"/>
                  </a:lnTo>
                  <a:lnTo>
                    <a:pt x="1413484" y="1427822"/>
                  </a:lnTo>
                  <a:lnTo>
                    <a:pt x="1409547" y="1438986"/>
                  </a:lnTo>
                  <a:lnTo>
                    <a:pt x="1408239" y="1451444"/>
                  </a:lnTo>
                  <a:lnTo>
                    <a:pt x="1408239" y="1454950"/>
                  </a:lnTo>
                  <a:lnTo>
                    <a:pt x="1359255" y="1454950"/>
                  </a:lnTo>
                  <a:lnTo>
                    <a:pt x="1359255" y="1377962"/>
                  </a:lnTo>
                  <a:lnTo>
                    <a:pt x="1360512" y="1366672"/>
                  </a:lnTo>
                  <a:lnTo>
                    <a:pt x="1364068" y="1358493"/>
                  </a:lnTo>
                  <a:lnTo>
                    <a:pt x="1369580" y="1352626"/>
                  </a:lnTo>
                  <a:lnTo>
                    <a:pt x="1376743" y="1348219"/>
                  </a:lnTo>
                  <a:lnTo>
                    <a:pt x="1392516" y="1356093"/>
                  </a:lnTo>
                  <a:lnTo>
                    <a:pt x="1409776" y="1358722"/>
                  </a:lnTo>
                  <a:lnTo>
                    <a:pt x="1426692" y="1356093"/>
                  </a:lnTo>
                  <a:lnTo>
                    <a:pt x="1441488" y="1348219"/>
                  </a:lnTo>
                  <a:lnTo>
                    <a:pt x="1444980" y="1349971"/>
                  </a:lnTo>
                  <a:lnTo>
                    <a:pt x="1446733" y="1351724"/>
                  </a:lnTo>
                  <a:lnTo>
                    <a:pt x="1450225" y="1353464"/>
                  </a:lnTo>
                  <a:lnTo>
                    <a:pt x="1450225" y="1258811"/>
                  </a:lnTo>
                  <a:lnTo>
                    <a:pt x="1434490" y="1248143"/>
                  </a:lnTo>
                  <a:lnTo>
                    <a:pt x="1434490" y="1299235"/>
                  </a:lnTo>
                  <a:lnTo>
                    <a:pt x="1432356" y="1309243"/>
                  </a:lnTo>
                  <a:lnTo>
                    <a:pt x="1426616" y="1317599"/>
                  </a:lnTo>
                  <a:lnTo>
                    <a:pt x="1418247" y="1323340"/>
                  </a:lnTo>
                  <a:lnTo>
                    <a:pt x="1408239" y="1325473"/>
                  </a:lnTo>
                  <a:lnTo>
                    <a:pt x="1398231" y="1323340"/>
                  </a:lnTo>
                  <a:lnTo>
                    <a:pt x="1389875" y="1317599"/>
                  </a:lnTo>
                  <a:lnTo>
                    <a:pt x="1384134" y="1309243"/>
                  </a:lnTo>
                  <a:lnTo>
                    <a:pt x="1382001" y="1299235"/>
                  </a:lnTo>
                  <a:lnTo>
                    <a:pt x="1384134" y="1289227"/>
                  </a:lnTo>
                  <a:lnTo>
                    <a:pt x="1389875" y="1280858"/>
                  </a:lnTo>
                  <a:lnTo>
                    <a:pt x="1398231" y="1275118"/>
                  </a:lnTo>
                  <a:lnTo>
                    <a:pt x="1408239" y="1272984"/>
                  </a:lnTo>
                  <a:lnTo>
                    <a:pt x="1418247" y="1275118"/>
                  </a:lnTo>
                  <a:lnTo>
                    <a:pt x="1426616" y="1280858"/>
                  </a:lnTo>
                  <a:lnTo>
                    <a:pt x="1432356" y="1289227"/>
                  </a:lnTo>
                  <a:lnTo>
                    <a:pt x="1434490" y="1299235"/>
                  </a:lnTo>
                  <a:lnTo>
                    <a:pt x="1434490" y="1248143"/>
                  </a:lnTo>
                  <a:lnTo>
                    <a:pt x="1434045" y="1247838"/>
                  </a:lnTo>
                  <a:lnTo>
                    <a:pt x="1411744" y="1243241"/>
                  </a:lnTo>
                  <a:lnTo>
                    <a:pt x="1389430" y="1247838"/>
                  </a:lnTo>
                  <a:lnTo>
                    <a:pt x="1371066" y="1260297"/>
                  </a:lnTo>
                  <a:lnTo>
                    <a:pt x="1358595" y="1278674"/>
                  </a:lnTo>
                  <a:lnTo>
                    <a:pt x="1353997" y="1300975"/>
                  </a:lnTo>
                  <a:lnTo>
                    <a:pt x="1353997" y="1307973"/>
                  </a:lnTo>
                  <a:lnTo>
                    <a:pt x="1355750" y="1316723"/>
                  </a:lnTo>
                  <a:lnTo>
                    <a:pt x="1359255" y="1323721"/>
                  </a:lnTo>
                  <a:lnTo>
                    <a:pt x="1346758" y="1334173"/>
                  </a:lnTo>
                  <a:lnTo>
                    <a:pt x="1338033" y="1346911"/>
                  </a:lnTo>
                  <a:lnTo>
                    <a:pt x="1332928" y="1361617"/>
                  </a:lnTo>
                  <a:lnTo>
                    <a:pt x="1331264" y="1377962"/>
                  </a:lnTo>
                  <a:lnTo>
                    <a:pt x="1331264" y="1454950"/>
                  </a:lnTo>
                  <a:lnTo>
                    <a:pt x="1310259" y="1454950"/>
                  </a:lnTo>
                  <a:lnTo>
                    <a:pt x="1310259" y="1230998"/>
                  </a:lnTo>
                  <a:lnTo>
                    <a:pt x="1306766" y="1225753"/>
                  </a:lnTo>
                  <a:lnTo>
                    <a:pt x="1299768" y="1224000"/>
                  </a:lnTo>
                  <a:lnTo>
                    <a:pt x="1472971" y="1112024"/>
                  </a:lnTo>
                  <a:lnTo>
                    <a:pt x="1646186" y="1222248"/>
                  </a:lnTo>
                  <a:lnTo>
                    <a:pt x="1640941" y="1224000"/>
                  </a:lnTo>
                  <a:lnTo>
                    <a:pt x="1635683" y="1229245"/>
                  </a:lnTo>
                  <a:lnTo>
                    <a:pt x="1635683" y="1320228"/>
                  </a:lnTo>
                  <a:lnTo>
                    <a:pt x="1642681" y="1327226"/>
                  </a:lnTo>
                  <a:lnTo>
                    <a:pt x="1660182" y="1327226"/>
                  </a:lnTo>
                  <a:lnTo>
                    <a:pt x="1667179" y="1320228"/>
                  </a:lnTo>
                  <a:lnTo>
                    <a:pt x="1667179" y="1253744"/>
                  </a:lnTo>
                  <a:lnTo>
                    <a:pt x="1707426" y="1253744"/>
                  </a:lnTo>
                  <a:lnTo>
                    <a:pt x="1712671" y="1250238"/>
                  </a:lnTo>
                  <a:lnTo>
                    <a:pt x="1714423" y="1243241"/>
                  </a:lnTo>
                  <a:lnTo>
                    <a:pt x="1717916" y="1239748"/>
                  </a:lnTo>
                  <a:lnTo>
                    <a:pt x="1717916" y="1234490"/>
                  </a:lnTo>
                  <a:close/>
                </a:path>
                <a:path w="4591050" h="4534534">
                  <a:moveTo>
                    <a:pt x="4590923" y="2267178"/>
                  </a:moveTo>
                  <a:lnTo>
                    <a:pt x="4571873" y="2251303"/>
                  </a:lnTo>
                  <a:lnTo>
                    <a:pt x="4481042" y="2175599"/>
                  </a:lnTo>
                  <a:lnTo>
                    <a:pt x="4475492" y="2172601"/>
                  </a:lnTo>
                  <a:lnTo>
                    <a:pt x="4455071" y="2189238"/>
                  </a:lnTo>
                  <a:lnTo>
                    <a:pt x="4456760" y="2195080"/>
                  </a:lnTo>
                  <a:lnTo>
                    <a:pt x="4460710" y="2199995"/>
                  </a:lnTo>
                  <a:lnTo>
                    <a:pt x="4522279" y="2251303"/>
                  </a:lnTo>
                  <a:lnTo>
                    <a:pt x="2311336" y="2251303"/>
                  </a:lnTo>
                  <a:lnTo>
                    <a:pt x="2311336" y="68643"/>
                  </a:lnTo>
                  <a:lnTo>
                    <a:pt x="2362644" y="130200"/>
                  </a:lnTo>
                  <a:lnTo>
                    <a:pt x="2367559" y="134150"/>
                  </a:lnTo>
                  <a:lnTo>
                    <a:pt x="2373401" y="135851"/>
                  </a:lnTo>
                  <a:lnTo>
                    <a:pt x="2379459" y="135242"/>
                  </a:lnTo>
                  <a:lnTo>
                    <a:pt x="2385009" y="132245"/>
                  </a:lnTo>
                  <a:lnTo>
                    <a:pt x="2388946" y="127330"/>
                  </a:lnTo>
                  <a:lnTo>
                    <a:pt x="2390648" y="121475"/>
                  </a:lnTo>
                  <a:lnTo>
                    <a:pt x="2390038" y="115430"/>
                  </a:lnTo>
                  <a:lnTo>
                    <a:pt x="2387041" y="109880"/>
                  </a:lnTo>
                  <a:lnTo>
                    <a:pt x="2316111" y="24777"/>
                  </a:lnTo>
                  <a:lnTo>
                    <a:pt x="2295461" y="0"/>
                  </a:lnTo>
                  <a:lnTo>
                    <a:pt x="2203894" y="109880"/>
                  </a:lnTo>
                  <a:lnTo>
                    <a:pt x="2200897" y="115430"/>
                  </a:lnTo>
                  <a:lnTo>
                    <a:pt x="2200275" y="121475"/>
                  </a:lnTo>
                  <a:lnTo>
                    <a:pt x="2201976" y="127330"/>
                  </a:lnTo>
                  <a:lnTo>
                    <a:pt x="2205926" y="132245"/>
                  </a:lnTo>
                  <a:lnTo>
                    <a:pt x="2211476" y="135242"/>
                  </a:lnTo>
                  <a:lnTo>
                    <a:pt x="2217521" y="135851"/>
                  </a:lnTo>
                  <a:lnTo>
                    <a:pt x="2223376" y="134150"/>
                  </a:lnTo>
                  <a:lnTo>
                    <a:pt x="2228291" y="130200"/>
                  </a:lnTo>
                  <a:lnTo>
                    <a:pt x="2279586" y="68643"/>
                  </a:lnTo>
                  <a:lnTo>
                    <a:pt x="2279586" y="2251303"/>
                  </a:lnTo>
                  <a:lnTo>
                    <a:pt x="68643" y="2251303"/>
                  </a:lnTo>
                  <a:lnTo>
                    <a:pt x="130213" y="2199995"/>
                  </a:lnTo>
                  <a:lnTo>
                    <a:pt x="134162" y="2195080"/>
                  </a:lnTo>
                  <a:lnTo>
                    <a:pt x="135864" y="2189238"/>
                  </a:lnTo>
                  <a:lnTo>
                    <a:pt x="135242" y="2183180"/>
                  </a:lnTo>
                  <a:lnTo>
                    <a:pt x="132245" y="2177631"/>
                  </a:lnTo>
                  <a:lnTo>
                    <a:pt x="127330" y="2173694"/>
                  </a:lnTo>
                  <a:lnTo>
                    <a:pt x="121488" y="2171992"/>
                  </a:lnTo>
                  <a:lnTo>
                    <a:pt x="115430" y="2172601"/>
                  </a:lnTo>
                  <a:lnTo>
                    <a:pt x="109893" y="2175599"/>
                  </a:lnTo>
                  <a:lnTo>
                    <a:pt x="0" y="2267178"/>
                  </a:lnTo>
                  <a:lnTo>
                    <a:pt x="109893" y="2358745"/>
                  </a:lnTo>
                  <a:lnTo>
                    <a:pt x="115430" y="2361742"/>
                  </a:lnTo>
                  <a:lnTo>
                    <a:pt x="121488" y="2362365"/>
                  </a:lnTo>
                  <a:lnTo>
                    <a:pt x="127330" y="2360663"/>
                  </a:lnTo>
                  <a:lnTo>
                    <a:pt x="132245" y="2356713"/>
                  </a:lnTo>
                  <a:lnTo>
                    <a:pt x="135242" y="2351163"/>
                  </a:lnTo>
                  <a:lnTo>
                    <a:pt x="135864" y="2345105"/>
                  </a:lnTo>
                  <a:lnTo>
                    <a:pt x="134162" y="2339263"/>
                  </a:lnTo>
                  <a:lnTo>
                    <a:pt x="130213" y="2334349"/>
                  </a:lnTo>
                  <a:lnTo>
                    <a:pt x="68643" y="2283053"/>
                  </a:lnTo>
                  <a:lnTo>
                    <a:pt x="2279586" y="2283053"/>
                  </a:lnTo>
                  <a:lnTo>
                    <a:pt x="2279586" y="4465701"/>
                  </a:lnTo>
                  <a:lnTo>
                    <a:pt x="2228291" y="4404144"/>
                  </a:lnTo>
                  <a:lnTo>
                    <a:pt x="2223376" y="4400194"/>
                  </a:lnTo>
                  <a:lnTo>
                    <a:pt x="2217521" y="4398492"/>
                  </a:lnTo>
                  <a:lnTo>
                    <a:pt x="2211476" y="4399115"/>
                  </a:lnTo>
                  <a:lnTo>
                    <a:pt x="2205926" y="4402112"/>
                  </a:lnTo>
                  <a:lnTo>
                    <a:pt x="2201976" y="4407027"/>
                  </a:lnTo>
                  <a:lnTo>
                    <a:pt x="2200275" y="4412869"/>
                  </a:lnTo>
                  <a:lnTo>
                    <a:pt x="2200897" y="4418927"/>
                  </a:lnTo>
                  <a:lnTo>
                    <a:pt x="2203894" y="4424464"/>
                  </a:lnTo>
                  <a:lnTo>
                    <a:pt x="2295461" y="4534357"/>
                  </a:lnTo>
                  <a:lnTo>
                    <a:pt x="2316111" y="4509579"/>
                  </a:lnTo>
                  <a:lnTo>
                    <a:pt x="2387041" y="4424464"/>
                  </a:lnTo>
                  <a:lnTo>
                    <a:pt x="2390025" y="4418927"/>
                  </a:lnTo>
                  <a:lnTo>
                    <a:pt x="2390648" y="4412869"/>
                  </a:lnTo>
                  <a:lnTo>
                    <a:pt x="2388946" y="4407027"/>
                  </a:lnTo>
                  <a:lnTo>
                    <a:pt x="2384996" y="4402112"/>
                  </a:lnTo>
                  <a:lnTo>
                    <a:pt x="2379459" y="4399115"/>
                  </a:lnTo>
                  <a:lnTo>
                    <a:pt x="2373401" y="4398492"/>
                  </a:lnTo>
                  <a:lnTo>
                    <a:pt x="2367559" y="4400194"/>
                  </a:lnTo>
                  <a:lnTo>
                    <a:pt x="2362644" y="4404144"/>
                  </a:lnTo>
                  <a:lnTo>
                    <a:pt x="2311336" y="4465701"/>
                  </a:lnTo>
                  <a:lnTo>
                    <a:pt x="2311336" y="2283053"/>
                  </a:lnTo>
                  <a:lnTo>
                    <a:pt x="4522267" y="2283053"/>
                  </a:lnTo>
                  <a:lnTo>
                    <a:pt x="4460710" y="2334349"/>
                  </a:lnTo>
                  <a:lnTo>
                    <a:pt x="4456760" y="2339263"/>
                  </a:lnTo>
                  <a:lnTo>
                    <a:pt x="4455071" y="2345118"/>
                  </a:lnTo>
                  <a:lnTo>
                    <a:pt x="4455680" y="2351163"/>
                  </a:lnTo>
                  <a:lnTo>
                    <a:pt x="4458678" y="2356713"/>
                  </a:lnTo>
                  <a:lnTo>
                    <a:pt x="4463593" y="2360663"/>
                  </a:lnTo>
                  <a:lnTo>
                    <a:pt x="4469435" y="2362365"/>
                  </a:lnTo>
                  <a:lnTo>
                    <a:pt x="4475492" y="2361742"/>
                  </a:lnTo>
                  <a:lnTo>
                    <a:pt x="4481042" y="2358745"/>
                  </a:lnTo>
                  <a:lnTo>
                    <a:pt x="4571873" y="2283053"/>
                  </a:lnTo>
                  <a:lnTo>
                    <a:pt x="4590923" y="2267178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955148" y="3517900"/>
            <a:ext cx="8350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Learn</a:t>
            </a:r>
            <a:endParaRPr sz="220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1627" y="5084232"/>
            <a:ext cx="6965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Love</a:t>
            </a:r>
            <a:endParaRPr sz="2200"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4340" y="5084232"/>
            <a:ext cx="10375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Legacy</a:t>
            </a:r>
            <a:endParaRPr sz="2200">
              <a:latin typeface="Montserrat Medium"/>
              <a:cs typeface="Montserrat 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60031" y="3153500"/>
            <a:ext cx="2184400" cy="1945005"/>
            <a:chOff x="4460031" y="3153500"/>
            <a:chExt cx="2184400" cy="1945005"/>
          </a:xfrm>
        </p:grpSpPr>
        <p:sp>
          <p:nvSpPr>
            <p:cNvPr id="11" name="object 11"/>
            <p:cNvSpPr/>
            <p:nvPr/>
          </p:nvSpPr>
          <p:spPr>
            <a:xfrm>
              <a:off x="4460024" y="3153511"/>
              <a:ext cx="2184400" cy="1945005"/>
            </a:xfrm>
            <a:custGeom>
              <a:avLst/>
              <a:gdLst/>
              <a:ahLst/>
              <a:cxnLst/>
              <a:rect l="l" t="t" r="r" b="b"/>
              <a:pathLst>
                <a:path w="2184400" h="1945004">
                  <a:moveTo>
                    <a:pt x="461899" y="1626209"/>
                  </a:moveTo>
                  <a:lnTo>
                    <a:pt x="454710" y="1580489"/>
                  </a:lnTo>
                  <a:lnTo>
                    <a:pt x="434682" y="1541119"/>
                  </a:lnTo>
                  <a:lnTo>
                    <a:pt x="426897" y="1533372"/>
                  </a:lnTo>
                  <a:lnTo>
                    <a:pt x="426897" y="1626209"/>
                  </a:lnTo>
                  <a:lnTo>
                    <a:pt x="425094" y="1643989"/>
                  </a:lnTo>
                  <a:lnTo>
                    <a:pt x="420344" y="1660499"/>
                  </a:lnTo>
                  <a:lnTo>
                    <a:pt x="413613" y="1675739"/>
                  </a:lnTo>
                  <a:lnTo>
                    <a:pt x="405904" y="1688439"/>
                  </a:lnTo>
                  <a:lnTo>
                    <a:pt x="384911" y="1668119"/>
                  </a:lnTo>
                  <a:lnTo>
                    <a:pt x="379120" y="1664309"/>
                  </a:lnTo>
                  <a:lnTo>
                    <a:pt x="372668" y="1661769"/>
                  </a:lnTo>
                  <a:lnTo>
                    <a:pt x="366217" y="1664309"/>
                  </a:lnTo>
                  <a:lnTo>
                    <a:pt x="360413" y="1668119"/>
                  </a:lnTo>
                  <a:lnTo>
                    <a:pt x="356476" y="1673199"/>
                  </a:lnTo>
                  <a:lnTo>
                    <a:pt x="355168" y="1679549"/>
                  </a:lnTo>
                  <a:lnTo>
                    <a:pt x="356476" y="1685899"/>
                  </a:lnTo>
                  <a:lnTo>
                    <a:pt x="360413" y="1692249"/>
                  </a:lnTo>
                  <a:lnTo>
                    <a:pt x="409409" y="1740509"/>
                  </a:lnTo>
                  <a:lnTo>
                    <a:pt x="409409" y="1754479"/>
                  </a:lnTo>
                  <a:lnTo>
                    <a:pt x="405904" y="1758289"/>
                  </a:lnTo>
                  <a:lnTo>
                    <a:pt x="400659" y="1763369"/>
                  </a:lnTo>
                  <a:lnTo>
                    <a:pt x="391909" y="1763369"/>
                  </a:lnTo>
                  <a:lnTo>
                    <a:pt x="313182" y="1687169"/>
                  </a:lnTo>
                  <a:lnTo>
                    <a:pt x="307378" y="1683359"/>
                  </a:lnTo>
                  <a:lnTo>
                    <a:pt x="300926" y="1682089"/>
                  </a:lnTo>
                  <a:lnTo>
                    <a:pt x="294474" y="1683359"/>
                  </a:lnTo>
                  <a:lnTo>
                    <a:pt x="288683" y="1687169"/>
                  </a:lnTo>
                  <a:lnTo>
                    <a:pt x="284746" y="1692249"/>
                  </a:lnTo>
                  <a:lnTo>
                    <a:pt x="283438" y="1698599"/>
                  </a:lnTo>
                  <a:lnTo>
                    <a:pt x="284746" y="1704949"/>
                  </a:lnTo>
                  <a:lnTo>
                    <a:pt x="288683" y="1711299"/>
                  </a:lnTo>
                  <a:lnTo>
                    <a:pt x="365671" y="1788769"/>
                  </a:lnTo>
                  <a:lnTo>
                    <a:pt x="365671" y="1797659"/>
                  </a:lnTo>
                  <a:lnTo>
                    <a:pt x="355168" y="1807819"/>
                  </a:lnTo>
                  <a:lnTo>
                    <a:pt x="346417" y="1807819"/>
                  </a:lnTo>
                  <a:lnTo>
                    <a:pt x="269443" y="1730349"/>
                  </a:lnTo>
                  <a:lnTo>
                    <a:pt x="263639" y="1726539"/>
                  </a:lnTo>
                  <a:lnTo>
                    <a:pt x="257187" y="1725269"/>
                  </a:lnTo>
                  <a:lnTo>
                    <a:pt x="250736" y="1726539"/>
                  </a:lnTo>
                  <a:lnTo>
                    <a:pt x="244944" y="1730349"/>
                  </a:lnTo>
                  <a:lnTo>
                    <a:pt x="241007" y="1736699"/>
                  </a:lnTo>
                  <a:lnTo>
                    <a:pt x="239699" y="1743049"/>
                  </a:lnTo>
                  <a:lnTo>
                    <a:pt x="241007" y="1749399"/>
                  </a:lnTo>
                  <a:lnTo>
                    <a:pt x="244944" y="1754479"/>
                  </a:lnTo>
                  <a:lnTo>
                    <a:pt x="318427" y="1828139"/>
                  </a:lnTo>
                  <a:lnTo>
                    <a:pt x="320179" y="1831949"/>
                  </a:lnTo>
                  <a:lnTo>
                    <a:pt x="320179" y="1839569"/>
                  </a:lnTo>
                  <a:lnTo>
                    <a:pt x="316674" y="1845919"/>
                  </a:lnTo>
                  <a:lnTo>
                    <a:pt x="311429" y="1850999"/>
                  </a:lnTo>
                  <a:lnTo>
                    <a:pt x="302679" y="1850999"/>
                  </a:lnTo>
                  <a:lnTo>
                    <a:pt x="283438" y="1831949"/>
                  </a:lnTo>
                  <a:lnTo>
                    <a:pt x="281876" y="1826869"/>
                  </a:lnTo>
                  <a:lnTo>
                    <a:pt x="281495" y="1825599"/>
                  </a:lnTo>
                  <a:lnTo>
                    <a:pt x="278409" y="1819249"/>
                  </a:lnTo>
                  <a:lnTo>
                    <a:pt x="274688" y="1813458"/>
                  </a:lnTo>
                  <a:lnTo>
                    <a:pt x="274688" y="1873859"/>
                  </a:lnTo>
                  <a:lnTo>
                    <a:pt x="274688" y="1887829"/>
                  </a:lnTo>
                  <a:lnTo>
                    <a:pt x="271183" y="1890369"/>
                  </a:lnTo>
                  <a:lnTo>
                    <a:pt x="267690" y="1895449"/>
                  </a:lnTo>
                  <a:lnTo>
                    <a:pt x="258940" y="1895449"/>
                  </a:lnTo>
                  <a:lnTo>
                    <a:pt x="255447" y="1892909"/>
                  </a:lnTo>
                  <a:lnTo>
                    <a:pt x="253695" y="1891639"/>
                  </a:lnTo>
                  <a:lnTo>
                    <a:pt x="272935" y="1872589"/>
                  </a:lnTo>
                  <a:lnTo>
                    <a:pt x="274688" y="1873859"/>
                  </a:lnTo>
                  <a:lnTo>
                    <a:pt x="274688" y="1813458"/>
                  </a:lnTo>
                  <a:lnTo>
                    <a:pt x="250190" y="1796008"/>
                  </a:lnTo>
                  <a:lnTo>
                    <a:pt x="250190" y="1837029"/>
                  </a:lnTo>
                  <a:lnTo>
                    <a:pt x="250190" y="1845919"/>
                  </a:lnTo>
                  <a:lnTo>
                    <a:pt x="202958" y="1892909"/>
                  </a:lnTo>
                  <a:lnTo>
                    <a:pt x="194208" y="1892909"/>
                  </a:lnTo>
                  <a:lnTo>
                    <a:pt x="183705" y="1882749"/>
                  </a:lnTo>
                  <a:lnTo>
                    <a:pt x="183705" y="1873859"/>
                  </a:lnTo>
                  <a:lnTo>
                    <a:pt x="206692" y="1850999"/>
                  </a:lnTo>
                  <a:lnTo>
                    <a:pt x="230949" y="1826869"/>
                  </a:lnTo>
                  <a:lnTo>
                    <a:pt x="239699" y="1826869"/>
                  </a:lnTo>
                  <a:lnTo>
                    <a:pt x="250190" y="1837029"/>
                  </a:lnTo>
                  <a:lnTo>
                    <a:pt x="250190" y="1796008"/>
                  </a:lnTo>
                  <a:lnTo>
                    <a:pt x="247535" y="1795119"/>
                  </a:lnTo>
                  <a:lnTo>
                    <a:pt x="239699" y="1793849"/>
                  </a:lnTo>
                  <a:lnTo>
                    <a:pt x="237998" y="1784959"/>
                  </a:lnTo>
                  <a:lnTo>
                    <a:pt x="211480" y="1754479"/>
                  </a:lnTo>
                  <a:lnTo>
                    <a:pt x="204698" y="1752269"/>
                  </a:lnTo>
                  <a:lnTo>
                    <a:pt x="204698" y="1793849"/>
                  </a:lnTo>
                  <a:lnTo>
                    <a:pt x="204698" y="1804009"/>
                  </a:lnTo>
                  <a:lnTo>
                    <a:pt x="202958" y="1805279"/>
                  </a:lnTo>
                  <a:lnTo>
                    <a:pt x="201206" y="1809089"/>
                  </a:lnTo>
                  <a:lnTo>
                    <a:pt x="164465" y="1845919"/>
                  </a:lnTo>
                  <a:lnTo>
                    <a:pt x="157467" y="1850999"/>
                  </a:lnTo>
                  <a:lnTo>
                    <a:pt x="148717" y="1850999"/>
                  </a:lnTo>
                  <a:lnTo>
                    <a:pt x="143471" y="1845919"/>
                  </a:lnTo>
                  <a:lnTo>
                    <a:pt x="141719" y="1844649"/>
                  </a:lnTo>
                  <a:lnTo>
                    <a:pt x="139966" y="1840839"/>
                  </a:lnTo>
                  <a:lnTo>
                    <a:pt x="139966" y="1830679"/>
                  </a:lnTo>
                  <a:lnTo>
                    <a:pt x="143471" y="1825599"/>
                  </a:lnTo>
                  <a:lnTo>
                    <a:pt x="163334" y="1805279"/>
                  </a:lnTo>
                  <a:lnTo>
                    <a:pt x="181965" y="1786229"/>
                  </a:lnTo>
                  <a:lnTo>
                    <a:pt x="185458" y="1784959"/>
                  </a:lnTo>
                  <a:lnTo>
                    <a:pt x="194208" y="1784959"/>
                  </a:lnTo>
                  <a:lnTo>
                    <a:pt x="201206" y="1788769"/>
                  </a:lnTo>
                  <a:lnTo>
                    <a:pt x="202958" y="1790039"/>
                  </a:lnTo>
                  <a:lnTo>
                    <a:pt x="204698" y="1793849"/>
                  </a:lnTo>
                  <a:lnTo>
                    <a:pt x="204698" y="1752269"/>
                  </a:lnTo>
                  <a:lnTo>
                    <a:pt x="195961" y="1749399"/>
                  </a:lnTo>
                  <a:lnTo>
                    <a:pt x="194995" y="1740509"/>
                  </a:lnTo>
                  <a:lnTo>
                    <a:pt x="194538" y="1739239"/>
                  </a:lnTo>
                  <a:lnTo>
                    <a:pt x="167525" y="1708759"/>
                  </a:lnTo>
                  <a:lnTo>
                    <a:pt x="162712" y="1707273"/>
                  </a:lnTo>
                  <a:lnTo>
                    <a:pt x="162712" y="1748129"/>
                  </a:lnTo>
                  <a:lnTo>
                    <a:pt x="162712" y="1757019"/>
                  </a:lnTo>
                  <a:lnTo>
                    <a:pt x="113728" y="1805279"/>
                  </a:lnTo>
                  <a:lnTo>
                    <a:pt x="104978" y="1805279"/>
                  </a:lnTo>
                  <a:lnTo>
                    <a:pt x="94475" y="1795119"/>
                  </a:lnTo>
                  <a:lnTo>
                    <a:pt x="94475" y="1786229"/>
                  </a:lnTo>
                  <a:lnTo>
                    <a:pt x="99733" y="1781149"/>
                  </a:lnTo>
                  <a:lnTo>
                    <a:pt x="101473" y="1781149"/>
                  </a:lnTo>
                  <a:lnTo>
                    <a:pt x="101473" y="1779879"/>
                  </a:lnTo>
                  <a:lnTo>
                    <a:pt x="118973" y="1762099"/>
                  </a:lnTo>
                  <a:lnTo>
                    <a:pt x="136474" y="1744319"/>
                  </a:lnTo>
                  <a:lnTo>
                    <a:pt x="136474" y="1743049"/>
                  </a:lnTo>
                  <a:lnTo>
                    <a:pt x="138214" y="1743049"/>
                  </a:lnTo>
                  <a:lnTo>
                    <a:pt x="139966" y="1740509"/>
                  </a:lnTo>
                  <a:lnTo>
                    <a:pt x="143471" y="1739239"/>
                  </a:lnTo>
                  <a:lnTo>
                    <a:pt x="150469" y="1739239"/>
                  </a:lnTo>
                  <a:lnTo>
                    <a:pt x="157467" y="1743049"/>
                  </a:lnTo>
                  <a:lnTo>
                    <a:pt x="162712" y="1748129"/>
                  </a:lnTo>
                  <a:lnTo>
                    <a:pt x="162712" y="1707273"/>
                  </a:lnTo>
                  <a:lnTo>
                    <a:pt x="159321" y="1706219"/>
                  </a:lnTo>
                  <a:lnTo>
                    <a:pt x="150469" y="1704949"/>
                  </a:lnTo>
                  <a:lnTo>
                    <a:pt x="148767" y="1696059"/>
                  </a:lnTo>
                  <a:lnTo>
                    <a:pt x="146088" y="1688439"/>
                  </a:lnTo>
                  <a:lnTo>
                    <a:pt x="145288" y="1687169"/>
                  </a:lnTo>
                  <a:lnTo>
                    <a:pt x="142100" y="1682089"/>
                  </a:lnTo>
                  <a:lnTo>
                    <a:pt x="136474" y="1674469"/>
                  </a:lnTo>
                  <a:lnTo>
                    <a:pt x="120116" y="1664309"/>
                  </a:lnTo>
                  <a:lnTo>
                    <a:pt x="117221" y="1663725"/>
                  </a:lnTo>
                  <a:lnTo>
                    <a:pt x="117221" y="1706219"/>
                  </a:lnTo>
                  <a:lnTo>
                    <a:pt x="117221" y="1715109"/>
                  </a:lnTo>
                  <a:lnTo>
                    <a:pt x="69989" y="1762099"/>
                  </a:lnTo>
                  <a:lnTo>
                    <a:pt x="61239" y="1762099"/>
                  </a:lnTo>
                  <a:lnTo>
                    <a:pt x="55994" y="1757019"/>
                  </a:lnTo>
                  <a:lnTo>
                    <a:pt x="50736" y="1749399"/>
                  </a:lnTo>
                  <a:lnTo>
                    <a:pt x="50736" y="1740509"/>
                  </a:lnTo>
                  <a:lnTo>
                    <a:pt x="55994" y="1735429"/>
                  </a:lnTo>
                  <a:lnTo>
                    <a:pt x="96227" y="1696059"/>
                  </a:lnTo>
                  <a:lnTo>
                    <a:pt x="106730" y="1696059"/>
                  </a:lnTo>
                  <a:lnTo>
                    <a:pt x="117221" y="1706219"/>
                  </a:lnTo>
                  <a:lnTo>
                    <a:pt x="117221" y="1663725"/>
                  </a:lnTo>
                  <a:lnTo>
                    <a:pt x="101473" y="1660499"/>
                  </a:lnTo>
                  <a:lnTo>
                    <a:pt x="82829" y="1664309"/>
                  </a:lnTo>
                  <a:lnTo>
                    <a:pt x="66484" y="1674469"/>
                  </a:lnTo>
                  <a:lnTo>
                    <a:pt x="54241" y="1687169"/>
                  </a:lnTo>
                  <a:lnTo>
                    <a:pt x="45796" y="1670659"/>
                  </a:lnTo>
                  <a:lnTo>
                    <a:pt x="39154" y="1655419"/>
                  </a:lnTo>
                  <a:lnTo>
                    <a:pt x="34798" y="1640179"/>
                  </a:lnTo>
                  <a:lnTo>
                    <a:pt x="33248" y="1626209"/>
                  </a:lnTo>
                  <a:lnTo>
                    <a:pt x="41554" y="1584299"/>
                  </a:lnTo>
                  <a:lnTo>
                    <a:pt x="64300" y="1550009"/>
                  </a:lnTo>
                  <a:lnTo>
                    <a:pt x="98196" y="1527149"/>
                  </a:lnTo>
                  <a:lnTo>
                    <a:pt x="139966" y="1519529"/>
                  </a:lnTo>
                  <a:lnTo>
                    <a:pt x="156946" y="1520799"/>
                  </a:lnTo>
                  <a:lnTo>
                    <a:pt x="173431" y="1524609"/>
                  </a:lnTo>
                  <a:lnTo>
                    <a:pt x="188925" y="1530959"/>
                  </a:lnTo>
                  <a:lnTo>
                    <a:pt x="202958" y="1539849"/>
                  </a:lnTo>
                  <a:lnTo>
                    <a:pt x="146964" y="1595729"/>
                  </a:lnTo>
                  <a:lnTo>
                    <a:pt x="136144" y="1612239"/>
                  </a:lnTo>
                  <a:lnTo>
                    <a:pt x="132537" y="1630019"/>
                  </a:lnTo>
                  <a:lnTo>
                    <a:pt x="136144" y="1647799"/>
                  </a:lnTo>
                  <a:lnTo>
                    <a:pt x="146964" y="1664309"/>
                  </a:lnTo>
                  <a:lnTo>
                    <a:pt x="163042" y="1674469"/>
                  </a:lnTo>
                  <a:lnTo>
                    <a:pt x="181089" y="1678279"/>
                  </a:lnTo>
                  <a:lnTo>
                    <a:pt x="199123" y="1675739"/>
                  </a:lnTo>
                  <a:lnTo>
                    <a:pt x="215201" y="1665579"/>
                  </a:lnTo>
                  <a:lnTo>
                    <a:pt x="238823" y="1642719"/>
                  </a:lnTo>
                  <a:lnTo>
                    <a:pt x="272935" y="1609699"/>
                  </a:lnTo>
                  <a:lnTo>
                    <a:pt x="318427" y="1655419"/>
                  </a:lnTo>
                  <a:lnTo>
                    <a:pt x="324218" y="1659229"/>
                  </a:lnTo>
                  <a:lnTo>
                    <a:pt x="330669" y="1660499"/>
                  </a:lnTo>
                  <a:lnTo>
                    <a:pt x="337121" y="1659229"/>
                  </a:lnTo>
                  <a:lnTo>
                    <a:pt x="342925" y="1655419"/>
                  </a:lnTo>
                  <a:lnTo>
                    <a:pt x="346862" y="1649069"/>
                  </a:lnTo>
                  <a:lnTo>
                    <a:pt x="348170" y="1642719"/>
                  </a:lnTo>
                  <a:lnTo>
                    <a:pt x="346862" y="1636369"/>
                  </a:lnTo>
                  <a:lnTo>
                    <a:pt x="285191" y="1572869"/>
                  </a:lnTo>
                  <a:lnTo>
                    <a:pt x="272935" y="1567789"/>
                  </a:lnTo>
                  <a:lnTo>
                    <a:pt x="266484" y="1569059"/>
                  </a:lnTo>
                  <a:lnTo>
                    <a:pt x="260692" y="1572869"/>
                  </a:lnTo>
                  <a:lnTo>
                    <a:pt x="190703" y="1637639"/>
                  </a:lnTo>
                  <a:lnTo>
                    <a:pt x="185458" y="1642719"/>
                  </a:lnTo>
                  <a:lnTo>
                    <a:pt x="176707" y="1642719"/>
                  </a:lnTo>
                  <a:lnTo>
                    <a:pt x="173215" y="1637639"/>
                  </a:lnTo>
                  <a:lnTo>
                    <a:pt x="167957" y="1632559"/>
                  </a:lnTo>
                  <a:lnTo>
                    <a:pt x="167957" y="1623669"/>
                  </a:lnTo>
                  <a:lnTo>
                    <a:pt x="173215" y="1619859"/>
                  </a:lnTo>
                  <a:lnTo>
                    <a:pt x="243192" y="1552549"/>
                  </a:lnTo>
                  <a:lnTo>
                    <a:pt x="259892" y="1538579"/>
                  </a:lnTo>
                  <a:lnTo>
                    <a:pt x="278409" y="1527149"/>
                  </a:lnTo>
                  <a:lnTo>
                    <a:pt x="298551" y="1520799"/>
                  </a:lnTo>
                  <a:lnTo>
                    <a:pt x="320179" y="1519529"/>
                  </a:lnTo>
                  <a:lnTo>
                    <a:pt x="361950" y="1527149"/>
                  </a:lnTo>
                  <a:lnTo>
                    <a:pt x="395846" y="1550009"/>
                  </a:lnTo>
                  <a:lnTo>
                    <a:pt x="418592" y="1584299"/>
                  </a:lnTo>
                  <a:lnTo>
                    <a:pt x="426897" y="1626209"/>
                  </a:lnTo>
                  <a:lnTo>
                    <a:pt x="426897" y="1533372"/>
                  </a:lnTo>
                  <a:lnTo>
                    <a:pt x="413004" y="1519529"/>
                  </a:lnTo>
                  <a:lnTo>
                    <a:pt x="409181" y="1515719"/>
                  </a:lnTo>
                  <a:lnTo>
                    <a:pt x="404075" y="1510639"/>
                  </a:lnTo>
                  <a:lnTo>
                    <a:pt x="365150" y="1491589"/>
                  </a:lnTo>
                  <a:lnTo>
                    <a:pt x="320179" y="1483969"/>
                  </a:lnTo>
                  <a:lnTo>
                    <a:pt x="295656" y="1486509"/>
                  </a:lnTo>
                  <a:lnTo>
                    <a:pt x="272288" y="1491589"/>
                  </a:lnTo>
                  <a:lnTo>
                    <a:pt x="250545" y="1501749"/>
                  </a:lnTo>
                  <a:lnTo>
                    <a:pt x="230949" y="1515719"/>
                  </a:lnTo>
                  <a:lnTo>
                    <a:pt x="211340" y="1501749"/>
                  </a:lnTo>
                  <a:lnTo>
                    <a:pt x="189611" y="1491589"/>
                  </a:lnTo>
                  <a:lnTo>
                    <a:pt x="166243" y="1486509"/>
                  </a:lnTo>
                  <a:lnTo>
                    <a:pt x="141719" y="1483969"/>
                  </a:lnTo>
                  <a:lnTo>
                    <a:pt x="96748" y="1491589"/>
                  </a:lnTo>
                  <a:lnTo>
                    <a:pt x="57823" y="1510639"/>
                  </a:lnTo>
                  <a:lnTo>
                    <a:pt x="27216" y="1541119"/>
                  </a:lnTo>
                  <a:lnTo>
                    <a:pt x="7175" y="1580489"/>
                  </a:lnTo>
                  <a:lnTo>
                    <a:pt x="0" y="1626209"/>
                  </a:lnTo>
                  <a:lnTo>
                    <a:pt x="2679" y="1651609"/>
                  </a:lnTo>
                  <a:lnTo>
                    <a:pt x="9626" y="1674469"/>
                  </a:lnTo>
                  <a:lnTo>
                    <a:pt x="19189" y="1696059"/>
                  </a:lnTo>
                  <a:lnTo>
                    <a:pt x="29743" y="1712569"/>
                  </a:lnTo>
                  <a:lnTo>
                    <a:pt x="20916" y="1729079"/>
                  </a:lnTo>
                  <a:lnTo>
                    <a:pt x="31496" y="1779879"/>
                  </a:lnTo>
                  <a:lnTo>
                    <a:pt x="61239" y="1793849"/>
                  </a:lnTo>
                  <a:lnTo>
                    <a:pt x="62191" y="1801469"/>
                  </a:lnTo>
                  <a:lnTo>
                    <a:pt x="89446" y="1834489"/>
                  </a:lnTo>
                  <a:lnTo>
                    <a:pt x="104978" y="1839569"/>
                  </a:lnTo>
                  <a:lnTo>
                    <a:pt x="106667" y="1848459"/>
                  </a:lnTo>
                  <a:lnTo>
                    <a:pt x="133413" y="1878939"/>
                  </a:lnTo>
                  <a:lnTo>
                    <a:pt x="150469" y="1882749"/>
                  </a:lnTo>
                  <a:lnTo>
                    <a:pt x="152158" y="1890369"/>
                  </a:lnTo>
                  <a:lnTo>
                    <a:pt x="179997" y="1923389"/>
                  </a:lnTo>
                  <a:lnTo>
                    <a:pt x="189318" y="1925929"/>
                  </a:lnTo>
                  <a:lnTo>
                    <a:pt x="208318" y="1925929"/>
                  </a:lnTo>
                  <a:lnTo>
                    <a:pt x="216509" y="1923389"/>
                  </a:lnTo>
                  <a:lnTo>
                    <a:pt x="224053" y="1919579"/>
                  </a:lnTo>
                  <a:lnTo>
                    <a:pt x="230949" y="1914499"/>
                  </a:lnTo>
                  <a:lnTo>
                    <a:pt x="238086" y="1919579"/>
                  </a:lnTo>
                  <a:lnTo>
                    <a:pt x="246037" y="1923389"/>
                  </a:lnTo>
                  <a:lnTo>
                    <a:pt x="254317" y="1925929"/>
                  </a:lnTo>
                  <a:lnTo>
                    <a:pt x="271602" y="1925929"/>
                  </a:lnTo>
                  <a:lnTo>
                    <a:pt x="280593" y="1923389"/>
                  </a:lnTo>
                  <a:lnTo>
                    <a:pt x="289255" y="1918309"/>
                  </a:lnTo>
                  <a:lnTo>
                    <a:pt x="294157" y="1914499"/>
                  </a:lnTo>
                  <a:lnTo>
                    <a:pt x="297434" y="1911959"/>
                  </a:lnTo>
                  <a:lnTo>
                    <a:pt x="303060" y="1905609"/>
                  </a:lnTo>
                  <a:lnTo>
                    <a:pt x="307060" y="1899259"/>
                  </a:lnTo>
                  <a:lnTo>
                    <a:pt x="308394" y="1895449"/>
                  </a:lnTo>
                  <a:lnTo>
                    <a:pt x="309727" y="1891639"/>
                  </a:lnTo>
                  <a:lnTo>
                    <a:pt x="311429" y="1882749"/>
                  </a:lnTo>
                  <a:lnTo>
                    <a:pt x="319544" y="1881479"/>
                  </a:lnTo>
                  <a:lnTo>
                    <a:pt x="327825" y="1878939"/>
                  </a:lnTo>
                  <a:lnTo>
                    <a:pt x="353885" y="1850999"/>
                  </a:lnTo>
                  <a:lnTo>
                    <a:pt x="356920" y="1839569"/>
                  </a:lnTo>
                  <a:lnTo>
                    <a:pt x="372440" y="1834489"/>
                  </a:lnTo>
                  <a:lnTo>
                    <a:pt x="398957" y="1802739"/>
                  </a:lnTo>
                  <a:lnTo>
                    <a:pt x="400659" y="1795119"/>
                  </a:lnTo>
                  <a:lnTo>
                    <a:pt x="409511" y="1793849"/>
                  </a:lnTo>
                  <a:lnTo>
                    <a:pt x="442429" y="1765909"/>
                  </a:lnTo>
                  <a:lnTo>
                    <a:pt x="443217" y="1763369"/>
                  </a:lnTo>
                  <a:lnTo>
                    <a:pt x="445185" y="1757019"/>
                  </a:lnTo>
                  <a:lnTo>
                    <a:pt x="446151" y="1746859"/>
                  </a:lnTo>
                  <a:lnTo>
                    <a:pt x="445185" y="1736699"/>
                  </a:lnTo>
                  <a:lnTo>
                    <a:pt x="442429" y="1727809"/>
                  </a:lnTo>
                  <a:lnTo>
                    <a:pt x="438023" y="1718919"/>
                  </a:lnTo>
                  <a:lnTo>
                    <a:pt x="432155" y="1711299"/>
                  </a:lnTo>
                  <a:lnTo>
                    <a:pt x="444919" y="1690979"/>
                  </a:lnTo>
                  <a:lnTo>
                    <a:pt x="446011" y="1688439"/>
                  </a:lnTo>
                  <a:lnTo>
                    <a:pt x="454240" y="1669389"/>
                  </a:lnTo>
                  <a:lnTo>
                    <a:pt x="459955" y="1647799"/>
                  </a:lnTo>
                  <a:lnTo>
                    <a:pt x="461899" y="1626209"/>
                  </a:lnTo>
                  <a:close/>
                </a:path>
                <a:path w="2184400" h="1945004">
                  <a:moveTo>
                    <a:pt x="2180526" y="1794700"/>
                  </a:moveTo>
                  <a:lnTo>
                    <a:pt x="2173528" y="1784210"/>
                  </a:lnTo>
                  <a:lnTo>
                    <a:pt x="2168283" y="1782457"/>
                  </a:lnTo>
                  <a:lnTo>
                    <a:pt x="1926831" y="1782457"/>
                  </a:lnTo>
                  <a:lnTo>
                    <a:pt x="1926831" y="1451787"/>
                  </a:lnTo>
                  <a:lnTo>
                    <a:pt x="1919833" y="1443037"/>
                  </a:lnTo>
                  <a:lnTo>
                    <a:pt x="1898840" y="1443037"/>
                  </a:lnTo>
                  <a:lnTo>
                    <a:pt x="1891842" y="1450035"/>
                  </a:lnTo>
                  <a:lnTo>
                    <a:pt x="1891842" y="1784210"/>
                  </a:lnTo>
                  <a:lnTo>
                    <a:pt x="1799120" y="1784210"/>
                  </a:lnTo>
                  <a:lnTo>
                    <a:pt x="1790369" y="1791208"/>
                  </a:lnTo>
                  <a:lnTo>
                    <a:pt x="1790369" y="1810448"/>
                  </a:lnTo>
                  <a:lnTo>
                    <a:pt x="1797367" y="1819198"/>
                  </a:lnTo>
                  <a:lnTo>
                    <a:pt x="2136787" y="1819198"/>
                  </a:lnTo>
                  <a:lnTo>
                    <a:pt x="2128278" y="1833283"/>
                  </a:lnTo>
                  <a:lnTo>
                    <a:pt x="2118639" y="1846541"/>
                  </a:lnTo>
                  <a:lnTo>
                    <a:pt x="2107996" y="1858810"/>
                  </a:lnTo>
                  <a:lnTo>
                    <a:pt x="2096541" y="1869935"/>
                  </a:lnTo>
                  <a:lnTo>
                    <a:pt x="2092337" y="1874748"/>
                  </a:lnTo>
                  <a:lnTo>
                    <a:pt x="2090420" y="1880870"/>
                  </a:lnTo>
                  <a:lnTo>
                    <a:pt x="2091131" y="1887651"/>
                  </a:lnTo>
                  <a:lnTo>
                    <a:pt x="2094801" y="1894433"/>
                  </a:lnTo>
                  <a:lnTo>
                    <a:pt x="2083041" y="1894128"/>
                  </a:lnTo>
                  <a:lnTo>
                    <a:pt x="2071611" y="1895957"/>
                  </a:lnTo>
                  <a:lnTo>
                    <a:pt x="2060841" y="1900085"/>
                  </a:lnTo>
                  <a:lnTo>
                    <a:pt x="2051050" y="1906676"/>
                  </a:lnTo>
                  <a:lnTo>
                    <a:pt x="2043950" y="1910613"/>
                  </a:lnTo>
                  <a:lnTo>
                    <a:pt x="2036178" y="1911934"/>
                  </a:lnTo>
                  <a:lnTo>
                    <a:pt x="2028418" y="1910613"/>
                  </a:lnTo>
                  <a:lnTo>
                    <a:pt x="2021319" y="1906676"/>
                  </a:lnTo>
                  <a:lnTo>
                    <a:pt x="2004199" y="1896833"/>
                  </a:lnTo>
                  <a:lnTo>
                    <a:pt x="1985441" y="1893557"/>
                  </a:lnTo>
                  <a:lnTo>
                    <a:pt x="1966696" y="1896833"/>
                  </a:lnTo>
                  <a:lnTo>
                    <a:pt x="1949577" y="1906676"/>
                  </a:lnTo>
                  <a:lnTo>
                    <a:pt x="1942465" y="1910613"/>
                  </a:lnTo>
                  <a:lnTo>
                    <a:pt x="1934705" y="1911934"/>
                  </a:lnTo>
                  <a:lnTo>
                    <a:pt x="1926945" y="1910613"/>
                  </a:lnTo>
                  <a:lnTo>
                    <a:pt x="1919833" y="1906676"/>
                  </a:lnTo>
                  <a:lnTo>
                    <a:pt x="1902726" y="1896833"/>
                  </a:lnTo>
                  <a:lnTo>
                    <a:pt x="1883968" y="1893557"/>
                  </a:lnTo>
                  <a:lnTo>
                    <a:pt x="1865210" y="1896833"/>
                  </a:lnTo>
                  <a:lnTo>
                    <a:pt x="1848104" y="1906676"/>
                  </a:lnTo>
                  <a:lnTo>
                    <a:pt x="1840992" y="1910613"/>
                  </a:lnTo>
                  <a:lnTo>
                    <a:pt x="1833232" y="1911934"/>
                  </a:lnTo>
                  <a:lnTo>
                    <a:pt x="1825472" y="1910613"/>
                  </a:lnTo>
                  <a:lnTo>
                    <a:pt x="1818360" y="1906676"/>
                  </a:lnTo>
                  <a:lnTo>
                    <a:pt x="1801241" y="1896833"/>
                  </a:lnTo>
                  <a:lnTo>
                    <a:pt x="1782495" y="1893557"/>
                  </a:lnTo>
                  <a:lnTo>
                    <a:pt x="1763737" y="1896833"/>
                  </a:lnTo>
                  <a:lnTo>
                    <a:pt x="1746631" y="1906676"/>
                  </a:lnTo>
                  <a:lnTo>
                    <a:pt x="1739519" y="1910613"/>
                  </a:lnTo>
                  <a:lnTo>
                    <a:pt x="1731759" y="1911934"/>
                  </a:lnTo>
                  <a:lnTo>
                    <a:pt x="1723986" y="1910613"/>
                  </a:lnTo>
                  <a:lnTo>
                    <a:pt x="1716887" y="1906676"/>
                  </a:lnTo>
                  <a:lnTo>
                    <a:pt x="1715135" y="1904923"/>
                  </a:lnTo>
                  <a:lnTo>
                    <a:pt x="1698294" y="1896097"/>
                  </a:lnTo>
                  <a:lnTo>
                    <a:pt x="1645145" y="1906676"/>
                  </a:lnTo>
                  <a:lnTo>
                    <a:pt x="1638147" y="1917179"/>
                  </a:lnTo>
                  <a:lnTo>
                    <a:pt x="1638147" y="1925929"/>
                  </a:lnTo>
                  <a:lnTo>
                    <a:pt x="1641652" y="1929422"/>
                  </a:lnTo>
                  <a:lnTo>
                    <a:pt x="1646466" y="1933638"/>
                  </a:lnTo>
                  <a:lnTo>
                    <a:pt x="1652587" y="1935543"/>
                  </a:lnTo>
                  <a:lnTo>
                    <a:pt x="1659369" y="1934832"/>
                  </a:lnTo>
                  <a:lnTo>
                    <a:pt x="1666138" y="1931174"/>
                  </a:lnTo>
                  <a:lnTo>
                    <a:pt x="1673250" y="1927237"/>
                  </a:lnTo>
                  <a:lnTo>
                    <a:pt x="1681010" y="1925929"/>
                  </a:lnTo>
                  <a:lnTo>
                    <a:pt x="1688782" y="1927237"/>
                  </a:lnTo>
                  <a:lnTo>
                    <a:pt x="1695894" y="1931174"/>
                  </a:lnTo>
                  <a:lnTo>
                    <a:pt x="1713001" y="1941017"/>
                  </a:lnTo>
                  <a:lnTo>
                    <a:pt x="1731759" y="1944293"/>
                  </a:lnTo>
                  <a:lnTo>
                    <a:pt x="1750504" y="1941017"/>
                  </a:lnTo>
                  <a:lnTo>
                    <a:pt x="1767624" y="1931174"/>
                  </a:lnTo>
                  <a:lnTo>
                    <a:pt x="1774723" y="1927237"/>
                  </a:lnTo>
                  <a:lnTo>
                    <a:pt x="1782495" y="1925929"/>
                  </a:lnTo>
                  <a:lnTo>
                    <a:pt x="1790255" y="1927237"/>
                  </a:lnTo>
                  <a:lnTo>
                    <a:pt x="1797367" y="1931174"/>
                  </a:lnTo>
                  <a:lnTo>
                    <a:pt x="1814474" y="1941017"/>
                  </a:lnTo>
                  <a:lnTo>
                    <a:pt x="1833232" y="1944293"/>
                  </a:lnTo>
                  <a:lnTo>
                    <a:pt x="1851977" y="1941017"/>
                  </a:lnTo>
                  <a:lnTo>
                    <a:pt x="1869097" y="1931174"/>
                  </a:lnTo>
                  <a:lnTo>
                    <a:pt x="1876209" y="1927237"/>
                  </a:lnTo>
                  <a:lnTo>
                    <a:pt x="1883968" y="1925929"/>
                  </a:lnTo>
                  <a:lnTo>
                    <a:pt x="1891728" y="1927237"/>
                  </a:lnTo>
                  <a:lnTo>
                    <a:pt x="1898840" y="1931174"/>
                  </a:lnTo>
                  <a:lnTo>
                    <a:pt x="1907019" y="1936775"/>
                  </a:lnTo>
                  <a:lnTo>
                    <a:pt x="1915680" y="1940572"/>
                  </a:lnTo>
                  <a:lnTo>
                    <a:pt x="1924672" y="1942731"/>
                  </a:lnTo>
                  <a:lnTo>
                    <a:pt x="1933829" y="1943417"/>
                  </a:lnTo>
                  <a:lnTo>
                    <a:pt x="1943265" y="1942490"/>
                  </a:lnTo>
                  <a:lnTo>
                    <a:pt x="1952853" y="1939925"/>
                  </a:lnTo>
                  <a:lnTo>
                    <a:pt x="1962124" y="1936038"/>
                  </a:lnTo>
                  <a:lnTo>
                    <a:pt x="1970570" y="1931174"/>
                  </a:lnTo>
                  <a:lnTo>
                    <a:pt x="1977682" y="1927237"/>
                  </a:lnTo>
                  <a:lnTo>
                    <a:pt x="1985441" y="1925929"/>
                  </a:lnTo>
                  <a:lnTo>
                    <a:pt x="1993214" y="1927237"/>
                  </a:lnTo>
                  <a:lnTo>
                    <a:pt x="2000313" y="1931174"/>
                  </a:lnTo>
                  <a:lnTo>
                    <a:pt x="2002066" y="1932927"/>
                  </a:lnTo>
                  <a:lnTo>
                    <a:pt x="2018906" y="1941753"/>
                  </a:lnTo>
                  <a:lnTo>
                    <a:pt x="2037054" y="1944509"/>
                  </a:lnTo>
                  <a:lnTo>
                    <a:pt x="2055215" y="1941042"/>
                  </a:lnTo>
                  <a:lnTo>
                    <a:pt x="2072055" y="1931174"/>
                  </a:lnTo>
                  <a:lnTo>
                    <a:pt x="2079155" y="1927237"/>
                  </a:lnTo>
                  <a:lnTo>
                    <a:pt x="2086927" y="1925929"/>
                  </a:lnTo>
                  <a:lnTo>
                    <a:pt x="2094687" y="1927237"/>
                  </a:lnTo>
                  <a:lnTo>
                    <a:pt x="2101799" y="1931174"/>
                  </a:lnTo>
                  <a:lnTo>
                    <a:pt x="2118906" y="1941017"/>
                  </a:lnTo>
                  <a:lnTo>
                    <a:pt x="2137664" y="1944293"/>
                  </a:lnTo>
                  <a:lnTo>
                    <a:pt x="2173528" y="1931174"/>
                  </a:lnTo>
                  <a:lnTo>
                    <a:pt x="2180526" y="1920671"/>
                  </a:lnTo>
                  <a:lnTo>
                    <a:pt x="2180526" y="1915426"/>
                  </a:lnTo>
                  <a:lnTo>
                    <a:pt x="2179358" y="1911934"/>
                  </a:lnTo>
                  <a:lnTo>
                    <a:pt x="2178774" y="1910181"/>
                  </a:lnTo>
                  <a:lnTo>
                    <a:pt x="2177021" y="1908429"/>
                  </a:lnTo>
                  <a:lnTo>
                    <a:pt x="2171776" y="1903183"/>
                  </a:lnTo>
                  <a:lnTo>
                    <a:pt x="2164778" y="1899678"/>
                  </a:lnTo>
                  <a:lnTo>
                    <a:pt x="2156028" y="1899678"/>
                  </a:lnTo>
                  <a:lnTo>
                    <a:pt x="2152535" y="1903183"/>
                  </a:lnTo>
                  <a:lnTo>
                    <a:pt x="2145423" y="1907120"/>
                  </a:lnTo>
                  <a:lnTo>
                    <a:pt x="2137664" y="1908429"/>
                  </a:lnTo>
                  <a:lnTo>
                    <a:pt x="2129891" y="1907120"/>
                  </a:lnTo>
                  <a:lnTo>
                    <a:pt x="2122792" y="1903183"/>
                  </a:lnTo>
                  <a:lnTo>
                    <a:pt x="2119287" y="1899678"/>
                  </a:lnTo>
                  <a:lnTo>
                    <a:pt x="2115794" y="1897926"/>
                  </a:lnTo>
                  <a:lnTo>
                    <a:pt x="2110536" y="1896186"/>
                  </a:lnTo>
                  <a:lnTo>
                    <a:pt x="2112289" y="1896186"/>
                  </a:lnTo>
                  <a:lnTo>
                    <a:pt x="2115794" y="1894433"/>
                  </a:lnTo>
                  <a:lnTo>
                    <a:pt x="2117534" y="1892681"/>
                  </a:lnTo>
                  <a:lnTo>
                    <a:pt x="2137194" y="1874342"/>
                  </a:lnTo>
                  <a:lnTo>
                    <a:pt x="2154059" y="1853539"/>
                  </a:lnTo>
                  <a:lnTo>
                    <a:pt x="2167979" y="1830438"/>
                  </a:lnTo>
                  <a:lnTo>
                    <a:pt x="2178774" y="1805203"/>
                  </a:lnTo>
                  <a:lnTo>
                    <a:pt x="2180526" y="1799958"/>
                  </a:lnTo>
                  <a:lnTo>
                    <a:pt x="2180526" y="1794700"/>
                  </a:lnTo>
                  <a:close/>
                </a:path>
                <a:path w="2184400" h="1945004">
                  <a:moveTo>
                    <a:pt x="2183803" y="142151"/>
                  </a:moveTo>
                  <a:lnTo>
                    <a:pt x="2107260" y="102577"/>
                  </a:lnTo>
                  <a:lnTo>
                    <a:pt x="2107260" y="142151"/>
                  </a:lnTo>
                  <a:lnTo>
                    <a:pt x="2076094" y="158000"/>
                  </a:lnTo>
                  <a:lnTo>
                    <a:pt x="2049310" y="142557"/>
                  </a:lnTo>
                  <a:lnTo>
                    <a:pt x="2049310" y="180975"/>
                  </a:lnTo>
                  <a:lnTo>
                    <a:pt x="2049310" y="247675"/>
                  </a:lnTo>
                  <a:lnTo>
                    <a:pt x="2043684" y="245719"/>
                  </a:lnTo>
                  <a:lnTo>
                    <a:pt x="2041105" y="244932"/>
                  </a:lnTo>
                  <a:lnTo>
                    <a:pt x="2041105" y="282117"/>
                  </a:lnTo>
                  <a:lnTo>
                    <a:pt x="2035086" y="284708"/>
                  </a:lnTo>
                  <a:lnTo>
                    <a:pt x="1994941" y="293814"/>
                  </a:lnTo>
                  <a:lnTo>
                    <a:pt x="1940318" y="298907"/>
                  </a:lnTo>
                  <a:lnTo>
                    <a:pt x="1909343" y="299618"/>
                  </a:lnTo>
                  <a:lnTo>
                    <a:pt x="1878355" y="298907"/>
                  </a:lnTo>
                  <a:lnTo>
                    <a:pt x="1823732" y="293814"/>
                  </a:lnTo>
                  <a:lnTo>
                    <a:pt x="1783588" y="284708"/>
                  </a:lnTo>
                  <a:lnTo>
                    <a:pt x="1777568" y="282117"/>
                  </a:lnTo>
                  <a:lnTo>
                    <a:pt x="1783588" y="279514"/>
                  </a:lnTo>
                  <a:lnTo>
                    <a:pt x="1823732" y="270421"/>
                  </a:lnTo>
                  <a:lnTo>
                    <a:pt x="1878355" y="265328"/>
                  </a:lnTo>
                  <a:lnTo>
                    <a:pt x="1909343" y="264617"/>
                  </a:lnTo>
                  <a:lnTo>
                    <a:pt x="1940318" y="265328"/>
                  </a:lnTo>
                  <a:lnTo>
                    <a:pt x="1994941" y="270421"/>
                  </a:lnTo>
                  <a:lnTo>
                    <a:pt x="2035086" y="279514"/>
                  </a:lnTo>
                  <a:lnTo>
                    <a:pt x="2041105" y="282117"/>
                  </a:lnTo>
                  <a:lnTo>
                    <a:pt x="2041105" y="244932"/>
                  </a:lnTo>
                  <a:lnTo>
                    <a:pt x="2000135" y="236004"/>
                  </a:lnTo>
                  <a:lnTo>
                    <a:pt x="1941893" y="230390"/>
                  </a:lnTo>
                  <a:lnTo>
                    <a:pt x="1909343" y="229628"/>
                  </a:lnTo>
                  <a:lnTo>
                    <a:pt x="1876780" y="230390"/>
                  </a:lnTo>
                  <a:lnTo>
                    <a:pt x="1818538" y="236004"/>
                  </a:lnTo>
                  <a:lnTo>
                    <a:pt x="1780933" y="243890"/>
                  </a:lnTo>
                  <a:lnTo>
                    <a:pt x="1769376" y="247675"/>
                  </a:lnTo>
                  <a:lnTo>
                    <a:pt x="1769376" y="180975"/>
                  </a:lnTo>
                  <a:lnTo>
                    <a:pt x="1770049" y="180416"/>
                  </a:lnTo>
                  <a:lnTo>
                    <a:pt x="1770329" y="179730"/>
                  </a:lnTo>
                  <a:lnTo>
                    <a:pt x="1772107" y="178777"/>
                  </a:lnTo>
                  <a:lnTo>
                    <a:pt x="1777212" y="176504"/>
                  </a:lnTo>
                  <a:lnTo>
                    <a:pt x="1781644" y="174955"/>
                  </a:lnTo>
                  <a:lnTo>
                    <a:pt x="1783994" y="174129"/>
                  </a:lnTo>
                  <a:lnTo>
                    <a:pt x="1823669" y="165442"/>
                  </a:lnTo>
                  <a:lnTo>
                    <a:pt x="1878228" y="160350"/>
                  </a:lnTo>
                  <a:lnTo>
                    <a:pt x="1909343" y="159639"/>
                  </a:lnTo>
                  <a:lnTo>
                    <a:pt x="1940445" y="160350"/>
                  </a:lnTo>
                  <a:lnTo>
                    <a:pt x="1995004" y="165442"/>
                  </a:lnTo>
                  <a:lnTo>
                    <a:pt x="2034679" y="174129"/>
                  </a:lnTo>
                  <a:lnTo>
                    <a:pt x="2048624" y="180416"/>
                  </a:lnTo>
                  <a:lnTo>
                    <a:pt x="2049310" y="180975"/>
                  </a:lnTo>
                  <a:lnTo>
                    <a:pt x="2049310" y="142557"/>
                  </a:lnTo>
                  <a:lnTo>
                    <a:pt x="2045411" y="141109"/>
                  </a:lnTo>
                  <a:lnTo>
                    <a:pt x="2000199" y="131025"/>
                  </a:lnTo>
                  <a:lnTo>
                    <a:pt x="1941995" y="125412"/>
                  </a:lnTo>
                  <a:lnTo>
                    <a:pt x="1909343" y="124650"/>
                  </a:lnTo>
                  <a:lnTo>
                    <a:pt x="1876679" y="125412"/>
                  </a:lnTo>
                  <a:lnTo>
                    <a:pt x="1818474" y="131025"/>
                  </a:lnTo>
                  <a:lnTo>
                    <a:pt x="1773262" y="141109"/>
                  </a:lnTo>
                  <a:lnTo>
                    <a:pt x="1742579" y="158000"/>
                  </a:lnTo>
                  <a:lnTo>
                    <a:pt x="1711413" y="142151"/>
                  </a:lnTo>
                  <a:lnTo>
                    <a:pt x="1909343" y="39357"/>
                  </a:lnTo>
                  <a:lnTo>
                    <a:pt x="2107260" y="142151"/>
                  </a:lnTo>
                  <a:lnTo>
                    <a:pt x="2107260" y="102577"/>
                  </a:lnTo>
                  <a:lnTo>
                    <a:pt x="1985022" y="39357"/>
                  </a:lnTo>
                  <a:lnTo>
                    <a:pt x="1917534" y="4368"/>
                  </a:lnTo>
                  <a:lnTo>
                    <a:pt x="1909343" y="0"/>
                  </a:lnTo>
                  <a:lnTo>
                    <a:pt x="1901139" y="4368"/>
                  </a:lnTo>
                  <a:lnTo>
                    <a:pt x="1634871" y="142151"/>
                  </a:lnTo>
                  <a:lnTo>
                    <a:pt x="1664398" y="156908"/>
                  </a:lnTo>
                  <a:lnTo>
                    <a:pt x="1664398" y="304533"/>
                  </a:lnTo>
                  <a:lnTo>
                    <a:pt x="1657248" y="309981"/>
                  </a:lnTo>
                  <a:lnTo>
                    <a:pt x="1651723" y="317004"/>
                  </a:lnTo>
                  <a:lnTo>
                    <a:pt x="1648155" y="325310"/>
                  </a:lnTo>
                  <a:lnTo>
                    <a:pt x="1646897" y="334606"/>
                  </a:lnTo>
                  <a:lnTo>
                    <a:pt x="1649641" y="348234"/>
                  </a:lnTo>
                  <a:lnTo>
                    <a:pt x="1657146" y="359359"/>
                  </a:lnTo>
                  <a:lnTo>
                    <a:pt x="1668259" y="366852"/>
                  </a:lnTo>
                  <a:lnTo>
                    <a:pt x="1681886" y="369595"/>
                  </a:lnTo>
                  <a:lnTo>
                    <a:pt x="1695513" y="366852"/>
                  </a:lnTo>
                  <a:lnTo>
                    <a:pt x="1706638" y="359359"/>
                  </a:lnTo>
                  <a:lnTo>
                    <a:pt x="1714131" y="348234"/>
                  </a:lnTo>
                  <a:lnTo>
                    <a:pt x="1716887" y="334606"/>
                  </a:lnTo>
                  <a:lnTo>
                    <a:pt x="1715617" y="325310"/>
                  </a:lnTo>
                  <a:lnTo>
                    <a:pt x="1712048" y="317004"/>
                  </a:lnTo>
                  <a:lnTo>
                    <a:pt x="1706524" y="309981"/>
                  </a:lnTo>
                  <a:lnTo>
                    <a:pt x="1699387" y="304533"/>
                  </a:lnTo>
                  <a:lnTo>
                    <a:pt x="1699387" y="174955"/>
                  </a:lnTo>
                  <a:lnTo>
                    <a:pt x="1734375" y="192989"/>
                  </a:lnTo>
                  <a:lnTo>
                    <a:pt x="1734375" y="289839"/>
                  </a:lnTo>
                  <a:lnTo>
                    <a:pt x="1737931" y="296811"/>
                  </a:lnTo>
                  <a:lnTo>
                    <a:pt x="1773288" y="318147"/>
                  </a:lnTo>
                  <a:lnTo>
                    <a:pt x="1818538" y="328231"/>
                  </a:lnTo>
                  <a:lnTo>
                    <a:pt x="1876780" y="333844"/>
                  </a:lnTo>
                  <a:lnTo>
                    <a:pt x="1909343" y="334606"/>
                  </a:lnTo>
                  <a:lnTo>
                    <a:pt x="1941893" y="333844"/>
                  </a:lnTo>
                  <a:lnTo>
                    <a:pt x="2000135" y="328231"/>
                  </a:lnTo>
                  <a:lnTo>
                    <a:pt x="2045385" y="318147"/>
                  </a:lnTo>
                  <a:lnTo>
                    <a:pt x="2078151" y="299618"/>
                  </a:lnTo>
                  <a:lnTo>
                    <a:pt x="2080742" y="296811"/>
                  </a:lnTo>
                  <a:lnTo>
                    <a:pt x="2084298" y="289839"/>
                  </a:lnTo>
                  <a:lnTo>
                    <a:pt x="2084298" y="264617"/>
                  </a:lnTo>
                  <a:lnTo>
                    <a:pt x="2084298" y="247675"/>
                  </a:lnTo>
                  <a:lnTo>
                    <a:pt x="2084298" y="192989"/>
                  </a:lnTo>
                  <a:lnTo>
                    <a:pt x="2149462" y="159639"/>
                  </a:lnTo>
                  <a:lnTo>
                    <a:pt x="2152662" y="158000"/>
                  </a:lnTo>
                  <a:lnTo>
                    <a:pt x="2183803" y="142151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9930" y="4935961"/>
              <a:ext cx="139967" cy="11547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166409" y="4596548"/>
              <a:ext cx="432434" cy="328930"/>
            </a:xfrm>
            <a:custGeom>
              <a:avLst/>
              <a:gdLst/>
              <a:ahLst/>
              <a:cxnLst/>
              <a:rect l="l" t="t" r="r" b="b"/>
              <a:pathLst>
                <a:path w="432434" h="328929">
                  <a:moveTo>
                    <a:pt x="164465" y="62979"/>
                  </a:moveTo>
                  <a:lnTo>
                    <a:pt x="159219" y="55981"/>
                  </a:lnTo>
                  <a:lnTo>
                    <a:pt x="145211" y="52489"/>
                  </a:lnTo>
                  <a:lnTo>
                    <a:pt x="136474" y="55981"/>
                  </a:lnTo>
                  <a:lnTo>
                    <a:pt x="132969" y="62979"/>
                  </a:lnTo>
                  <a:lnTo>
                    <a:pt x="131216" y="66255"/>
                  </a:lnTo>
                  <a:lnTo>
                    <a:pt x="131216" y="138214"/>
                  </a:lnTo>
                  <a:lnTo>
                    <a:pt x="131216" y="295681"/>
                  </a:lnTo>
                  <a:lnTo>
                    <a:pt x="47244" y="295681"/>
                  </a:lnTo>
                  <a:lnTo>
                    <a:pt x="131216" y="138214"/>
                  </a:lnTo>
                  <a:lnTo>
                    <a:pt x="131216" y="66255"/>
                  </a:lnTo>
                  <a:lnTo>
                    <a:pt x="3505" y="304431"/>
                  </a:lnTo>
                  <a:lnTo>
                    <a:pt x="0" y="309676"/>
                  </a:lnTo>
                  <a:lnTo>
                    <a:pt x="1752" y="316674"/>
                  </a:lnTo>
                  <a:lnTo>
                    <a:pt x="3505" y="320179"/>
                  </a:lnTo>
                  <a:lnTo>
                    <a:pt x="6997" y="325424"/>
                  </a:lnTo>
                  <a:lnTo>
                    <a:pt x="12242" y="328917"/>
                  </a:lnTo>
                  <a:lnTo>
                    <a:pt x="155714" y="328917"/>
                  </a:lnTo>
                  <a:lnTo>
                    <a:pt x="164465" y="321919"/>
                  </a:lnTo>
                  <a:lnTo>
                    <a:pt x="164465" y="295681"/>
                  </a:lnTo>
                  <a:lnTo>
                    <a:pt x="164465" y="138214"/>
                  </a:lnTo>
                  <a:lnTo>
                    <a:pt x="164465" y="62979"/>
                  </a:lnTo>
                  <a:close/>
                </a:path>
                <a:path w="432434" h="328929">
                  <a:moveTo>
                    <a:pt x="276440" y="152209"/>
                  </a:moveTo>
                  <a:lnTo>
                    <a:pt x="274688" y="148717"/>
                  </a:lnTo>
                  <a:lnTo>
                    <a:pt x="271183" y="145211"/>
                  </a:lnTo>
                  <a:lnTo>
                    <a:pt x="265391" y="141274"/>
                  </a:lnTo>
                  <a:lnTo>
                    <a:pt x="258940" y="139966"/>
                  </a:lnTo>
                  <a:lnTo>
                    <a:pt x="252488" y="141274"/>
                  </a:lnTo>
                  <a:lnTo>
                    <a:pt x="246697" y="145211"/>
                  </a:lnTo>
                  <a:lnTo>
                    <a:pt x="243192" y="148717"/>
                  </a:lnTo>
                  <a:lnTo>
                    <a:pt x="241439" y="152209"/>
                  </a:lnTo>
                  <a:lnTo>
                    <a:pt x="241439" y="162712"/>
                  </a:lnTo>
                  <a:lnTo>
                    <a:pt x="243192" y="166204"/>
                  </a:lnTo>
                  <a:lnTo>
                    <a:pt x="250190" y="173202"/>
                  </a:lnTo>
                  <a:lnTo>
                    <a:pt x="253695" y="174955"/>
                  </a:lnTo>
                  <a:lnTo>
                    <a:pt x="264185" y="174955"/>
                  </a:lnTo>
                  <a:lnTo>
                    <a:pt x="267690" y="173202"/>
                  </a:lnTo>
                  <a:lnTo>
                    <a:pt x="271183" y="169710"/>
                  </a:lnTo>
                  <a:lnTo>
                    <a:pt x="274688" y="166204"/>
                  </a:lnTo>
                  <a:lnTo>
                    <a:pt x="276440" y="162712"/>
                  </a:lnTo>
                  <a:lnTo>
                    <a:pt x="276440" y="152209"/>
                  </a:lnTo>
                  <a:close/>
                </a:path>
                <a:path w="432434" h="328929">
                  <a:moveTo>
                    <a:pt x="432155" y="311429"/>
                  </a:moveTo>
                  <a:lnTo>
                    <a:pt x="429552" y="268211"/>
                  </a:lnTo>
                  <a:lnTo>
                    <a:pt x="421868" y="225475"/>
                  </a:lnTo>
                  <a:lnTo>
                    <a:pt x="409270" y="183730"/>
                  </a:lnTo>
                  <a:lnTo>
                    <a:pt x="391909" y="143459"/>
                  </a:lnTo>
                  <a:lnTo>
                    <a:pt x="370014" y="106476"/>
                  </a:lnTo>
                  <a:lnTo>
                    <a:pt x="344017" y="71945"/>
                  </a:lnTo>
                  <a:lnTo>
                    <a:pt x="314413" y="40373"/>
                  </a:lnTo>
                  <a:lnTo>
                    <a:pt x="281686" y="12242"/>
                  </a:lnTo>
                  <a:lnTo>
                    <a:pt x="264185" y="0"/>
                  </a:lnTo>
                  <a:lnTo>
                    <a:pt x="257187" y="0"/>
                  </a:lnTo>
                  <a:lnTo>
                    <a:pt x="251942" y="1752"/>
                  </a:lnTo>
                  <a:lnTo>
                    <a:pt x="246697" y="5245"/>
                  </a:lnTo>
                  <a:lnTo>
                    <a:pt x="243192" y="10490"/>
                  </a:lnTo>
                  <a:lnTo>
                    <a:pt x="243192" y="122466"/>
                  </a:lnTo>
                  <a:lnTo>
                    <a:pt x="250190" y="131216"/>
                  </a:lnTo>
                  <a:lnTo>
                    <a:pt x="269443" y="131216"/>
                  </a:lnTo>
                  <a:lnTo>
                    <a:pt x="278180" y="124218"/>
                  </a:lnTo>
                  <a:lnTo>
                    <a:pt x="278180" y="52489"/>
                  </a:lnTo>
                  <a:lnTo>
                    <a:pt x="311797" y="84594"/>
                  </a:lnTo>
                  <a:lnTo>
                    <a:pt x="340652" y="120980"/>
                  </a:lnTo>
                  <a:lnTo>
                    <a:pt x="364350" y="160959"/>
                  </a:lnTo>
                  <a:lnTo>
                    <a:pt x="382511" y="203860"/>
                  </a:lnTo>
                  <a:lnTo>
                    <a:pt x="394741" y="248996"/>
                  </a:lnTo>
                  <a:lnTo>
                    <a:pt x="400659" y="295681"/>
                  </a:lnTo>
                  <a:lnTo>
                    <a:pt x="278180" y="295681"/>
                  </a:lnTo>
                  <a:lnTo>
                    <a:pt x="278180" y="194208"/>
                  </a:lnTo>
                  <a:lnTo>
                    <a:pt x="271183" y="185458"/>
                  </a:lnTo>
                  <a:lnTo>
                    <a:pt x="251942" y="185458"/>
                  </a:lnTo>
                  <a:lnTo>
                    <a:pt x="243192" y="192455"/>
                  </a:lnTo>
                  <a:lnTo>
                    <a:pt x="243192" y="316674"/>
                  </a:lnTo>
                  <a:lnTo>
                    <a:pt x="244944" y="320179"/>
                  </a:lnTo>
                  <a:lnTo>
                    <a:pt x="251942" y="327177"/>
                  </a:lnTo>
                  <a:lnTo>
                    <a:pt x="255447" y="328917"/>
                  </a:lnTo>
                  <a:lnTo>
                    <a:pt x="258940" y="328917"/>
                  </a:lnTo>
                  <a:lnTo>
                    <a:pt x="423405" y="328917"/>
                  </a:lnTo>
                  <a:lnTo>
                    <a:pt x="432155" y="321919"/>
                  </a:lnTo>
                  <a:lnTo>
                    <a:pt x="432155" y="31142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381637" y="3517900"/>
            <a:ext cx="5969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Live</a:t>
            </a:r>
            <a:endParaRPr sz="2200">
              <a:latin typeface="Montserrat Medium"/>
              <a:cs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2049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92AE4CA-A114-07C2-A1D7-C15BD10DE91D}"/>
              </a:ext>
            </a:extLst>
          </p:cNvPr>
          <p:cNvGrpSpPr/>
          <p:nvPr/>
        </p:nvGrpSpPr>
        <p:grpSpPr>
          <a:xfrm>
            <a:off x="2679700" y="3263450"/>
            <a:ext cx="6333441" cy="1029600"/>
            <a:chOff x="3204259" y="3511550"/>
            <a:chExt cx="6333441" cy="1029600"/>
          </a:xfrm>
        </p:grpSpPr>
        <p:pic>
          <p:nvPicPr>
            <p:cNvPr id="5" name="Graphic 4" descr="Badge 3 outline">
              <a:extLst>
                <a:ext uri="{FF2B5EF4-FFF2-40B4-BE49-F238E27FC236}">
                  <a16:creationId xmlns:a16="http://schemas.microsoft.com/office/drawing/2014/main" id="{F83A9115-6F1D-37AA-984D-F40A52BBEA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04259" y="3511550"/>
              <a:ext cx="1029600" cy="10296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3289504-C40F-C36A-01BE-990813C3942F}"/>
                </a:ext>
              </a:extLst>
            </p:cNvPr>
            <p:cNvSpPr txBox="1"/>
            <p:nvPr/>
          </p:nvSpPr>
          <p:spPr>
            <a:xfrm>
              <a:off x="4356100" y="3702050"/>
              <a:ext cx="5181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What’s your vision for the business?</a:t>
              </a:r>
            </a:p>
            <a:p>
              <a:r>
                <a:rPr lang="en-AU" sz="2000" dirty="0">
                  <a:latin typeface="Montserrat" pitchFamily="2" charset="0"/>
                </a:rPr>
                <a:t>Use the Chaos to Greatness diagram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525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Chaos</a:t>
            </a:r>
            <a:r>
              <a:rPr spc="-145" dirty="0">
                <a:latin typeface="Montserrat Medium" pitchFamily="2" charset="0"/>
              </a:rPr>
              <a:t> </a:t>
            </a:r>
            <a:r>
              <a:rPr spc="60" dirty="0">
                <a:latin typeface="Montserrat Medium" pitchFamily="2" charset="0"/>
              </a:rPr>
              <a:t>to</a:t>
            </a:r>
            <a:r>
              <a:rPr spc="-140" dirty="0">
                <a:latin typeface="Montserrat Medium" pitchFamily="2" charset="0"/>
              </a:rPr>
              <a:t> </a:t>
            </a:r>
            <a:r>
              <a:rPr spc="-10" dirty="0">
                <a:latin typeface="Montserrat Medium" pitchFamily="2" charset="0"/>
              </a:rPr>
              <a:t>Greatness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79514" y="1702598"/>
          <a:ext cx="8639174" cy="5328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7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CHAOS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MEDIOCRITY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EMERGING</a:t>
                      </a:r>
                      <a:r>
                        <a:rPr sz="900" b="1" spc="5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LASTING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379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Take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Any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Client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Systems/Processes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Negligible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Proposition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724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Run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Around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</a:t>
                      </a:r>
                      <a:r>
                        <a:rPr sz="900" dirty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ike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Headless Chook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Everything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23431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Books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1686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Lots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 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Tax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Issues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Putting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Reactive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15925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Decisions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Made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Office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Looks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Cheap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Tools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Inconsistent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Beige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Possible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Low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Job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Duplication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Things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Missed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Red/Blue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First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</a:t>
                      </a:r>
                      <a:r>
                        <a:rPr sz="900" spc="8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Black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Activity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Referrals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Outsource/Insource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Steady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Less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335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Part- time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98500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Has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Coach/Mentor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Second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Identified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marR="448945" indent="-99695">
                        <a:lnSpc>
                          <a:spcPct val="117300"/>
                        </a:lnSpc>
                        <a:spcBef>
                          <a:spcPts val="7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And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r>
                        <a:rPr sz="900" spc="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r>
                        <a:rPr sz="900" spc="1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Recognisable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1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Distribution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Packaging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Employer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Choice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8671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Financial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Mature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r>
                        <a:rPr sz="900" spc="-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Ethos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Lived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Inspiring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Vision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Higher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Purpose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Mentoring/Coaching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0815" indent="-99695">
                        <a:lnSpc>
                          <a:spcPct val="1111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Development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Plans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sz="900" spc="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Performing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Talent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Magnet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Professional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Leader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Saleable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502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Other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 Opportunities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Full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Contribute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Society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OWNER’S</a:t>
                      </a:r>
                      <a:r>
                        <a:rPr sz="900" b="1" spc="27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FEELINGS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Stressed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Scared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Trapped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Apathy?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Safe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Relieved/Relaxed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Energised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Confident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Pay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Back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Proud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Satisfied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Fulfilled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30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B222A42-09CD-E2F0-4022-B6BFAC42094B}"/>
              </a:ext>
            </a:extLst>
          </p:cNvPr>
          <p:cNvGrpSpPr/>
          <p:nvPr/>
        </p:nvGrpSpPr>
        <p:grpSpPr>
          <a:xfrm>
            <a:off x="3060700" y="3263450"/>
            <a:ext cx="5740019" cy="1029600"/>
            <a:chOff x="3449386" y="3549650"/>
            <a:chExt cx="5740019" cy="1029600"/>
          </a:xfrm>
        </p:grpSpPr>
        <p:pic>
          <p:nvPicPr>
            <p:cNvPr id="3" name="Graphic 2" descr="Badge 4 outline">
              <a:extLst>
                <a:ext uri="{FF2B5EF4-FFF2-40B4-BE49-F238E27FC236}">
                  <a16:creationId xmlns:a16="http://schemas.microsoft.com/office/drawing/2014/main" id="{6BBFADCB-E680-24C5-BB9C-80FA47906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49386" y="3549650"/>
              <a:ext cx="1029600" cy="10296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551E35-F393-E586-AB72-906C696209F2}"/>
                </a:ext>
              </a:extLst>
            </p:cNvPr>
            <p:cNvSpPr txBox="1"/>
            <p:nvPr/>
          </p:nvSpPr>
          <p:spPr>
            <a:xfrm>
              <a:off x="4454632" y="3672407"/>
              <a:ext cx="473477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>
                  <a:latin typeface="Montserrat" pitchFamily="2" charset="0"/>
                </a:rPr>
                <a:t>Here are the issues in succession</a:t>
              </a:r>
            </a:p>
            <a:p>
              <a:r>
                <a:rPr lang="en-AU" sz="2000" dirty="0">
                  <a:latin typeface="Montserrat" pitchFamily="2" charset="0"/>
                </a:rPr>
                <a:t>Use of Spirals and Issues List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404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753382" y="2501900"/>
            <a:ext cx="525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spc="-2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do</a:t>
            </a:r>
            <a:r>
              <a:rPr sz="1800" spc="-1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you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need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</a:t>
            </a:r>
            <a:r>
              <a:rPr sz="1800" spc="-2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Family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Board</a:t>
            </a:r>
            <a:r>
              <a:rPr sz="1800" spc="-1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Adviser?</a:t>
            </a:r>
            <a:endParaRPr sz="1800" dirty="0">
              <a:latin typeface="Montserrat SemiBold" pitchFamily="2" charset="0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8185" y="2053167"/>
            <a:ext cx="8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solidFill>
                  <a:srgbClr val="FFFFFF"/>
                </a:solidFill>
                <a:latin typeface="Arial Narrow"/>
                <a:cs typeface="Arial Narrow"/>
              </a:rPr>
              <a:t>1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5382" y="3873500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Why</a:t>
            </a:r>
            <a:r>
              <a:rPr sz="1800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Montserrat SemiBold" pitchFamily="2" charset="0"/>
                <a:cs typeface="Arial Black"/>
              </a:rPr>
              <a:t>me?</a:t>
            </a:r>
            <a:endParaRPr sz="1800" dirty="0">
              <a:latin typeface="Montserrat SemiBold" pitchFamily="2" charset="0"/>
              <a:cs typeface="Arial Black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DB50D6E-294E-E5C0-2FE6-413ED958E6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4" t="-1738" r="17" b="23955"/>
          <a:stretch/>
        </p:blipFill>
        <p:spPr>
          <a:xfrm>
            <a:off x="2471618" y="806451"/>
            <a:ext cx="6075482" cy="65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00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16947F-2DCF-40B2-A3F9-08F016A23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D264C0-A2AA-47AB-9497-8D9B829E12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1689</Words>
  <Application>Microsoft Office PowerPoint</Application>
  <PresentationFormat>Custom</PresentationFormat>
  <Paragraphs>478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19</vt:i4>
      </vt:variant>
    </vt:vector>
  </HeadingPairs>
  <TitlesOfParts>
    <vt:vector size="37" baseType="lpstr">
      <vt:lpstr>Arial</vt:lpstr>
      <vt:lpstr>Arial Black</vt:lpstr>
      <vt:lpstr>Arial Narrow</vt:lpstr>
      <vt:lpstr>Calibri</vt:lpstr>
      <vt:lpstr>Montserrat</vt:lpstr>
      <vt:lpstr>Montserrat Medium</vt:lpstr>
      <vt:lpstr>Montserrat SemiBold</vt:lpstr>
      <vt:lpstr>Symbol</vt:lpstr>
      <vt:lpstr>Times New Roman</vt:lpstr>
      <vt:lpstr>Verdana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What makes a Great Life</vt:lpstr>
      <vt:lpstr>PowerPoint Presentation</vt:lpstr>
      <vt:lpstr>Chaos to Greatness</vt:lpstr>
      <vt:lpstr>PowerPoint Presentation</vt:lpstr>
      <vt:lpstr>PowerPoint Presentation</vt:lpstr>
      <vt:lpstr>Capability &amp; Planning Issues</vt:lpstr>
      <vt:lpstr>PowerPoint Presentation</vt:lpstr>
      <vt:lpstr>10-3-Now – Mr &amp; Mrs Client</vt:lpstr>
      <vt:lpstr>PowerPoint Presentation</vt:lpstr>
      <vt:lpstr>PowerPoint Presentation</vt:lpstr>
      <vt:lpstr>PowerPoint Presentation</vt:lpstr>
      <vt:lpstr>Sample Board/Business Plan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Big Questions</dc:title>
  <cp:lastModifiedBy>Leanne Manning</cp:lastModifiedBy>
  <cp:revision>1</cp:revision>
  <cp:lastPrinted>2022-11-29T01:09:21Z</cp:lastPrinted>
  <dcterms:created xsi:type="dcterms:W3CDTF">2022-11-03T22:09:34Z</dcterms:created>
  <dcterms:modified xsi:type="dcterms:W3CDTF">2022-11-29T02:39:15Z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