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  <p:sldMasterId id="2147483666" r:id="rId4"/>
    <p:sldMasterId id="2147483668" r:id="rId5"/>
    <p:sldMasterId id="2147483674" r:id="rId6"/>
    <p:sldMasterId id="2147483676" r:id="rId7"/>
    <p:sldMasterId id="2147483678" r:id="rId8"/>
  </p:sldMasterIdLst>
  <p:sldIdLst>
    <p:sldId id="267" r:id="rId9"/>
    <p:sldId id="270" r:id="rId10"/>
    <p:sldId id="271" r:id="rId11"/>
    <p:sldId id="259" r:id="rId12"/>
    <p:sldId id="261" r:id="rId13"/>
    <p:sldId id="262" r:id="rId14"/>
    <p:sldId id="263" r:id="rId15"/>
    <p:sldId id="264" r:id="rId16"/>
    <p:sldId id="265" r:id="rId17"/>
    <p:sldId id="266" r:id="rId18"/>
    <p:sldId id="273" r:id="rId19"/>
    <p:sldId id="275" r:id="rId20"/>
    <p:sldId id="258" r:id="rId21"/>
    <p:sldId id="272" r:id="rId22"/>
    <p:sldId id="274" r:id="rId23"/>
  </p:sldIdLst>
  <p:sldSz cx="10693400" cy="7556500"/>
  <p:notesSz cx="9774238" cy="67246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8150"/>
    <a:srgbClr val="70869C"/>
    <a:srgbClr val="F3A78F"/>
    <a:srgbClr val="C8D2E2"/>
    <a:srgbClr val="2E3842"/>
    <a:srgbClr val="928472"/>
    <a:srgbClr val="D6D1CA"/>
    <a:srgbClr val="334460"/>
    <a:srgbClr val="C6CFD8"/>
    <a:srgbClr val="AFA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B6A31-A935-4E06-8899-8D872E7F9DFD}" v="327" dt="2022-11-29T03:13:15.53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6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5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1EDB6A31-A935-4E06-8899-8D872E7F9DFD}"/>
    <pc:docChg chg="undo custSel addSld delSld modSld sldOrd addMainMaster">
      <pc:chgData name="Leanne Manning" userId="730c7ce9-f6b4-453e-88a2-34d7f1a5ff9e" providerId="ADAL" clId="{1EDB6A31-A935-4E06-8899-8D872E7F9DFD}" dt="2022-11-29T03:13:15.535" v="10424"/>
      <pc:docMkLst>
        <pc:docMk/>
      </pc:docMkLst>
      <pc:sldChg chg="del">
        <pc:chgData name="Leanne Manning" userId="730c7ce9-f6b4-453e-88a2-34d7f1a5ff9e" providerId="ADAL" clId="{1EDB6A31-A935-4E06-8899-8D872E7F9DFD}" dt="2022-11-24T23:53:56.024" v="1" actId="2696"/>
        <pc:sldMkLst>
          <pc:docMk/>
          <pc:sldMk cId="0" sldId="256"/>
        </pc:sldMkLst>
      </pc:sldChg>
      <pc:sldChg chg="addSp modSp new del mod">
        <pc:chgData name="Leanne Manning" userId="730c7ce9-f6b4-453e-88a2-34d7f1a5ff9e" providerId="ADAL" clId="{1EDB6A31-A935-4E06-8899-8D872E7F9DFD}" dt="2022-11-29T01:34:17.088" v="10327" actId="47"/>
        <pc:sldMkLst>
          <pc:docMk/>
          <pc:sldMk cId="1860574152" sldId="257"/>
        </pc:sldMkLst>
        <pc:spChg chg="add mod">
          <ac:chgData name="Leanne Manning" userId="730c7ce9-f6b4-453e-88a2-34d7f1a5ff9e" providerId="ADAL" clId="{1EDB6A31-A935-4E06-8899-8D872E7F9DFD}" dt="2022-11-25T03:54:39.484" v="2155" actId="14100"/>
          <ac:spMkLst>
            <pc:docMk/>
            <pc:sldMk cId="1860574152" sldId="257"/>
            <ac:spMk id="2" creationId="{8D6F9D67-8F1D-4D41-37B4-BCB8174FA893}"/>
          </ac:spMkLst>
        </pc:spChg>
        <pc:spChg chg="add mod">
          <ac:chgData name="Leanne Manning" userId="730c7ce9-f6b4-453e-88a2-34d7f1a5ff9e" providerId="ADAL" clId="{1EDB6A31-A935-4E06-8899-8D872E7F9DFD}" dt="2022-11-25T00:12:49.553" v="499" actId="1076"/>
          <ac:spMkLst>
            <pc:docMk/>
            <pc:sldMk cId="1860574152" sldId="257"/>
            <ac:spMk id="3" creationId="{3D6112E1-2364-56C3-0AC6-AEC3608F775E}"/>
          </ac:spMkLst>
        </pc:spChg>
        <pc:spChg chg="add mod">
          <ac:chgData name="Leanne Manning" userId="730c7ce9-f6b4-453e-88a2-34d7f1a5ff9e" providerId="ADAL" clId="{1EDB6A31-A935-4E06-8899-8D872E7F9DFD}" dt="2022-11-25T00:12:46.722" v="498" actId="1076"/>
          <ac:spMkLst>
            <pc:docMk/>
            <pc:sldMk cId="1860574152" sldId="257"/>
            <ac:spMk id="4" creationId="{811CEF0E-90EF-409D-5B4C-910BC029BC17}"/>
          </ac:spMkLst>
        </pc:spChg>
        <pc:spChg chg="add mod">
          <ac:chgData name="Leanne Manning" userId="730c7ce9-f6b4-453e-88a2-34d7f1a5ff9e" providerId="ADAL" clId="{1EDB6A31-A935-4E06-8899-8D872E7F9DFD}" dt="2022-11-25T00:12:46.722" v="498" actId="1076"/>
          <ac:spMkLst>
            <pc:docMk/>
            <pc:sldMk cId="1860574152" sldId="257"/>
            <ac:spMk id="5" creationId="{BC899452-F03F-CE87-E61C-EAE0075E2085}"/>
          </ac:spMkLst>
        </pc:spChg>
      </pc:sldChg>
      <pc:sldChg chg="addSp delSp modSp new mod ord">
        <pc:chgData name="Leanne Manning" userId="730c7ce9-f6b4-453e-88a2-34d7f1a5ff9e" providerId="ADAL" clId="{1EDB6A31-A935-4E06-8899-8D872E7F9DFD}" dt="2022-11-29T01:31:14.840" v="10326"/>
        <pc:sldMkLst>
          <pc:docMk/>
          <pc:sldMk cId="3232222079" sldId="258"/>
        </pc:sldMkLst>
        <pc:spChg chg="add mod">
          <ac:chgData name="Leanne Manning" userId="730c7ce9-f6b4-453e-88a2-34d7f1a5ff9e" providerId="ADAL" clId="{1EDB6A31-A935-4E06-8899-8D872E7F9DFD}" dt="2022-11-25T00:23:47.895" v="1255" actId="1076"/>
          <ac:spMkLst>
            <pc:docMk/>
            <pc:sldMk cId="3232222079" sldId="258"/>
            <ac:spMk id="2" creationId="{54CD061E-28F7-B0FD-5AB8-FFA7EDD2ECBC}"/>
          </ac:spMkLst>
        </pc:spChg>
        <pc:spChg chg="add mod">
          <ac:chgData name="Leanne Manning" userId="730c7ce9-f6b4-453e-88a2-34d7f1a5ff9e" providerId="ADAL" clId="{1EDB6A31-A935-4E06-8899-8D872E7F9DFD}" dt="2022-11-25T00:17:22.760" v="848" actId="1076"/>
          <ac:spMkLst>
            <pc:docMk/>
            <pc:sldMk cId="3232222079" sldId="258"/>
            <ac:spMk id="3" creationId="{4DAA4EFF-631D-F996-A30D-4552C0286C82}"/>
          </ac:spMkLst>
        </pc:spChg>
        <pc:spChg chg="add mod">
          <ac:chgData name="Leanne Manning" userId="730c7ce9-f6b4-453e-88a2-34d7f1a5ff9e" providerId="ADAL" clId="{1EDB6A31-A935-4E06-8899-8D872E7F9DFD}" dt="2022-11-25T00:21:36.966" v="1115" actId="1076"/>
          <ac:spMkLst>
            <pc:docMk/>
            <pc:sldMk cId="3232222079" sldId="258"/>
            <ac:spMk id="4" creationId="{D1224546-223F-2ABC-A404-019A86A5719E}"/>
          </ac:spMkLst>
        </pc:spChg>
        <pc:spChg chg="add mod">
          <ac:chgData name="Leanne Manning" userId="730c7ce9-f6b4-453e-88a2-34d7f1a5ff9e" providerId="ADAL" clId="{1EDB6A31-A935-4E06-8899-8D872E7F9DFD}" dt="2022-11-25T00:23:22.146" v="1252" actId="14100"/>
          <ac:spMkLst>
            <pc:docMk/>
            <pc:sldMk cId="3232222079" sldId="258"/>
            <ac:spMk id="5" creationId="{67D84F49-25A9-7BA2-D1CC-2FEAA6F10D1F}"/>
          </ac:spMkLst>
        </pc:spChg>
        <pc:spChg chg="add del mod">
          <ac:chgData name="Leanne Manning" userId="730c7ce9-f6b4-453e-88a2-34d7f1a5ff9e" providerId="ADAL" clId="{1EDB6A31-A935-4E06-8899-8D872E7F9DFD}" dt="2022-11-25T00:21:33.141" v="1114" actId="478"/>
          <ac:spMkLst>
            <pc:docMk/>
            <pc:sldMk cId="3232222079" sldId="258"/>
            <ac:spMk id="6" creationId="{E941F702-3DAF-E63F-3708-4C2F16E0AE54}"/>
          </ac:spMkLst>
        </pc:spChg>
      </pc:sldChg>
      <pc:sldChg chg="addSp delSp modSp new mod ord">
        <pc:chgData name="Leanne Manning" userId="730c7ce9-f6b4-453e-88a2-34d7f1a5ff9e" providerId="ADAL" clId="{1EDB6A31-A935-4E06-8899-8D872E7F9DFD}" dt="2022-11-29T01:22:02.644" v="10235"/>
        <pc:sldMkLst>
          <pc:docMk/>
          <pc:sldMk cId="237729204" sldId="259"/>
        </pc:sldMkLst>
        <pc:spChg chg="add mod">
          <ac:chgData name="Leanne Manning" userId="730c7ce9-f6b4-453e-88a2-34d7f1a5ff9e" providerId="ADAL" clId="{1EDB6A31-A935-4E06-8899-8D872E7F9DFD}" dt="2022-11-25T00:50:17.113" v="2117" actId="1076"/>
          <ac:spMkLst>
            <pc:docMk/>
            <pc:sldMk cId="237729204" sldId="259"/>
            <ac:spMk id="2" creationId="{FFC08AE0-B7C0-386F-8855-405CE0BFFFEC}"/>
          </ac:spMkLst>
        </pc:spChg>
        <pc:spChg chg="add del mod">
          <ac:chgData name="Leanne Manning" userId="730c7ce9-f6b4-453e-88a2-34d7f1a5ff9e" providerId="ADAL" clId="{1EDB6A31-A935-4E06-8899-8D872E7F9DFD}" dt="2022-11-25T07:22:26.581" v="5966" actId="255"/>
          <ac:spMkLst>
            <pc:docMk/>
            <pc:sldMk cId="237729204" sldId="259"/>
            <ac:spMk id="3" creationId="{ED7D010D-FB91-F430-22D0-3CA242D3A7E0}"/>
          </ac:spMkLst>
        </pc:spChg>
        <pc:spChg chg="add mod">
          <ac:chgData name="Leanne Manning" userId="730c7ce9-f6b4-453e-88a2-34d7f1a5ff9e" providerId="ADAL" clId="{1EDB6A31-A935-4E06-8899-8D872E7F9DFD}" dt="2022-11-25T07:22:40.114" v="5968" actId="2711"/>
          <ac:spMkLst>
            <pc:docMk/>
            <pc:sldMk cId="237729204" sldId="259"/>
            <ac:spMk id="4" creationId="{43572D5C-8C88-A4EA-1FF1-398D21CDFE5A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5" creationId="{CB793CEE-72C1-C3A1-5DA7-B633FC1031FD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6" creationId="{F9505E04-CC23-63EF-7196-E58BC998F4E2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7" creationId="{EEA57E10-11C1-0D2B-DE51-C2ABA1D62E69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8" creationId="{0568CB38-CD0C-94D2-E12B-C884D1B4C32D}"/>
          </ac:spMkLst>
        </pc:spChg>
      </pc:sldChg>
      <pc:sldChg chg="addSp modSp new del mod">
        <pc:chgData name="Leanne Manning" userId="730c7ce9-f6b4-453e-88a2-34d7f1a5ff9e" providerId="ADAL" clId="{1EDB6A31-A935-4E06-8899-8D872E7F9DFD}" dt="2022-11-25T03:54:16.604" v="2153" actId="2696"/>
        <pc:sldMkLst>
          <pc:docMk/>
          <pc:sldMk cId="3434594445" sldId="260"/>
        </pc:sldMkLst>
        <pc:spChg chg="add mod">
          <ac:chgData name="Leanne Manning" userId="730c7ce9-f6b4-453e-88a2-34d7f1a5ff9e" providerId="ADAL" clId="{1EDB6A31-A935-4E06-8899-8D872E7F9DFD}" dt="2022-11-25T00:53:20.523" v="2150" actId="1076"/>
          <ac:spMkLst>
            <pc:docMk/>
            <pc:sldMk cId="3434594445" sldId="260"/>
            <ac:spMk id="2" creationId="{3B08E473-9129-7537-C976-4FCB11E89FE4}"/>
          </ac:spMkLst>
        </pc:spChg>
      </pc:sldChg>
      <pc:sldChg chg="modSp add mod ord">
        <pc:chgData name="Leanne Manning" userId="730c7ce9-f6b4-453e-88a2-34d7f1a5ff9e" providerId="ADAL" clId="{1EDB6A31-A935-4E06-8899-8D872E7F9DFD}" dt="2022-11-29T03:08:42.537" v="10396" actId="20577"/>
        <pc:sldMkLst>
          <pc:docMk/>
          <pc:sldMk cId="2250608502" sldId="261"/>
        </pc:sldMkLst>
        <pc:spChg chg="mod">
          <ac:chgData name="Leanne Manning" userId="730c7ce9-f6b4-453e-88a2-34d7f1a5ff9e" providerId="ADAL" clId="{1EDB6A31-A935-4E06-8899-8D872E7F9DFD}" dt="2022-11-29T00:38:47.481" v="10161" actId="20577"/>
          <ac:spMkLst>
            <pc:docMk/>
            <pc:sldMk cId="2250608502" sldId="261"/>
            <ac:spMk id="6" creationId="{00000000-0000-0000-0000-000000000000}"/>
          </ac:spMkLst>
        </pc:spChg>
        <pc:spChg chg="mod">
          <ac:chgData name="Leanne Manning" userId="730c7ce9-f6b4-453e-88a2-34d7f1a5ff9e" providerId="ADAL" clId="{1EDB6A31-A935-4E06-8899-8D872E7F9DFD}" dt="2022-11-29T00:39:06.865" v="10169" actId="20577"/>
          <ac:spMkLst>
            <pc:docMk/>
            <pc:sldMk cId="2250608502" sldId="261"/>
            <ac:spMk id="22" creationId="{00000000-0000-0000-0000-000000000000}"/>
          </ac:spMkLst>
        </pc:spChg>
        <pc:spChg chg="mod">
          <ac:chgData name="Leanne Manning" userId="730c7ce9-f6b4-453e-88a2-34d7f1a5ff9e" providerId="ADAL" clId="{1EDB6A31-A935-4E06-8899-8D872E7F9DFD}" dt="2022-11-29T03:08:42.537" v="10396" actId="20577"/>
          <ac:spMkLst>
            <pc:docMk/>
            <pc:sldMk cId="2250608502" sldId="261"/>
            <ac:spMk id="30" creationId="{00000000-0000-0000-0000-000000000000}"/>
          </ac:spMkLst>
        </pc:spChg>
        <pc:spChg chg="mod">
          <ac:chgData name="Leanne Manning" userId="730c7ce9-f6b4-453e-88a2-34d7f1a5ff9e" providerId="ADAL" clId="{1EDB6A31-A935-4E06-8899-8D872E7F9DFD}" dt="2022-11-29T01:08:32.660" v="10226" actId="6559"/>
          <ac:spMkLst>
            <pc:docMk/>
            <pc:sldMk cId="2250608502" sldId="261"/>
            <ac:spMk id="34" creationId="{00000000-0000-0000-0000-000000000000}"/>
          </ac:spMkLst>
        </pc:spChg>
        <pc:spChg chg="mod">
          <ac:chgData name="Leanne Manning" userId="730c7ce9-f6b4-453e-88a2-34d7f1a5ff9e" providerId="ADAL" clId="{1EDB6A31-A935-4E06-8899-8D872E7F9DFD}" dt="2022-11-29T00:39:19.321" v="10177" actId="20577"/>
          <ac:spMkLst>
            <pc:docMk/>
            <pc:sldMk cId="2250608502" sldId="261"/>
            <ac:spMk id="38" creationId="{00000000-0000-0000-0000-000000000000}"/>
          </ac:spMkLst>
        </pc:spChg>
        <pc:grpChg chg="mod">
          <ac:chgData name="Leanne Manning" userId="730c7ce9-f6b4-453e-88a2-34d7f1a5ff9e" providerId="ADAL" clId="{1EDB6A31-A935-4E06-8899-8D872E7F9DFD}" dt="2022-11-29T01:08:38.390" v="10227" actId="1076"/>
          <ac:grpSpMkLst>
            <pc:docMk/>
            <pc:sldMk cId="2250608502" sldId="261"/>
            <ac:grpSpMk id="27" creationId="{00000000-0000-0000-0000-000000000000}"/>
          </ac:grpSpMkLst>
        </pc:grpChg>
      </pc:sldChg>
      <pc:sldChg chg="addSp delSp modSp new mod ord">
        <pc:chgData name="Leanne Manning" userId="730c7ce9-f6b4-453e-88a2-34d7f1a5ff9e" providerId="ADAL" clId="{1EDB6A31-A935-4E06-8899-8D872E7F9DFD}" dt="2022-11-29T03:12:17.156" v="10422" actId="171"/>
        <pc:sldMkLst>
          <pc:docMk/>
          <pc:sldMk cId="1313892817" sldId="262"/>
        </pc:sldMkLst>
        <pc:spChg chg="add mod">
          <ac:chgData name="Leanne Manning" userId="730c7ce9-f6b4-453e-88a2-34d7f1a5ff9e" providerId="ADAL" clId="{1EDB6A31-A935-4E06-8899-8D872E7F9DFD}" dt="2022-11-25T05:51:53.739" v="3379" actId="1076"/>
          <ac:spMkLst>
            <pc:docMk/>
            <pc:sldMk cId="1313892817" sldId="262"/>
            <ac:spMk id="2" creationId="{D10E12C7-BD4A-10DC-BE1F-656B461708B8}"/>
          </ac:spMkLst>
        </pc:spChg>
        <pc:spChg chg="add mod ord">
          <ac:chgData name="Leanne Manning" userId="730c7ce9-f6b4-453e-88a2-34d7f1a5ff9e" providerId="ADAL" clId="{1EDB6A31-A935-4E06-8899-8D872E7F9DFD}" dt="2022-11-29T03:12:17.156" v="10422" actId="171"/>
          <ac:spMkLst>
            <pc:docMk/>
            <pc:sldMk cId="1313892817" sldId="262"/>
            <ac:spMk id="3" creationId="{59FF7ED0-04DD-0C43-4A1F-F69638EC91C5}"/>
          </ac:spMkLst>
        </pc:spChg>
        <pc:spChg chg="add del mod">
          <ac:chgData name="Leanne Manning" userId="730c7ce9-f6b4-453e-88a2-34d7f1a5ff9e" providerId="ADAL" clId="{1EDB6A31-A935-4E06-8899-8D872E7F9DFD}" dt="2022-11-25T04:08:47.275" v="2377" actId="478"/>
          <ac:spMkLst>
            <pc:docMk/>
            <pc:sldMk cId="1313892817" sldId="262"/>
            <ac:spMk id="3" creationId="{5F365A9A-AA52-9AD4-6C5B-36F72A85E754}"/>
          </ac:spMkLst>
        </pc:spChg>
        <pc:spChg chg="add del mod">
          <ac:chgData name="Leanne Manning" userId="730c7ce9-f6b4-453e-88a2-34d7f1a5ff9e" providerId="ADAL" clId="{1EDB6A31-A935-4E06-8899-8D872E7F9DFD}" dt="2022-11-25T04:08:48.145" v="2380" actId="478"/>
          <ac:spMkLst>
            <pc:docMk/>
            <pc:sldMk cId="1313892817" sldId="262"/>
            <ac:spMk id="4" creationId="{FE1F9519-B77D-380A-5C17-DF6BD1CF55A5}"/>
          </ac:spMkLst>
        </pc:spChg>
        <pc:spChg chg="add del mod">
          <ac:chgData name="Leanne Manning" userId="730c7ce9-f6b4-453e-88a2-34d7f1a5ff9e" providerId="ADAL" clId="{1EDB6A31-A935-4E06-8899-8D872E7F9DFD}" dt="2022-11-25T04:08:48.736" v="2381" actId="478"/>
          <ac:spMkLst>
            <pc:docMk/>
            <pc:sldMk cId="1313892817" sldId="262"/>
            <ac:spMk id="5" creationId="{F62F0F74-5036-0B7B-7BD7-B8FF9D854011}"/>
          </ac:spMkLst>
        </pc:spChg>
        <pc:spChg chg="add del mod">
          <ac:chgData name="Leanne Manning" userId="730c7ce9-f6b4-453e-88a2-34d7f1a5ff9e" providerId="ADAL" clId="{1EDB6A31-A935-4E06-8899-8D872E7F9DFD}" dt="2022-11-25T04:08:49.408" v="2382" actId="478"/>
          <ac:spMkLst>
            <pc:docMk/>
            <pc:sldMk cId="1313892817" sldId="262"/>
            <ac:spMk id="6" creationId="{4AB39A3A-5414-0108-02BA-9197A62D73E8}"/>
          </ac:spMkLst>
        </pc:spChg>
        <pc:spChg chg="add del mod">
          <ac:chgData name="Leanne Manning" userId="730c7ce9-f6b4-453e-88a2-34d7f1a5ff9e" providerId="ADAL" clId="{1EDB6A31-A935-4E06-8899-8D872E7F9DFD}" dt="2022-11-25T04:08:50.281" v="2384" actId="478"/>
          <ac:spMkLst>
            <pc:docMk/>
            <pc:sldMk cId="1313892817" sldId="262"/>
            <ac:spMk id="7" creationId="{E6DC4C80-9D19-6AB0-B561-E2A342BD3987}"/>
          </ac:spMkLst>
        </pc:spChg>
        <pc:spChg chg="add del mod">
          <ac:chgData name="Leanne Manning" userId="730c7ce9-f6b4-453e-88a2-34d7f1a5ff9e" providerId="ADAL" clId="{1EDB6A31-A935-4E06-8899-8D872E7F9DFD}" dt="2022-11-25T04:08:50.905" v="2385" actId="478"/>
          <ac:spMkLst>
            <pc:docMk/>
            <pc:sldMk cId="1313892817" sldId="262"/>
            <ac:spMk id="8" creationId="{6A7C2CD1-066D-14F2-1070-AE28F9238B74}"/>
          </ac:spMkLst>
        </pc:spChg>
        <pc:spChg chg="add del mod">
          <ac:chgData name="Leanne Manning" userId="730c7ce9-f6b4-453e-88a2-34d7f1a5ff9e" providerId="ADAL" clId="{1EDB6A31-A935-4E06-8899-8D872E7F9DFD}" dt="2022-11-25T04:08:51.665" v="2387" actId="478"/>
          <ac:spMkLst>
            <pc:docMk/>
            <pc:sldMk cId="1313892817" sldId="262"/>
            <ac:spMk id="9" creationId="{AD2CFD6F-6B5E-9F60-1E84-47DBBE13EC8A}"/>
          </ac:spMkLst>
        </pc:spChg>
        <pc:spChg chg="add del mod">
          <ac:chgData name="Leanne Manning" userId="730c7ce9-f6b4-453e-88a2-34d7f1a5ff9e" providerId="ADAL" clId="{1EDB6A31-A935-4E06-8899-8D872E7F9DFD}" dt="2022-11-25T04:08:52.533" v="2389" actId="478"/>
          <ac:spMkLst>
            <pc:docMk/>
            <pc:sldMk cId="1313892817" sldId="262"/>
            <ac:spMk id="10" creationId="{DF64636B-8281-6208-A596-D28A79068176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1" creationId="{04BD988E-0F76-09F0-2675-854492D742B5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2" creationId="{CB70AEBB-45EA-39FA-1F43-E147BEB40CD4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3" creationId="{8CAE5E2A-966B-B8FC-8763-FFEBDDE6E5FD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4" creationId="{6185AD17-8EFA-CB35-EAB4-5CB9E8DAE8F1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15" creationId="{F194ECA8-9792-14AB-81E6-45C57DBFFB7C}"/>
          </ac:spMkLst>
        </pc:spChg>
        <pc:spChg chg="add del mod">
          <ac:chgData name="Leanne Manning" userId="730c7ce9-f6b4-453e-88a2-34d7f1a5ff9e" providerId="ADAL" clId="{1EDB6A31-A935-4E06-8899-8D872E7F9DFD}" dt="2022-11-25T04:08:47.276" v="2379"/>
          <ac:spMkLst>
            <pc:docMk/>
            <pc:sldMk cId="1313892817" sldId="262"/>
            <ac:spMk id="16" creationId="{94A12653-EBC4-8619-5C05-AA7E92B6E058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17" creationId="{B2F46B5C-66A7-DB33-7322-7EA555C511DE}"/>
          </ac:spMkLst>
        </pc:spChg>
        <pc:spChg chg="add del mod">
          <ac:chgData name="Leanne Manning" userId="730c7ce9-f6b4-453e-88a2-34d7f1a5ff9e" providerId="ADAL" clId="{1EDB6A31-A935-4E06-8899-8D872E7F9DFD}" dt="2022-11-25T04:09:42.798" v="2450" actId="478"/>
          <ac:spMkLst>
            <pc:docMk/>
            <pc:sldMk cId="1313892817" sldId="262"/>
            <ac:spMk id="18" creationId="{416E0B45-65B3-237E-F503-11F969AE6DF5}"/>
          </ac:spMkLst>
        </pc:spChg>
        <pc:spChg chg="add del mod">
          <ac:chgData name="Leanne Manning" userId="730c7ce9-f6b4-453e-88a2-34d7f1a5ff9e" providerId="ADAL" clId="{1EDB6A31-A935-4E06-8899-8D872E7F9DFD}" dt="2022-11-25T04:09:45.108" v="2452" actId="478"/>
          <ac:spMkLst>
            <pc:docMk/>
            <pc:sldMk cId="1313892817" sldId="262"/>
            <ac:spMk id="19" creationId="{E937186E-0D0B-9B20-F4CB-A6E26C0CB8EA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0" creationId="{FEE2D3CA-407B-6240-9E8F-F1AA09CA1306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1" creationId="{76B6A82A-BA68-2112-17E4-2E5BC2C7EE6C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2" creationId="{9DBB00CA-659A-E596-41F7-AEE30AAB504B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3" creationId="{7BCE7E30-5886-3B65-D491-CC261FF5C09C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4" creationId="{667C53C6-D9AD-8301-4A53-612202D46488}"/>
          </ac:spMkLst>
        </pc:spChg>
        <pc:spChg chg="add del mod">
          <ac:chgData name="Leanne Manning" userId="730c7ce9-f6b4-453e-88a2-34d7f1a5ff9e" providerId="ADAL" clId="{1EDB6A31-A935-4E06-8899-8D872E7F9DFD}" dt="2022-11-25T05:15:11.293" v="2873"/>
          <ac:spMkLst>
            <pc:docMk/>
            <pc:sldMk cId="1313892817" sldId="262"/>
            <ac:spMk id="25" creationId="{23FAF6E5-FD9F-CAA8-167C-74D5E49AB4F3}"/>
          </ac:spMkLst>
        </pc:spChg>
        <pc:spChg chg="add mod">
          <ac:chgData name="Leanne Manning" userId="730c7ce9-f6b4-453e-88a2-34d7f1a5ff9e" providerId="ADAL" clId="{1EDB6A31-A935-4E06-8899-8D872E7F9DFD}" dt="2022-11-29T03:09:42.835" v="10406" actId="1076"/>
          <ac:spMkLst>
            <pc:docMk/>
            <pc:sldMk cId="1313892817" sldId="262"/>
            <ac:spMk id="26" creationId="{7F81B353-4732-672E-9C1E-A4248CDB3299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7" creationId="{7734F4E5-702E-910A-2B7D-E49D1EFF7A43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8" creationId="{DEADE829-6BF6-D64E-2C4E-2F16F5B02664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9" creationId="{D1E09071-6D4A-CF2C-9535-A085DAD19E29}"/>
          </ac:spMkLst>
        </pc:spChg>
        <pc:spChg chg="add mod ord">
          <ac:chgData name="Leanne Manning" userId="730c7ce9-f6b4-453e-88a2-34d7f1a5ff9e" providerId="ADAL" clId="{1EDB6A31-A935-4E06-8899-8D872E7F9DFD}" dt="2022-11-29T03:12:00.016" v="10419" actId="171"/>
          <ac:spMkLst>
            <pc:docMk/>
            <pc:sldMk cId="1313892817" sldId="262"/>
            <ac:spMk id="30" creationId="{B50AB655-B8B8-BFE6-6941-E2A967905EB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1" creationId="{C9663273-65C8-4117-6406-98090763513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2" creationId="{964AB499-F06A-D5B0-09FF-66415621107D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3" creationId="{D77FC2A7-3481-C2B2-546B-1E902427D139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4" creationId="{BF9ABB50-DEA6-4375-09D0-C48EA51B063B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5" creationId="{8DF1DD9F-97CD-B70F-D84D-3273C6DC9152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6" creationId="{115DB7D8-5618-42F4-E142-B52C7D8017C1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7" creationId="{807F52CA-E448-99E2-DB6E-1759661AE45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8" creationId="{6ECE7A2A-2574-7C31-77C2-BFA1B49322AB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9" creationId="{BD732785-1115-78BA-94DF-B764BC8A2733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40" creationId="{AB1F9D82-EA73-2C7F-9BC3-5028E86E15D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41" creationId="{2DB700AC-0737-FFCD-D817-9FA1501EDE4C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42" creationId="{91869637-1882-ABBD-C0DA-CB626E8393E9}"/>
          </ac:spMkLst>
        </pc:spChg>
      </pc:sldChg>
      <pc:sldChg chg="new del">
        <pc:chgData name="Leanne Manning" userId="730c7ce9-f6b4-453e-88a2-34d7f1a5ff9e" providerId="ADAL" clId="{1EDB6A31-A935-4E06-8899-8D872E7F9DFD}" dt="2022-11-25T03:56:30.076" v="2157" actId="680"/>
        <pc:sldMkLst>
          <pc:docMk/>
          <pc:sldMk cId="3144237996" sldId="262"/>
        </pc:sldMkLst>
      </pc:sldChg>
      <pc:sldChg chg="addSp delSp modSp new mod ord">
        <pc:chgData name="Leanne Manning" userId="730c7ce9-f6b4-453e-88a2-34d7f1a5ff9e" providerId="ADAL" clId="{1EDB6A31-A935-4E06-8899-8D872E7F9DFD}" dt="2022-11-29T03:11:42.942" v="10417" actId="113"/>
        <pc:sldMkLst>
          <pc:docMk/>
          <pc:sldMk cId="1477787918" sldId="263"/>
        </pc:sldMkLst>
        <pc:spChg chg="add mod">
          <ac:chgData name="Leanne Manning" userId="730c7ce9-f6b4-453e-88a2-34d7f1a5ff9e" providerId="ADAL" clId="{1EDB6A31-A935-4E06-8899-8D872E7F9DFD}" dt="2022-11-25T06:27:57.016" v="4504" actId="1076"/>
          <ac:spMkLst>
            <pc:docMk/>
            <pc:sldMk cId="1477787918" sldId="263"/>
            <ac:spMk id="2" creationId="{2EB236C7-37E8-6A59-CE1E-DADEE61CBD8D}"/>
          </ac:spMkLst>
        </pc:spChg>
        <pc:spChg chg="add mod">
          <ac:chgData name="Leanne Manning" userId="730c7ce9-f6b4-453e-88a2-34d7f1a5ff9e" providerId="ADAL" clId="{1EDB6A31-A935-4E06-8899-8D872E7F9DFD}" dt="2022-11-25T05:53:29.686" v="3422" actId="1076"/>
          <ac:spMkLst>
            <pc:docMk/>
            <pc:sldMk cId="1477787918" sldId="263"/>
            <ac:spMk id="3" creationId="{73D7F935-69E0-827F-C650-873EF407AAD5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4" creationId="{0405EF85-1250-6072-B699-4572074B80C2}"/>
          </ac:spMkLst>
        </pc:spChg>
        <pc:spChg chg="add mod topLvl">
          <ac:chgData name="Leanne Manning" userId="730c7ce9-f6b4-453e-88a2-34d7f1a5ff9e" providerId="ADAL" clId="{1EDB6A31-A935-4E06-8899-8D872E7F9DFD}" dt="2022-11-25T06:16:55.773" v="3816" actId="1076"/>
          <ac:spMkLst>
            <pc:docMk/>
            <pc:sldMk cId="1477787918" sldId="263"/>
            <ac:spMk id="5" creationId="{F9ED0F0D-1E3D-0ADB-A894-A99448E63CDA}"/>
          </ac:spMkLst>
        </pc:spChg>
        <pc:spChg chg="add mod ord">
          <ac:chgData name="Leanne Manning" userId="730c7ce9-f6b4-453e-88a2-34d7f1a5ff9e" providerId="ADAL" clId="{1EDB6A31-A935-4E06-8899-8D872E7F9DFD}" dt="2022-11-29T03:11:32.435" v="10416" actId="171"/>
          <ac:spMkLst>
            <pc:docMk/>
            <pc:sldMk cId="1477787918" sldId="263"/>
            <ac:spMk id="6" creationId="{804BCCEE-81E4-99C8-07A1-ACEF142D66A0}"/>
          </ac:spMkLst>
        </pc:spChg>
        <pc:spChg chg="add del mod">
          <ac:chgData name="Leanne Manning" userId="730c7ce9-f6b4-453e-88a2-34d7f1a5ff9e" providerId="ADAL" clId="{1EDB6A31-A935-4E06-8899-8D872E7F9DFD}" dt="2022-11-25T05:58:57.206" v="3441" actId="478"/>
          <ac:spMkLst>
            <pc:docMk/>
            <pc:sldMk cId="1477787918" sldId="263"/>
            <ac:spMk id="6" creationId="{9899A885-E456-62CE-5AE1-4D2742E5F082}"/>
          </ac:spMkLst>
        </pc:spChg>
        <pc:spChg chg="add mod topLvl">
          <ac:chgData name="Leanne Manning" userId="730c7ce9-f6b4-453e-88a2-34d7f1a5ff9e" providerId="ADAL" clId="{1EDB6A31-A935-4E06-8899-8D872E7F9DFD}" dt="2022-11-25T06:16:26.327" v="3814" actId="1076"/>
          <ac:spMkLst>
            <pc:docMk/>
            <pc:sldMk cId="1477787918" sldId="263"/>
            <ac:spMk id="7" creationId="{90621EC4-E3DF-166F-A798-972DF48EF739}"/>
          </ac:spMkLst>
        </pc:spChg>
        <pc:spChg chg="add del mod">
          <ac:chgData name="Leanne Manning" userId="730c7ce9-f6b4-453e-88a2-34d7f1a5ff9e" providerId="ADAL" clId="{1EDB6A31-A935-4E06-8899-8D872E7F9DFD}" dt="2022-11-25T06:13:37.705" v="3796" actId="478"/>
          <ac:spMkLst>
            <pc:docMk/>
            <pc:sldMk cId="1477787918" sldId="263"/>
            <ac:spMk id="8" creationId="{E51BD090-6BCF-B13E-9CCC-99C7D65046FC}"/>
          </ac:spMkLst>
        </pc:spChg>
        <pc:spChg chg="add del mod">
          <ac:chgData name="Leanne Manning" userId="730c7ce9-f6b4-453e-88a2-34d7f1a5ff9e" providerId="ADAL" clId="{1EDB6A31-A935-4E06-8899-8D872E7F9DFD}" dt="2022-11-25T05:59:01.800" v="3444" actId="478"/>
          <ac:spMkLst>
            <pc:docMk/>
            <pc:sldMk cId="1477787918" sldId="263"/>
            <ac:spMk id="9" creationId="{C1D6E1A7-B394-765E-F213-3210E9099AC3}"/>
          </ac:spMkLst>
        </pc:spChg>
        <pc:spChg chg="add del mod">
          <ac:chgData name="Leanne Manning" userId="730c7ce9-f6b4-453e-88a2-34d7f1a5ff9e" providerId="ADAL" clId="{1EDB6A31-A935-4E06-8899-8D872E7F9DFD}" dt="2022-11-25T05:58:58.414" v="3442" actId="478"/>
          <ac:spMkLst>
            <pc:docMk/>
            <pc:sldMk cId="1477787918" sldId="263"/>
            <ac:spMk id="10" creationId="{6B25E9A1-105C-F129-8CA5-A799E7ECC5DD}"/>
          </ac:spMkLst>
        </pc:spChg>
        <pc:spChg chg="add mod topLvl">
          <ac:chgData name="Leanne Manning" userId="730c7ce9-f6b4-453e-88a2-34d7f1a5ff9e" providerId="ADAL" clId="{1EDB6A31-A935-4E06-8899-8D872E7F9DFD}" dt="2022-11-25T06:16:33.556" v="3815" actId="1076"/>
          <ac:spMkLst>
            <pc:docMk/>
            <pc:sldMk cId="1477787918" sldId="263"/>
            <ac:spMk id="11" creationId="{2D84A650-D127-E721-2597-E1C1EC87F3FA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2" creationId="{C0E00FE6-B0E0-89A8-EC46-CCC7A9C54C75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3" creationId="{D7F211A0-2F53-AEF6-19E9-657F96C091D3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4" creationId="{969DADE7-F0CD-095D-CED4-C0BF847E0786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5" creationId="{E0D0BCEC-FE7D-B606-5426-FFF1342732AB}"/>
          </ac:spMkLst>
        </pc:spChg>
        <pc:spChg chg="add mod topLvl">
          <ac:chgData name="Leanne Manning" userId="730c7ce9-f6b4-453e-88a2-34d7f1a5ff9e" providerId="ADAL" clId="{1EDB6A31-A935-4E06-8899-8D872E7F9DFD}" dt="2022-11-25T06:15:41.061" v="3811" actId="165"/>
          <ac:spMkLst>
            <pc:docMk/>
            <pc:sldMk cId="1477787918" sldId="263"/>
            <ac:spMk id="16" creationId="{E81B530C-BB37-17F0-C5C5-7242046BD3CF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17" creationId="{773ADB34-9E92-0E28-7CB2-76C72922E778}"/>
          </ac:spMkLst>
        </pc:spChg>
        <pc:spChg chg="add del mod ord">
          <ac:chgData name="Leanne Manning" userId="730c7ce9-f6b4-453e-88a2-34d7f1a5ff9e" providerId="ADAL" clId="{1EDB6A31-A935-4E06-8899-8D872E7F9DFD}" dt="2022-11-25T06:15:01.781" v="3806" actId="478"/>
          <ac:spMkLst>
            <pc:docMk/>
            <pc:sldMk cId="1477787918" sldId="263"/>
            <ac:spMk id="18" creationId="{DF16EBB4-4398-C59D-5D21-5E9314C0C372}"/>
          </ac:spMkLst>
        </pc:spChg>
        <pc:spChg chg="add del mod ord">
          <ac:chgData name="Leanne Manning" userId="730c7ce9-f6b4-453e-88a2-34d7f1a5ff9e" providerId="ADAL" clId="{1EDB6A31-A935-4E06-8899-8D872E7F9DFD}" dt="2022-11-25T06:15:01.154" v="3805" actId="478"/>
          <ac:spMkLst>
            <pc:docMk/>
            <pc:sldMk cId="1477787918" sldId="263"/>
            <ac:spMk id="19" creationId="{BFEF1612-0A9F-4C69-A63D-2405F95A48E1}"/>
          </ac:spMkLst>
        </pc:spChg>
        <pc:spChg chg="add del mod">
          <ac:chgData name="Leanne Manning" userId="730c7ce9-f6b4-453e-88a2-34d7f1a5ff9e" providerId="ADAL" clId="{1EDB6A31-A935-4E06-8899-8D872E7F9DFD}" dt="2022-11-25T06:10:34.738" v="3661" actId="478"/>
          <ac:spMkLst>
            <pc:docMk/>
            <pc:sldMk cId="1477787918" sldId="263"/>
            <ac:spMk id="20" creationId="{0EA22624-365C-AFB8-FF43-E25A09ED274D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21" creationId="{9131C45A-E463-B738-0032-D55E1434F2BF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22" creationId="{5474C184-C0D5-BBCC-52EA-4220415D63CE}"/>
          </ac:spMkLst>
        </pc:spChg>
        <pc:spChg chg="add mod">
          <ac:chgData name="Leanne Manning" userId="730c7ce9-f6b4-453e-88a2-34d7f1a5ff9e" providerId="ADAL" clId="{1EDB6A31-A935-4E06-8899-8D872E7F9DFD}" dt="2022-11-25T06:26:04.625" v="4476" actId="14100"/>
          <ac:spMkLst>
            <pc:docMk/>
            <pc:sldMk cId="1477787918" sldId="263"/>
            <ac:spMk id="24" creationId="{C8BC4E45-16B4-0238-175E-CDAAF65445DC}"/>
          </ac:spMkLst>
        </pc:spChg>
        <pc:spChg chg="add del mod">
          <ac:chgData name="Leanne Manning" userId="730c7ce9-f6b4-453e-88a2-34d7f1a5ff9e" providerId="ADAL" clId="{1EDB6A31-A935-4E06-8899-8D872E7F9DFD}" dt="2022-11-25T06:25:26.301" v="4472"/>
          <ac:spMkLst>
            <pc:docMk/>
            <pc:sldMk cId="1477787918" sldId="263"/>
            <ac:spMk id="25" creationId="{EC8085BD-E879-CF4E-FB4C-9DE24701B10E}"/>
          </ac:spMkLst>
        </pc:spChg>
        <pc:spChg chg="add mod">
          <ac:chgData name="Leanne Manning" userId="730c7ce9-f6b4-453e-88a2-34d7f1a5ff9e" providerId="ADAL" clId="{1EDB6A31-A935-4E06-8899-8D872E7F9DFD}" dt="2022-11-25T06:25:53.472" v="4474" actId="14100"/>
          <ac:spMkLst>
            <pc:docMk/>
            <pc:sldMk cId="1477787918" sldId="263"/>
            <ac:spMk id="26" creationId="{2B1266C3-E890-0B53-8FD1-75676299FC95}"/>
          </ac:spMkLst>
        </pc:spChg>
        <pc:spChg chg="add mod">
          <ac:chgData name="Leanne Manning" userId="730c7ce9-f6b4-453e-88a2-34d7f1a5ff9e" providerId="ADAL" clId="{1EDB6A31-A935-4E06-8899-8D872E7F9DFD}" dt="2022-11-29T03:11:42.942" v="10417" actId="113"/>
          <ac:spMkLst>
            <pc:docMk/>
            <pc:sldMk cId="1477787918" sldId="263"/>
            <ac:spMk id="29" creationId="{C29A268C-DD67-9B14-81D7-9BA461A0D12D}"/>
          </ac:spMkLst>
        </pc:spChg>
        <pc:grpChg chg="add del mod">
          <ac:chgData name="Leanne Manning" userId="730c7ce9-f6b4-453e-88a2-34d7f1a5ff9e" providerId="ADAL" clId="{1EDB6A31-A935-4E06-8899-8D872E7F9DFD}" dt="2022-11-25T06:15:41.061" v="3811" actId="165"/>
          <ac:grpSpMkLst>
            <pc:docMk/>
            <pc:sldMk cId="1477787918" sldId="263"/>
            <ac:grpSpMk id="23" creationId="{281FB21F-BA8F-65DC-C157-2153A73B0237}"/>
          </ac:grpSpMkLst>
        </pc:grpChg>
        <pc:picChg chg="add mod">
          <ac:chgData name="Leanne Manning" userId="730c7ce9-f6b4-453e-88a2-34d7f1a5ff9e" providerId="ADAL" clId="{1EDB6A31-A935-4E06-8899-8D872E7F9DFD}" dt="2022-11-25T06:28:09.519" v="4505" actId="1076"/>
          <ac:picMkLst>
            <pc:docMk/>
            <pc:sldMk cId="1477787918" sldId="263"/>
            <ac:picMk id="28" creationId="{5FBC2668-4D32-723F-10A2-16859EF72E7E}"/>
          </ac:picMkLst>
        </pc:picChg>
      </pc:sldChg>
      <pc:sldChg chg="addSp delSp modSp new mod ord">
        <pc:chgData name="Leanne Manning" userId="730c7ce9-f6b4-453e-88a2-34d7f1a5ff9e" providerId="ADAL" clId="{1EDB6A31-A935-4E06-8899-8D872E7F9DFD}" dt="2022-11-29T01:24:27.071" v="10243"/>
        <pc:sldMkLst>
          <pc:docMk/>
          <pc:sldMk cId="672487930" sldId="264"/>
        </pc:sldMkLst>
        <pc:spChg chg="add mod">
          <ac:chgData name="Leanne Manning" userId="730c7ce9-f6b4-453e-88a2-34d7f1a5ff9e" providerId="ADAL" clId="{1EDB6A31-A935-4E06-8899-8D872E7F9DFD}" dt="2022-11-25T06:59:53.907" v="5367" actId="1076"/>
          <ac:spMkLst>
            <pc:docMk/>
            <pc:sldMk cId="672487930" sldId="264"/>
            <ac:spMk id="7" creationId="{AE787BB0-080A-FE0A-E05A-0FB71EB5A5E0}"/>
          </ac:spMkLst>
        </pc:spChg>
        <pc:spChg chg="add mod">
          <ac:chgData name="Leanne Manning" userId="730c7ce9-f6b4-453e-88a2-34d7f1a5ff9e" providerId="ADAL" clId="{1EDB6A31-A935-4E06-8899-8D872E7F9DFD}" dt="2022-11-25T07:01:14.286" v="5395" actId="1076"/>
          <ac:spMkLst>
            <pc:docMk/>
            <pc:sldMk cId="672487930" sldId="264"/>
            <ac:spMk id="8" creationId="{B6A67867-FCBB-11F2-9AAE-C173C846B0D9}"/>
          </ac:spMkLst>
        </pc:spChg>
        <pc:spChg chg="add mod">
          <ac:chgData name="Leanne Manning" userId="730c7ce9-f6b4-453e-88a2-34d7f1a5ff9e" providerId="ADAL" clId="{1EDB6A31-A935-4E06-8899-8D872E7F9DFD}" dt="2022-11-25T07:01:09.379" v="5394" actId="1076"/>
          <ac:spMkLst>
            <pc:docMk/>
            <pc:sldMk cId="672487930" sldId="264"/>
            <ac:spMk id="9" creationId="{CAE9DF0E-353E-0AE0-6453-9AE5EB86219B}"/>
          </ac:spMkLst>
        </pc:spChg>
        <pc:graphicFrameChg chg="add mod modGraphic">
          <ac:chgData name="Leanne Manning" userId="730c7ce9-f6b4-453e-88a2-34d7f1a5ff9e" providerId="ADAL" clId="{1EDB6A31-A935-4E06-8899-8D872E7F9DFD}" dt="2022-11-25T07:00:57.175" v="5391" actId="1076"/>
          <ac:graphicFrameMkLst>
            <pc:docMk/>
            <pc:sldMk cId="672487930" sldId="264"/>
            <ac:graphicFrameMk id="2" creationId="{EC561EEE-8551-7DB6-340B-E4F0E14ADDA7}"/>
          </ac:graphicFrameMkLst>
        </pc:graphicFrameChg>
        <pc:graphicFrameChg chg="add del mod">
          <ac:chgData name="Leanne Manning" userId="730c7ce9-f6b4-453e-88a2-34d7f1a5ff9e" providerId="ADAL" clId="{1EDB6A31-A935-4E06-8899-8D872E7F9DFD}" dt="2022-11-25T06:51:33.474" v="5163" actId="478"/>
          <ac:graphicFrameMkLst>
            <pc:docMk/>
            <pc:sldMk cId="672487930" sldId="264"/>
            <ac:graphicFrameMk id="3" creationId="{1B5A8F5A-39EF-06B6-4C5A-9E32991190F7}"/>
          </ac:graphicFrameMkLst>
        </pc:graphicFrameChg>
        <pc:graphicFrameChg chg="add del mod modGraphic">
          <ac:chgData name="Leanne Manning" userId="730c7ce9-f6b4-453e-88a2-34d7f1a5ff9e" providerId="ADAL" clId="{1EDB6A31-A935-4E06-8899-8D872E7F9DFD}" dt="2022-11-25T06:57:20.894" v="5268" actId="478"/>
          <ac:graphicFrameMkLst>
            <pc:docMk/>
            <pc:sldMk cId="672487930" sldId="264"/>
            <ac:graphicFrameMk id="4" creationId="{C65C5B00-BF94-E2DB-9A71-6C7785EB9203}"/>
          </ac:graphicFrameMkLst>
        </pc:graphicFrameChg>
        <pc:graphicFrameChg chg="add del mod">
          <ac:chgData name="Leanne Manning" userId="730c7ce9-f6b4-453e-88a2-34d7f1a5ff9e" providerId="ADAL" clId="{1EDB6A31-A935-4E06-8899-8D872E7F9DFD}" dt="2022-11-25T06:55:09.366" v="5260"/>
          <ac:graphicFrameMkLst>
            <pc:docMk/>
            <pc:sldMk cId="672487930" sldId="264"/>
            <ac:graphicFrameMk id="5" creationId="{89159629-4C0C-8AFC-8108-E74ACC7D6D68}"/>
          </ac:graphicFrameMkLst>
        </pc:graphicFrameChg>
        <pc:graphicFrameChg chg="add del mod">
          <ac:chgData name="Leanne Manning" userId="730c7ce9-f6b4-453e-88a2-34d7f1a5ff9e" providerId="ADAL" clId="{1EDB6A31-A935-4E06-8899-8D872E7F9DFD}" dt="2022-11-25T06:56:56.194" v="5266"/>
          <ac:graphicFrameMkLst>
            <pc:docMk/>
            <pc:sldMk cId="672487930" sldId="264"/>
            <ac:graphicFrameMk id="6" creationId="{A9FAA119-3D81-4D64-A1D6-62763C073624}"/>
          </ac:graphicFrameMkLst>
        </pc:graphicFrameChg>
      </pc:sldChg>
      <pc:sldChg chg="addSp modSp new mod ord">
        <pc:chgData name="Leanne Manning" userId="730c7ce9-f6b4-453e-88a2-34d7f1a5ff9e" providerId="ADAL" clId="{1EDB6A31-A935-4E06-8899-8D872E7F9DFD}" dt="2022-11-29T01:30:59.683" v="10322"/>
        <pc:sldMkLst>
          <pc:docMk/>
          <pc:sldMk cId="1667083820" sldId="265"/>
        </pc:sldMkLst>
        <pc:spChg chg="add mod">
          <ac:chgData name="Leanne Manning" userId="730c7ce9-f6b4-453e-88a2-34d7f1a5ff9e" providerId="ADAL" clId="{1EDB6A31-A935-4E06-8899-8D872E7F9DFD}" dt="2022-11-25T07:02:04.866" v="5423" actId="1076"/>
          <ac:spMkLst>
            <pc:docMk/>
            <pc:sldMk cId="1667083820" sldId="265"/>
            <ac:spMk id="2" creationId="{2E1F4112-3913-CF49-F4E9-8F640321855B}"/>
          </ac:spMkLst>
        </pc:spChg>
        <pc:spChg chg="add mod">
          <ac:chgData name="Leanne Manning" userId="730c7ce9-f6b4-453e-88a2-34d7f1a5ff9e" providerId="ADAL" clId="{1EDB6A31-A935-4E06-8899-8D872E7F9DFD}" dt="2022-11-25T07:03:40.969" v="5500" actId="1076"/>
          <ac:spMkLst>
            <pc:docMk/>
            <pc:sldMk cId="1667083820" sldId="265"/>
            <ac:spMk id="3" creationId="{CE579D99-703B-445C-4942-E8690ADF4CA3}"/>
          </ac:spMkLst>
        </pc:spChg>
        <pc:spChg chg="add mod">
          <ac:chgData name="Leanne Manning" userId="730c7ce9-f6b4-453e-88a2-34d7f1a5ff9e" providerId="ADAL" clId="{1EDB6A31-A935-4E06-8899-8D872E7F9DFD}" dt="2022-11-27T20:21:27.328" v="7427" actId="1076"/>
          <ac:spMkLst>
            <pc:docMk/>
            <pc:sldMk cId="1667083820" sldId="265"/>
            <ac:spMk id="4" creationId="{2D26E910-1FDB-7249-C646-702CDACDC294}"/>
          </ac:spMkLst>
        </pc:spChg>
        <pc:spChg chg="add mod">
          <ac:chgData name="Leanne Manning" userId="730c7ce9-f6b4-453e-88a2-34d7f1a5ff9e" providerId="ADAL" clId="{1EDB6A31-A935-4E06-8899-8D872E7F9DFD}" dt="2022-11-27T20:21:27.328" v="7427" actId="1076"/>
          <ac:spMkLst>
            <pc:docMk/>
            <pc:sldMk cId="1667083820" sldId="265"/>
            <ac:spMk id="5" creationId="{E551C6B5-68F6-DC90-C96E-455BFED2EE72}"/>
          </ac:spMkLst>
        </pc:spChg>
        <pc:spChg chg="add mod">
          <ac:chgData name="Leanne Manning" userId="730c7ce9-f6b4-453e-88a2-34d7f1a5ff9e" providerId="ADAL" clId="{1EDB6A31-A935-4E06-8899-8D872E7F9DFD}" dt="2022-11-27T20:20:25.607" v="7423" actId="571"/>
          <ac:spMkLst>
            <pc:docMk/>
            <pc:sldMk cId="1667083820" sldId="265"/>
            <ac:spMk id="6" creationId="{889FFBDC-8B85-07C5-A67D-E040530F5328}"/>
          </ac:spMkLst>
        </pc:spChg>
        <pc:spChg chg="add mod">
          <ac:chgData name="Leanne Manning" userId="730c7ce9-f6b4-453e-88a2-34d7f1a5ff9e" providerId="ADAL" clId="{1EDB6A31-A935-4E06-8899-8D872E7F9DFD}" dt="2022-11-27T20:20:25.607" v="7423" actId="571"/>
          <ac:spMkLst>
            <pc:docMk/>
            <pc:sldMk cId="1667083820" sldId="265"/>
            <ac:spMk id="9" creationId="{5E431471-F75D-6151-4C15-0698EB3DF744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0" creationId="{8CCF2D39-F863-C00C-0C47-FC5E6D028347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1" creationId="{20B162E5-BA17-7675-513E-1AB8ED2DF4D0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2" creationId="{E650A469-4EE0-0908-91A2-7CB3810325D4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6" creationId="{2C99F53A-3DF9-AA1F-A00D-0DD81563DAC3}"/>
          </ac:spMkLst>
        </pc:spChg>
        <pc:spChg chg="add mod or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7" creationId="{CF911689-ACE5-44A0-AE2E-91C1A8DCB624}"/>
          </ac:spMkLst>
        </pc:spChg>
        <pc:spChg chg="add mod or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8" creationId="{6A7175E3-7863-7085-FB66-086FD4F41874}"/>
          </ac:spMkLst>
        </pc:spChg>
        <pc:spChg chg="add mod">
          <ac:chgData name="Leanne Manning" userId="730c7ce9-f6b4-453e-88a2-34d7f1a5ff9e" providerId="ADAL" clId="{1EDB6A31-A935-4E06-8899-8D872E7F9DFD}" dt="2022-11-27T20:22:28.130" v="7434" actId="1076"/>
          <ac:spMkLst>
            <pc:docMk/>
            <pc:sldMk cId="1667083820" sldId="265"/>
            <ac:spMk id="19" creationId="{E86B01FB-C93B-4392-B3D8-C7BCF8C3CCF4}"/>
          </ac:spMkLst>
        </pc:spChg>
        <pc:spChg chg="add mod">
          <ac:chgData name="Leanne Manning" userId="730c7ce9-f6b4-453e-88a2-34d7f1a5ff9e" providerId="ADAL" clId="{1EDB6A31-A935-4E06-8899-8D872E7F9DFD}" dt="2022-11-27T20:22:55.597" v="7438" actId="1076"/>
          <ac:spMkLst>
            <pc:docMk/>
            <pc:sldMk cId="1667083820" sldId="265"/>
            <ac:spMk id="20" creationId="{705D0077-02B8-CE95-6098-177105B2CDC1}"/>
          </ac:spMkLst>
        </pc:spChg>
        <pc:spChg chg="add mod ord">
          <ac:chgData name="Leanne Manning" userId="730c7ce9-f6b4-453e-88a2-34d7f1a5ff9e" providerId="ADAL" clId="{1EDB6A31-A935-4E06-8899-8D872E7F9DFD}" dt="2022-11-27T20:22:32.499" v="7435" actId="1076"/>
          <ac:spMkLst>
            <pc:docMk/>
            <pc:sldMk cId="1667083820" sldId="265"/>
            <ac:spMk id="21" creationId="{F162C834-6CAD-E1DD-E864-0024B7DA64FC}"/>
          </ac:spMkLst>
        </pc:spChg>
        <pc:spChg chg="add mod ord">
          <ac:chgData name="Leanne Manning" userId="730c7ce9-f6b4-453e-88a2-34d7f1a5ff9e" providerId="ADAL" clId="{1EDB6A31-A935-4E06-8899-8D872E7F9DFD}" dt="2022-11-27T20:23:18.432" v="7439" actId="1076"/>
          <ac:spMkLst>
            <pc:docMk/>
            <pc:sldMk cId="1667083820" sldId="265"/>
            <ac:spMk id="22" creationId="{CF946C63-D294-0F64-9CBA-040738C9C00F}"/>
          </ac:spMkLst>
        </pc:spChg>
        <pc:cxnChg chg="add mod">
          <ac:chgData name="Leanne Manning" userId="730c7ce9-f6b4-453e-88a2-34d7f1a5ff9e" providerId="ADAL" clId="{1EDB6A31-A935-4E06-8899-8D872E7F9DFD}" dt="2022-11-27T20:21:27.328" v="7427" actId="1076"/>
          <ac:cxnSpMkLst>
            <pc:docMk/>
            <pc:sldMk cId="1667083820" sldId="265"/>
            <ac:cxnSpMk id="7" creationId="{148B9BF2-DA06-8466-F0B1-4294049344CB}"/>
          </ac:cxnSpMkLst>
        </pc:cxnChg>
        <pc:cxnChg chg="add mod">
          <ac:chgData name="Leanne Manning" userId="730c7ce9-f6b4-453e-88a2-34d7f1a5ff9e" providerId="ADAL" clId="{1EDB6A31-A935-4E06-8899-8D872E7F9DFD}" dt="2022-11-27T20:21:27.328" v="7427" actId="1076"/>
          <ac:cxnSpMkLst>
            <pc:docMk/>
            <pc:sldMk cId="1667083820" sldId="265"/>
            <ac:cxnSpMk id="8" creationId="{E9A7FF68-00DD-C50F-0BD1-B4960CB79128}"/>
          </ac:cxnSpMkLst>
        </pc:cxnChg>
        <pc:cxnChg chg="add mod">
          <ac:chgData name="Leanne Manning" userId="730c7ce9-f6b4-453e-88a2-34d7f1a5ff9e" providerId="ADAL" clId="{1EDB6A31-A935-4E06-8899-8D872E7F9DFD}" dt="2022-11-27T20:20:25.607" v="7423" actId="571"/>
          <ac:cxnSpMkLst>
            <pc:docMk/>
            <pc:sldMk cId="1667083820" sldId="265"/>
            <ac:cxnSpMk id="13" creationId="{8F23D579-A250-606F-8CB8-00FA0C83B66A}"/>
          </ac:cxnSpMkLst>
        </pc:cxnChg>
      </pc:sldChg>
      <pc:sldChg chg="modSp add mod ord">
        <pc:chgData name="Leanne Manning" userId="730c7ce9-f6b4-453e-88a2-34d7f1a5ff9e" providerId="ADAL" clId="{1EDB6A31-A935-4E06-8899-8D872E7F9DFD}" dt="2022-11-29T01:31:06.328" v="10324"/>
        <pc:sldMkLst>
          <pc:docMk/>
          <pc:sldMk cId="3841464038" sldId="266"/>
        </pc:sldMkLst>
        <pc:spChg chg="mod">
          <ac:chgData name="Leanne Manning" userId="730c7ce9-f6b4-453e-88a2-34d7f1a5ff9e" providerId="ADAL" clId="{1EDB6A31-A935-4E06-8899-8D872E7F9DFD}" dt="2022-11-27T20:19:37.430" v="7420" actId="1076"/>
          <ac:spMkLst>
            <pc:docMk/>
            <pc:sldMk cId="3841464038" sldId="266"/>
            <ac:spMk id="8" creationId="{B6A67867-FCBB-11F2-9AAE-C173C846B0D9}"/>
          </ac:spMkLst>
        </pc:spChg>
        <pc:spChg chg="mod">
          <ac:chgData name="Leanne Manning" userId="730c7ce9-f6b4-453e-88a2-34d7f1a5ff9e" providerId="ADAL" clId="{1EDB6A31-A935-4E06-8899-8D872E7F9DFD}" dt="2022-11-27T20:19:37.430" v="7420" actId="1076"/>
          <ac:spMkLst>
            <pc:docMk/>
            <pc:sldMk cId="3841464038" sldId="266"/>
            <ac:spMk id="9" creationId="{CAE9DF0E-353E-0AE0-6453-9AE5EB86219B}"/>
          </ac:spMkLst>
        </pc:spChg>
        <pc:graphicFrameChg chg="mod modGraphic">
          <ac:chgData name="Leanne Manning" userId="730c7ce9-f6b4-453e-88a2-34d7f1a5ff9e" providerId="ADAL" clId="{1EDB6A31-A935-4E06-8899-8D872E7F9DFD}" dt="2022-11-27T20:19:50.781" v="7421" actId="1076"/>
          <ac:graphicFrameMkLst>
            <pc:docMk/>
            <pc:sldMk cId="3841464038" sldId="266"/>
            <ac:graphicFrameMk id="2" creationId="{EC561EEE-8551-7DB6-340B-E4F0E14ADDA7}"/>
          </ac:graphicFrameMkLst>
        </pc:graphicFrameChg>
      </pc:sldChg>
      <pc:sldChg chg="addSp modSp new mod ord">
        <pc:chgData name="Leanne Manning" userId="730c7ce9-f6b4-453e-88a2-34d7f1a5ff9e" providerId="ADAL" clId="{1EDB6A31-A935-4E06-8899-8D872E7F9DFD}" dt="2022-11-29T01:19:35.755" v="10229"/>
        <pc:sldMkLst>
          <pc:docMk/>
          <pc:sldMk cId="3857346486" sldId="267"/>
        </pc:sldMkLst>
        <pc:spChg chg="add mod">
          <ac:chgData name="Leanne Manning" userId="730c7ce9-f6b4-453e-88a2-34d7f1a5ff9e" providerId="ADAL" clId="{1EDB6A31-A935-4E06-8899-8D872E7F9DFD}" dt="2022-11-28T22:36:25.946" v="8207" actId="207"/>
          <ac:spMkLst>
            <pc:docMk/>
            <pc:sldMk cId="3857346486" sldId="267"/>
            <ac:spMk id="2" creationId="{C42AA964-0B91-E45D-67D2-7F8F9CE2A8F7}"/>
          </ac:spMkLst>
        </pc:spChg>
        <pc:spChg chg="add mod">
          <ac:chgData name="Leanne Manning" userId="730c7ce9-f6b4-453e-88a2-34d7f1a5ff9e" providerId="ADAL" clId="{1EDB6A31-A935-4E06-8899-8D872E7F9DFD}" dt="2022-11-28T22:40:31.719" v="8228" actId="114"/>
          <ac:spMkLst>
            <pc:docMk/>
            <pc:sldMk cId="3857346486" sldId="267"/>
            <ac:spMk id="3" creationId="{1F253CBE-B9EB-F295-7651-9C19A7824E36}"/>
          </ac:spMkLst>
        </pc:spChg>
        <pc:spChg chg="add mod">
          <ac:chgData name="Leanne Manning" userId="730c7ce9-f6b4-453e-88a2-34d7f1a5ff9e" providerId="ADAL" clId="{1EDB6A31-A935-4E06-8899-8D872E7F9DFD}" dt="2022-11-28T22:36:31.416" v="8208" actId="207"/>
          <ac:spMkLst>
            <pc:docMk/>
            <pc:sldMk cId="3857346486" sldId="267"/>
            <ac:spMk id="4" creationId="{CFA9D583-90AD-44FA-BE68-8285F3E6C6C3}"/>
          </ac:spMkLst>
        </pc:spChg>
        <pc:spChg chg="add mod">
          <ac:chgData name="Leanne Manning" userId="730c7ce9-f6b4-453e-88a2-34d7f1a5ff9e" providerId="ADAL" clId="{1EDB6A31-A935-4E06-8899-8D872E7F9DFD}" dt="2022-11-28T22:36:37.852" v="8209" actId="207"/>
          <ac:spMkLst>
            <pc:docMk/>
            <pc:sldMk cId="3857346486" sldId="267"/>
            <ac:spMk id="5" creationId="{52C1E982-49C7-810D-CAA2-9E5E75C30EA6}"/>
          </ac:spMkLst>
        </pc:spChg>
        <pc:spChg chg="add mod">
          <ac:chgData name="Leanne Manning" userId="730c7ce9-f6b4-453e-88a2-34d7f1a5ff9e" providerId="ADAL" clId="{1EDB6A31-A935-4E06-8899-8D872E7F9DFD}" dt="2022-11-28T22:58:07.655" v="8287" actId="1076"/>
          <ac:spMkLst>
            <pc:docMk/>
            <pc:sldMk cId="3857346486" sldId="267"/>
            <ac:spMk id="6" creationId="{6B927F13-69E8-5AF5-0A5E-873581099B86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7" creationId="{C3CFBB9F-97E5-C7A5-2558-DED827394981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8" creationId="{53F2A71C-64B7-F98D-BCD7-3F40A5DC7226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9" creationId="{FB266522-1996-178E-E3C1-DE28F3F27C7B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0" creationId="{B6D6F6C6-53A6-3EC4-D10B-0C9CCA0F4062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1" creationId="{876E0696-0820-3AA0-3FAB-8DBA14975B11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2" creationId="{E4898C11-78DD-C1BF-35E4-9448283AF17F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3" creationId="{19581444-DBD6-0B00-9F32-7B8ED00640F3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4" creationId="{5C34A0B5-1555-7391-C916-646F6579F85F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5" creationId="{192C4D98-4931-7221-73DB-1667542796A7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6" creationId="{9064EB46-7445-44D5-FBD0-A3F40695F018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7" creationId="{BDBF9DE1-B47C-2EE9-853E-72531AF0D92F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8" creationId="{7020964C-5100-32FE-84DB-F792A3028FC5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9" creationId="{E14AFF03-6533-719C-CD76-24CF212E9D19}"/>
          </ac:spMkLst>
        </pc:spChg>
        <pc:spChg chg="add mod">
          <ac:chgData name="Leanne Manning" userId="730c7ce9-f6b4-453e-88a2-34d7f1a5ff9e" providerId="ADAL" clId="{1EDB6A31-A935-4E06-8899-8D872E7F9DFD}" dt="2022-11-28T22:45:05.460" v="8234" actId="571"/>
          <ac:spMkLst>
            <pc:docMk/>
            <pc:sldMk cId="3857346486" sldId="267"/>
            <ac:spMk id="20" creationId="{991666B4-E0F2-902D-09A7-9095770189C6}"/>
          </ac:spMkLst>
        </pc:spChg>
        <pc:spChg chg="add mod">
          <ac:chgData name="Leanne Manning" userId="730c7ce9-f6b4-453e-88a2-34d7f1a5ff9e" providerId="ADAL" clId="{1EDB6A31-A935-4E06-8899-8D872E7F9DFD}" dt="2022-11-28T22:45:05.460" v="8234" actId="571"/>
          <ac:spMkLst>
            <pc:docMk/>
            <pc:sldMk cId="3857346486" sldId="267"/>
            <ac:spMk id="21" creationId="{4B49209E-917B-1429-4720-D7E2CE9FA6BD}"/>
          </ac:spMkLst>
        </pc:spChg>
        <pc:spChg chg="add mod">
          <ac:chgData name="Leanne Manning" userId="730c7ce9-f6b4-453e-88a2-34d7f1a5ff9e" providerId="ADAL" clId="{1EDB6A31-A935-4E06-8899-8D872E7F9DFD}" dt="2022-11-28T22:45:05.460" v="8234" actId="571"/>
          <ac:spMkLst>
            <pc:docMk/>
            <pc:sldMk cId="3857346486" sldId="267"/>
            <ac:spMk id="22" creationId="{D2D05F9B-3A7C-142C-2021-D641089BC8A9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23" creationId="{AFF7F471-94AD-B4D5-06AC-3031FB2559D6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24" creationId="{A870E9F4-5F9F-C57E-B5F0-013CF228BBF2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25" creationId="{492693B1-282E-D231-4291-15AE98908FEC}"/>
          </ac:spMkLst>
        </pc:spChg>
        <pc:spChg chg="add mod">
          <ac:chgData name="Leanne Manning" userId="730c7ce9-f6b4-453e-88a2-34d7f1a5ff9e" providerId="ADAL" clId="{1EDB6A31-A935-4E06-8899-8D872E7F9DFD}" dt="2022-11-28T22:55:20.009" v="8274" actId="571"/>
          <ac:spMkLst>
            <pc:docMk/>
            <pc:sldMk cId="3857346486" sldId="267"/>
            <ac:spMk id="26" creationId="{3C752443-AC1B-AF5A-2655-E02142955E56}"/>
          </ac:spMkLst>
        </pc:spChg>
        <pc:spChg chg="add mod">
          <ac:chgData name="Leanne Manning" userId="730c7ce9-f6b4-453e-88a2-34d7f1a5ff9e" providerId="ADAL" clId="{1EDB6A31-A935-4E06-8899-8D872E7F9DFD}" dt="2022-11-28T22:55:20.009" v="8274" actId="571"/>
          <ac:spMkLst>
            <pc:docMk/>
            <pc:sldMk cId="3857346486" sldId="267"/>
            <ac:spMk id="27" creationId="{871FAD24-8BA9-4620-50E5-D35528106988}"/>
          </ac:spMkLst>
        </pc:spChg>
        <pc:grpChg chg="add mod">
          <ac:chgData name="Leanne Manning" userId="730c7ce9-f6b4-453e-88a2-34d7f1a5ff9e" providerId="ADAL" clId="{1EDB6A31-A935-4E06-8899-8D872E7F9DFD}" dt="2022-11-28T22:58:03.867" v="8286" actId="1076"/>
          <ac:grpSpMkLst>
            <pc:docMk/>
            <pc:sldMk cId="3857346486" sldId="267"/>
            <ac:grpSpMk id="28" creationId="{64F457AE-7140-966F-E39C-B5BF7F97032D}"/>
          </ac:grpSpMkLst>
        </pc:grpChg>
      </pc:sldChg>
      <pc:sldChg chg="addSp modSp new del mod">
        <pc:chgData name="Leanne Manning" userId="730c7ce9-f6b4-453e-88a2-34d7f1a5ff9e" providerId="ADAL" clId="{1EDB6A31-A935-4E06-8899-8D872E7F9DFD}" dt="2022-11-29T01:34:17.088" v="10327" actId="47"/>
        <pc:sldMkLst>
          <pc:docMk/>
          <pc:sldMk cId="3537115301" sldId="268"/>
        </pc:sldMkLst>
        <pc:spChg chg="add mod">
          <ac:chgData name="Leanne Manning" userId="730c7ce9-f6b4-453e-88a2-34d7f1a5ff9e" providerId="ADAL" clId="{1EDB6A31-A935-4E06-8899-8D872E7F9DFD}" dt="2022-11-28T23:00:04.392" v="8327" actId="1076"/>
          <ac:spMkLst>
            <pc:docMk/>
            <pc:sldMk cId="3537115301" sldId="268"/>
            <ac:spMk id="2" creationId="{4B70905D-D5EE-7441-4B17-19B55ADF7C7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3" creationId="{4F419694-0217-1514-74CA-24962CA14EF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4" creationId="{CCD84E40-01A0-B110-BB07-DC5B75F18F5A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5" creationId="{3E23EB3A-596B-200D-825C-31EF6248F93D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6" creationId="{8A6B1D5D-5769-6C5B-8789-2331C85EB985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7" creationId="{3E79FF3A-910B-5B9A-74A5-B8B9AD284140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8" creationId="{EFCFEC12-93AE-D49F-4B08-6E3C1114E615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9" creationId="{E3F19B58-AD2F-E8B7-A834-73BD97D09E93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0" creationId="{9E63B03B-F139-DC8C-9AD6-FDC3F21BE4AC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1" creationId="{DDDAEEDC-D359-E774-9A7F-2F0AEF1DF64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2" creationId="{B67C41EA-96D6-360A-D86D-7AEB61A41BCA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3" creationId="{2E9AA0DA-735F-600D-FE52-C4B50CCDBED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4" creationId="{92B2BDA4-4218-0400-6CB8-A86C74A252FC}"/>
          </ac:spMkLst>
        </pc:spChg>
        <pc:spChg chg="add mod ord">
          <ac:chgData name="Leanne Manning" userId="730c7ce9-f6b4-453e-88a2-34d7f1a5ff9e" providerId="ADAL" clId="{1EDB6A31-A935-4E06-8899-8D872E7F9DFD}" dt="2022-11-28T23:27:15.771" v="9315" actId="167"/>
          <ac:spMkLst>
            <pc:docMk/>
            <pc:sldMk cId="3537115301" sldId="268"/>
            <ac:spMk id="15" creationId="{CA927A6D-1080-A8F9-CFFD-F5638468E5EC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1" creationId="{08A117E5-9B60-BF6A-47B9-4A14ED268101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2" creationId="{F91E9886-5809-D8A9-C69C-6D2402EC47B2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3" creationId="{557DB46E-86E5-1FA4-9678-867BB8D395E4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4" creationId="{26CED53D-23F8-B96B-3C74-1523BB23DFC3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5" creationId="{8CCBE9B8-E1D5-2C18-072E-EE837CFB37A1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6" creationId="{CBADB190-7224-DF1F-6134-6578874BD3B5}"/>
          </ac:spMkLst>
        </pc:sp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17" creationId="{C6455885-D4C7-98ED-94CB-DAA2AA100AEC}"/>
          </ac:cxnSpMkLst>
        </pc:cxn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18" creationId="{616BD364-B78C-972E-55C8-9320EBD6A95F}"/>
          </ac:cxnSpMkLst>
        </pc:cxn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19" creationId="{CC6A0522-9928-9A36-DE8C-1FC455DD3B10}"/>
          </ac:cxnSpMkLst>
        </pc:cxn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20" creationId="{3896FF6A-AECE-622D-492D-4852E7B401A7}"/>
          </ac:cxnSpMkLst>
        </pc:cxnChg>
      </pc:sldChg>
      <pc:sldChg chg="addSp delSp modSp new del mod">
        <pc:chgData name="Leanne Manning" userId="730c7ce9-f6b4-453e-88a2-34d7f1a5ff9e" providerId="ADAL" clId="{1EDB6A31-A935-4E06-8899-8D872E7F9DFD}" dt="2022-11-29T01:34:17.088" v="10327" actId="47"/>
        <pc:sldMkLst>
          <pc:docMk/>
          <pc:sldMk cId="1999817170" sldId="269"/>
        </pc:sldMkLst>
        <pc:spChg chg="add mod">
          <ac:chgData name="Leanne Manning" userId="730c7ce9-f6b4-453e-88a2-34d7f1a5ff9e" providerId="ADAL" clId="{1EDB6A31-A935-4E06-8899-8D872E7F9DFD}" dt="2022-11-28T23:33:41.618" v="9365" actId="1076"/>
          <ac:spMkLst>
            <pc:docMk/>
            <pc:sldMk cId="1999817170" sldId="269"/>
            <ac:spMk id="2" creationId="{62139290-156E-5C69-097C-A0B2610C28E1}"/>
          </ac:spMkLst>
        </pc:spChg>
        <pc:spChg chg="add mod">
          <ac:chgData name="Leanne Manning" userId="730c7ce9-f6b4-453e-88a2-34d7f1a5ff9e" providerId="ADAL" clId="{1EDB6A31-A935-4E06-8899-8D872E7F9DFD}" dt="2022-11-28T23:59:45.813" v="10131" actId="164"/>
          <ac:spMkLst>
            <pc:docMk/>
            <pc:sldMk cId="1999817170" sldId="269"/>
            <ac:spMk id="5" creationId="{D4161285-80C3-7122-1657-6C8FC2176609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19" creationId="{5D10BD40-8886-4EDB-DDD5-C1FB85EFC37E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0" creationId="{F2231B4C-EFC6-15F5-A364-2385829985AC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2" creationId="{42580DBC-E0D4-26A2-96DC-E02BE392E918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3" creationId="{E79067D9-E573-D950-6373-85966E567DFC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5" creationId="{1617FFC3-E6BD-1561-7D65-142B629A2D6A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6" creationId="{147073BC-C801-D5C7-329F-189DE78BDD6E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8" creationId="{791B692C-935C-960D-142F-534F173C3DAA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9" creationId="{3659FF7F-D3E8-0907-E5D6-7FA9C9D1A02C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1" creationId="{6B87B828-7117-C4EC-C356-9FCF85DE2249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2" creationId="{88077D9A-2CA5-0B36-69DC-042F65562038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4" creationId="{BB87A21E-E4D5-52CB-88C6-6C054D34FF3A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5" creationId="{BA487BCC-CEC7-A6D5-65E7-5E98E6F2930A}"/>
          </ac:spMkLst>
        </pc:spChg>
        <pc:spChg chg="add mod">
          <ac:chgData name="Leanne Manning" userId="730c7ce9-f6b4-453e-88a2-34d7f1a5ff9e" providerId="ADAL" clId="{1EDB6A31-A935-4E06-8899-8D872E7F9DFD}" dt="2022-11-28T23:59:51.197" v="10132" actId="164"/>
          <ac:spMkLst>
            <pc:docMk/>
            <pc:sldMk cId="1999817170" sldId="269"/>
            <ac:spMk id="38" creationId="{4E1AF86B-DB76-C247-620E-540C5D39B9AB}"/>
          </ac:spMkLst>
        </pc:spChg>
        <pc:spChg chg="add mod">
          <ac:chgData name="Leanne Manning" userId="730c7ce9-f6b4-453e-88a2-34d7f1a5ff9e" providerId="ADAL" clId="{1EDB6A31-A935-4E06-8899-8D872E7F9DFD}" dt="2022-11-29T00:00:50.107" v="10141" actId="1076"/>
          <ac:spMkLst>
            <pc:docMk/>
            <pc:sldMk cId="1999817170" sldId="269"/>
            <ac:spMk id="39" creationId="{BB03266B-01F3-A3CC-B73B-DC224803C2D9}"/>
          </ac:spMkLst>
        </pc:spChg>
        <pc:spChg chg="add mod">
          <ac:chgData name="Leanne Manning" userId="730c7ce9-f6b4-453e-88a2-34d7f1a5ff9e" providerId="ADAL" clId="{1EDB6A31-A935-4E06-8899-8D872E7F9DFD}" dt="2022-11-28T23:59:51.197" v="10132" actId="164"/>
          <ac:spMkLst>
            <pc:docMk/>
            <pc:sldMk cId="1999817170" sldId="269"/>
            <ac:spMk id="40" creationId="{27C37D73-0C59-05AE-B71C-E6D65975081A}"/>
          </ac:spMkLst>
        </pc:spChg>
        <pc:spChg chg="add mod">
          <ac:chgData name="Leanne Manning" userId="730c7ce9-f6b4-453e-88a2-34d7f1a5ff9e" providerId="ADAL" clId="{1EDB6A31-A935-4E06-8899-8D872E7F9DFD}" dt="2022-11-29T00:00:05.817" v="10135" actId="165"/>
          <ac:spMkLst>
            <pc:docMk/>
            <pc:sldMk cId="1999817170" sldId="269"/>
            <ac:spMk id="43" creationId="{DA28F53C-A334-8A8A-428B-BDB711E11CDF}"/>
          </ac:spMkLst>
        </pc:spChg>
        <pc:spChg chg="add mod topLvl">
          <ac:chgData name="Leanne Manning" userId="730c7ce9-f6b4-453e-88a2-34d7f1a5ff9e" providerId="ADAL" clId="{1EDB6A31-A935-4E06-8899-8D872E7F9DFD}" dt="2022-11-29T00:00:12.569" v="10136" actId="164"/>
          <ac:spMkLst>
            <pc:docMk/>
            <pc:sldMk cId="1999817170" sldId="269"/>
            <ac:spMk id="52" creationId="{F29AE4F4-60FD-6008-BEA4-56E6AEF9C9C9}"/>
          </ac:spMkLst>
        </pc:spChg>
        <pc:spChg chg="add mod topLvl">
          <ac:chgData name="Leanne Manning" userId="730c7ce9-f6b4-453e-88a2-34d7f1a5ff9e" providerId="ADAL" clId="{1EDB6A31-A935-4E06-8899-8D872E7F9DFD}" dt="2022-11-29T01:29:41.930" v="10319" actId="164"/>
          <ac:spMkLst>
            <pc:docMk/>
            <pc:sldMk cId="1999817170" sldId="269"/>
            <ac:spMk id="53" creationId="{AE15DF31-95F0-0047-BF69-31313CC811F5}"/>
          </ac:spMkLst>
        </pc:spChg>
        <pc:spChg chg="add mod">
          <ac:chgData name="Leanne Manning" userId="730c7ce9-f6b4-453e-88a2-34d7f1a5ff9e" providerId="ADAL" clId="{1EDB6A31-A935-4E06-8899-8D872E7F9DFD}" dt="2022-11-29T00:00:21.737" v="10138" actId="164"/>
          <ac:spMkLst>
            <pc:docMk/>
            <pc:sldMk cId="1999817170" sldId="269"/>
            <ac:spMk id="54" creationId="{09233F3B-B53D-BD1A-0352-5B308F1BA31A}"/>
          </ac:spMkLst>
        </pc:spChg>
        <pc:spChg chg="add mod topLvl">
          <ac:chgData name="Leanne Manning" userId="730c7ce9-f6b4-453e-88a2-34d7f1a5ff9e" providerId="ADAL" clId="{1EDB6A31-A935-4E06-8899-8D872E7F9DFD}" dt="2022-11-29T01:29:00.753" v="10315" actId="164"/>
          <ac:spMkLst>
            <pc:docMk/>
            <pc:sldMk cId="1999817170" sldId="269"/>
            <ac:spMk id="55" creationId="{14DB2D8A-8288-36C4-0400-FE62857872E1}"/>
          </ac:spMkLst>
        </pc:spChg>
        <pc:spChg chg="mod">
          <ac:chgData name="Leanne Manning" userId="730c7ce9-f6b4-453e-88a2-34d7f1a5ff9e" providerId="ADAL" clId="{1EDB6A31-A935-4E06-8899-8D872E7F9DFD}" dt="2022-11-29T00:00:55.588" v="10143" actId="571"/>
          <ac:spMkLst>
            <pc:docMk/>
            <pc:sldMk cId="1999817170" sldId="269"/>
            <ac:spMk id="66" creationId="{EA236BE4-8139-B972-8635-978C3137B646}"/>
          </ac:spMkLst>
        </pc:spChg>
        <pc:spChg chg="mod">
          <ac:chgData name="Leanne Manning" userId="730c7ce9-f6b4-453e-88a2-34d7f1a5ff9e" providerId="ADAL" clId="{1EDB6A31-A935-4E06-8899-8D872E7F9DFD}" dt="2022-11-29T00:00:55.588" v="10143" actId="571"/>
          <ac:spMkLst>
            <pc:docMk/>
            <pc:sldMk cId="1999817170" sldId="269"/>
            <ac:spMk id="69" creationId="{4D154019-A402-E583-178D-4EE6ED2649F5}"/>
          </ac:spMkLst>
        </pc:spChg>
        <pc:spChg chg="mod">
          <ac:chgData name="Leanne Manning" userId="730c7ce9-f6b4-453e-88a2-34d7f1a5ff9e" providerId="ADAL" clId="{1EDB6A31-A935-4E06-8899-8D872E7F9DFD}" dt="2022-11-29T00:00:55.588" v="10143" actId="571"/>
          <ac:spMkLst>
            <pc:docMk/>
            <pc:sldMk cId="1999817170" sldId="269"/>
            <ac:spMk id="72" creationId="{39A04D05-1440-DEC4-C7EF-959FE5C057E2}"/>
          </ac:spMkLst>
        </pc:spChg>
        <pc:spChg chg="add mod">
          <ac:chgData name="Leanne Manning" userId="730c7ce9-f6b4-453e-88a2-34d7f1a5ff9e" providerId="ADAL" clId="{1EDB6A31-A935-4E06-8899-8D872E7F9DFD}" dt="2022-11-29T01:28:56.018" v="10314" actId="164"/>
          <ac:spMkLst>
            <pc:docMk/>
            <pc:sldMk cId="1999817170" sldId="269"/>
            <ac:spMk id="73" creationId="{AED5FBC3-4AFE-42AE-09F6-F2BC270C7113}"/>
          </ac:spMkLst>
        </pc:spChg>
        <pc:spChg chg="mod">
          <ac:chgData name="Leanne Manning" userId="730c7ce9-f6b4-453e-88a2-34d7f1a5ff9e" providerId="ADAL" clId="{1EDB6A31-A935-4E06-8899-8D872E7F9DFD}" dt="2022-11-29T01:29:34.377" v="10318" actId="571"/>
          <ac:spMkLst>
            <pc:docMk/>
            <pc:sldMk cId="1999817170" sldId="269"/>
            <ac:spMk id="81" creationId="{89D7E756-958C-80F8-39E0-C765D4D449D0}"/>
          </ac:spMkLst>
        </pc:s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18" creationId="{3656E8FE-EB5C-5DE7-6ACE-DA7B86E8E3DA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21" creationId="{AED6501B-8A90-4F9F-DB79-81470D37AF4D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24" creationId="{B00F64C4-2D68-DC27-9CC7-1F490933D7AA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27" creationId="{F9619CAF-AECA-4805-A538-0D14A176FC6A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30" creationId="{368A79F1-79B8-796E-625E-13A29C3DBB31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33" creationId="{87D11524-E0FD-9340-4E2F-4CE343558C6E}"/>
          </ac:grpSpMkLst>
        </pc:grpChg>
        <pc:grpChg chg="add mod">
          <ac:chgData name="Leanne Manning" userId="730c7ce9-f6b4-453e-88a2-34d7f1a5ff9e" providerId="ADAL" clId="{1EDB6A31-A935-4E06-8899-8D872E7F9DFD}" dt="2022-11-28T23:59:45.813" v="10131" actId="164"/>
          <ac:grpSpMkLst>
            <pc:docMk/>
            <pc:sldMk cId="1999817170" sldId="269"/>
            <ac:grpSpMk id="56" creationId="{EFBD2815-FB2F-801C-12A0-F2A7473F9B81}"/>
          </ac:grpSpMkLst>
        </pc:grpChg>
        <pc:grpChg chg="add mod">
          <ac:chgData name="Leanne Manning" userId="730c7ce9-f6b4-453e-88a2-34d7f1a5ff9e" providerId="ADAL" clId="{1EDB6A31-A935-4E06-8899-8D872E7F9DFD}" dt="2022-11-29T01:29:29.780" v="10316" actId="465"/>
          <ac:grpSpMkLst>
            <pc:docMk/>
            <pc:sldMk cId="1999817170" sldId="269"/>
            <ac:grpSpMk id="57" creationId="{C53F78B4-7056-9811-0CC3-7575842CC09A}"/>
          </ac:grpSpMkLst>
        </pc:grpChg>
        <pc:grpChg chg="add mod topLvl">
          <ac:chgData name="Leanne Manning" userId="730c7ce9-f6b4-453e-88a2-34d7f1a5ff9e" providerId="ADAL" clId="{1EDB6A31-A935-4E06-8899-8D872E7F9DFD}" dt="2022-11-29T01:29:29.780" v="10316" actId="465"/>
          <ac:grpSpMkLst>
            <pc:docMk/>
            <pc:sldMk cId="1999817170" sldId="269"/>
            <ac:grpSpMk id="58" creationId="{F14F14FE-BCA3-8C41-4A24-C928CC44365A}"/>
          </ac:grpSpMkLst>
        </pc:grpChg>
        <pc:grpChg chg="add del mod">
          <ac:chgData name="Leanne Manning" userId="730c7ce9-f6b4-453e-88a2-34d7f1a5ff9e" providerId="ADAL" clId="{1EDB6A31-A935-4E06-8899-8D872E7F9DFD}" dt="2022-11-29T00:00:05.817" v="10135" actId="165"/>
          <ac:grpSpMkLst>
            <pc:docMk/>
            <pc:sldMk cId="1999817170" sldId="269"/>
            <ac:grpSpMk id="59" creationId="{96D3C0D3-CCFC-1017-1163-86DEA19BEC3E}"/>
          </ac:grpSpMkLst>
        </pc:grpChg>
        <pc:grpChg chg="add mod">
          <ac:chgData name="Leanne Manning" userId="730c7ce9-f6b4-453e-88a2-34d7f1a5ff9e" providerId="ADAL" clId="{1EDB6A31-A935-4E06-8899-8D872E7F9DFD}" dt="2022-11-29T00:00:12.569" v="10136" actId="164"/>
          <ac:grpSpMkLst>
            <pc:docMk/>
            <pc:sldMk cId="1999817170" sldId="269"/>
            <ac:grpSpMk id="60" creationId="{E7A2A428-8790-DAA8-363B-5F699FF5A642}"/>
          </ac:grpSpMkLst>
        </pc:grpChg>
        <pc:grpChg chg="add del mod">
          <ac:chgData name="Leanne Manning" userId="730c7ce9-f6b4-453e-88a2-34d7f1a5ff9e" providerId="ADAL" clId="{1EDB6A31-A935-4E06-8899-8D872E7F9DFD}" dt="2022-11-29T00:37:52.427" v="10144" actId="165"/>
          <ac:grpSpMkLst>
            <pc:docMk/>
            <pc:sldMk cId="1999817170" sldId="269"/>
            <ac:grpSpMk id="61" creationId="{0038F7E6-08B9-4366-85F0-73A8589DA1CB}"/>
          </ac:grpSpMkLst>
        </pc:grpChg>
        <pc:grpChg chg="add mod">
          <ac:chgData name="Leanne Manning" userId="730c7ce9-f6b4-453e-88a2-34d7f1a5ff9e" providerId="ADAL" clId="{1EDB6A31-A935-4E06-8899-8D872E7F9DFD}" dt="2022-11-29T01:29:52.207" v="10320" actId="465"/>
          <ac:grpSpMkLst>
            <pc:docMk/>
            <pc:sldMk cId="1999817170" sldId="269"/>
            <ac:grpSpMk id="62" creationId="{FAB3C5E0-C6C7-5B78-EFE0-9C0184BC604D}"/>
          </ac:grpSpMkLst>
        </pc:grpChg>
        <pc:grpChg chg="add del mod">
          <ac:chgData name="Leanne Manning" userId="730c7ce9-f6b4-453e-88a2-34d7f1a5ff9e" providerId="ADAL" clId="{1EDB6A31-A935-4E06-8899-8D872E7F9DFD}" dt="2022-11-29T01:26:56.534" v="10278" actId="165"/>
          <ac:grpSpMkLst>
            <pc:docMk/>
            <pc:sldMk cId="1999817170" sldId="269"/>
            <ac:grpSpMk id="63" creationId="{CAB5B17F-5230-2FD3-1E18-C653758900C8}"/>
          </ac:grpSpMkLst>
        </pc:grpChg>
        <pc:grpChg chg="add mod">
          <ac:chgData name="Leanne Manning" userId="730c7ce9-f6b4-453e-88a2-34d7f1a5ff9e" providerId="ADAL" clId="{1EDB6A31-A935-4E06-8899-8D872E7F9DFD}" dt="2022-11-29T00:00:55.588" v="10143" actId="571"/>
          <ac:grpSpMkLst>
            <pc:docMk/>
            <pc:sldMk cId="1999817170" sldId="269"/>
            <ac:grpSpMk id="64" creationId="{4512E3C9-ACD8-DFBE-DEE9-A124292853A4}"/>
          </ac:grpSpMkLst>
        </pc:grpChg>
        <pc:grpChg chg="add mod">
          <ac:chgData name="Leanne Manning" userId="730c7ce9-f6b4-453e-88a2-34d7f1a5ff9e" providerId="ADAL" clId="{1EDB6A31-A935-4E06-8899-8D872E7F9DFD}" dt="2022-11-29T00:00:55.588" v="10143" actId="571"/>
          <ac:grpSpMkLst>
            <pc:docMk/>
            <pc:sldMk cId="1999817170" sldId="269"/>
            <ac:grpSpMk id="67" creationId="{0A89A313-BDDD-EC91-2799-424ADAB2B44E}"/>
          </ac:grpSpMkLst>
        </pc:grpChg>
        <pc:grpChg chg="add mod">
          <ac:chgData name="Leanne Manning" userId="730c7ce9-f6b4-453e-88a2-34d7f1a5ff9e" providerId="ADAL" clId="{1EDB6A31-A935-4E06-8899-8D872E7F9DFD}" dt="2022-11-29T00:00:55.588" v="10143" actId="571"/>
          <ac:grpSpMkLst>
            <pc:docMk/>
            <pc:sldMk cId="1999817170" sldId="269"/>
            <ac:grpSpMk id="70" creationId="{A063378B-7360-4657-DE45-961F966A17D3}"/>
          </ac:grpSpMkLst>
        </pc:grpChg>
        <pc:grpChg chg="add mod">
          <ac:chgData name="Leanne Manning" userId="730c7ce9-f6b4-453e-88a2-34d7f1a5ff9e" providerId="ADAL" clId="{1EDB6A31-A935-4E06-8899-8D872E7F9DFD}" dt="2022-11-29T01:29:52.207" v="10320" actId="465"/>
          <ac:grpSpMkLst>
            <pc:docMk/>
            <pc:sldMk cId="1999817170" sldId="269"/>
            <ac:grpSpMk id="76" creationId="{14D3D41D-2873-A76D-C0FF-8E6A3A9BD774}"/>
          </ac:grpSpMkLst>
        </pc:grpChg>
        <pc:grpChg chg="add mod">
          <ac:chgData name="Leanne Manning" userId="730c7ce9-f6b4-453e-88a2-34d7f1a5ff9e" providerId="ADAL" clId="{1EDB6A31-A935-4E06-8899-8D872E7F9DFD}" dt="2022-11-29T01:29:00.753" v="10315" actId="164"/>
          <ac:grpSpMkLst>
            <pc:docMk/>
            <pc:sldMk cId="1999817170" sldId="269"/>
            <ac:grpSpMk id="77" creationId="{5EE8DBDB-0623-6466-F601-634768706C47}"/>
          </ac:grpSpMkLst>
        </pc:grpChg>
        <pc:grpChg chg="add mod">
          <ac:chgData name="Leanne Manning" userId="730c7ce9-f6b4-453e-88a2-34d7f1a5ff9e" providerId="ADAL" clId="{1EDB6A31-A935-4E06-8899-8D872E7F9DFD}" dt="2022-11-29T01:29:34.377" v="10318" actId="571"/>
          <ac:grpSpMkLst>
            <pc:docMk/>
            <pc:sldMk cId="1999817170" sldId="269"/>
            <ac:grpSpMk id="79" creationId="{D3B902C6-571C-C028-20C5-DB0BB1E896DB}"/>
          </ac:grpSpMkLst>
        </pc:grpChg>
        <pc:grpChg chg="add mod">
          <ac:chgData name="Leanne Manning" userId="730c7ce9-f6b4-453e-88a2-34d7f1a5ff9e" providerId="ADAL" clId="{1EDB6A31-A935-4E06-8899-8D872E7F9DFD}" dt="2022-11-29T01:29:41.930" v="10319" actId="164"/>
          <ac:grpSpMkLst>
            <pc:docMk/>
            <pc:sldMk cId="1999817170" sldId="269"/>
            <ac:grpSpMk id="82" creationId="{12F0423D-3249-0548-73CB-2D86D14FA580}"/>
          </ac:grpSpMkLst>
        </pc:grpChg>
        <pc:picChg chg="add mod">
          <ac:chgData name="Leanne Manning" userId="730c7ce9-f6b4-453e-88a2-34d7f1a5ff9e" providerId="ADAL" clId="{1EDB6A31-A935-4E06-8899-8D872E7F9DFD}" dt="2022-11-28T23:59:45.813" v="10131" actId="164"/>
          <ac:picMkLst>
            <pc:docMk/>
            <pc:sldMk cId="1999817170" sldId="269"/>
            <ac:picMk id="4" creationId="{90F6161B-EBA0-265B-4D6A-417975085073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7" creationId="{0096066A-8A74-76B8-6AD7-1F126C892B58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9" creationId="{7544F2FB-5836-58A4-2951-2E2687962971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1" creationId="{54E0A342-E6E4-A25B-7543-90D62C298E87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3" creationId="{8495A629-694F-1AFD-A7EA-4937617D6C98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5" creationId="{A2C63394-7C51-28AD-EFEF-9CF905B7A823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7" creationId="{8510B88D-D65D-956D-8B97-5DC84F4C1A14}"/>
          </ac:picMkLst>
        </pc:picChg>
        <pc:picChg chg="add mod">
          <ac:chgData name="Leanne Manning" userId="730c7ce9-f6b4-453e-88a2-34d7f1a5ff9e" providerId="ADAL" clId="{1EDB6A31-A935-4E06-8899-8D872E7F9DFD}" dt="2022-11-28T23:59:51.197" v="10132" actId="164"/>
          <ac:picMkLst>
            <pc:docMk/>
            <pc:sldMk cId="1999817170" sldId="269"/>
            <ac:picMk id="37" creationId="{5A0E708E-F831-EC22-2732-FACA5017476C}"/>
          </ac:picMkLst>
        </pc:picChg>
        <pc:picChg chg="add mod">
          <ac:chgData name="Leanne Manning" userId="730c7ce9-f6b4-453e-88a2-34d7f1a5ff9e" providerId="ADAL" clId="{1EDB6A31-A935-4E06-8899-8D872E7F9DFD}" dt="2022-11-29T00:00:05.817" v="10135" actId="165"/>
          <ac:picMkLst>
            <pc:docMk/>
            <pc:sldMk cId="1999817170" sldId="269"/>
            <ac:picMk id="42" creationId="{46F48FAD-2688-C667-FA34-B1F5881B1464}"/>
          </ac:picMkLst>
        </pc:picChg>
        <pc:picChg chg="add mod topLvl">
          <ac:chgData name="Leanne Manning" userId="730c7ce9-f6b4-453e-88a2-34d7f1a5ff9e" providerId="ADAL" clId="{1EDB6A31-A935-4E06-8899-8D872E7F9DFD}" dt="2022-11-29T00:00:12.569" v="10136" actId="164"/>
          <ac:picMkLst>
            <pc:docMk/>
            <pc:sldMk cId="1999817170" sldId="269"/>
            <ac:picMk id="45" creationId="{01BE415C-0DAA-9ED9-C99A-04C31CC93D44}"/>
          </ac:picMkLst>
        </pc:picChg>
        <pc:picChg chg="add mod topLvl">
          <ac:chgData name="Leanne Manning" userId="730c7ce9-f6b4-453e-88a2-34d7f1a5ff9e" providerId="ADAL" clId="{1EDB6A31-A935-4E06-8899-8D872E7F9DFD}" dt="2022-11-29T01:29:41.930" v="10319" actId="164"/>
          <ac:picMkLst>
            <pc:docMk/>
            <pc:sldMk cId="1999817170" sldId="269"/>
            <ac:picMk id="47" creationId="{30FDEC27-C6BF-F05E-3B2B-1DCB329D2EE3}"/>
          </ac:picMkLst>
        </pc:picChg>
        <pc:picChg chg="add mod">
          <ac:chgData name="Leanne Manning" userId="730c7ce9-f6b4-453e-88a2-34d7f1a5ff9e" providerId="ADAL" clId="{1EDB6A31-A935-4E06-8899-8D872E7F9DFD}" dt="2022-11-29T00:00:21.737" v="10138" actId="164"/>
          <ac:picMkLst>
            <pc:docMk/>
            <pc:sldMk cId="1999817170" sldId="269"/>
            <ac:picMk id="49" creationId="{5DAFC26B-C98C-69B4-3AE2-A4FE8A2DBE30}"/>
          </ac:picMkLst>
        </pc:picChg>
        <pc:picChg chg="add mod topLvl">
          <ac:chgData name="Leanne Manning" userId="730c7ce9-f6b4-453e-88a2-34d7f1a5ff9e" providerId="ADAL" clId="{1EDB6A31-A935-4E06-8899-8D872E7F9DFD}" dt="2022-11-29T01:28:56.018" v="10314" actId="164"/>
          <ac:picMkLst>
            <pc:docMk/>
            <pc:sldMk cId="1999817170" sldId="269"/>
            <ac:picMk id="51" creationId="{FE939E7B-E13B-A3FC-B157-C5B2850C5B3C}"/>
          </ac:picMkLst>
        </pc:picChg>
        <pc:picChg chg="mod">
          <ac:chgData name="Leanne Manning" userId="730c7ce9-f6b4-453e-88a2-34d7f1a5ff9e" providerId="ADAL" clId="{1EDB6A31-A935-4E06-8899-8D872E7F9DFD}" dt="2022-11-29T00:00:55.588" v="10143" actId="571"/>
          <ac:picMkLst>
            <pc:docMk/>
            <pc:sldMk cId="1999817170" sldId="269"/>
            <ac:picMk id="65" creationId="{F9D818CE-EB36-2F72-1E7F-9E0BD4DF39B4}"/>
          </ac:picMkLst>
        </pc:picChg>
        <pc:picChg chg="mod">
          <ac:chgData name="Leanne Manning" userId="730c7ce9-f6b4-453e-88a2-34d7f1a5ff9e" providerId="ADAL" clId="{1EDB6A31-A935-4E06-8899-8D872E7F9DFD}" dt="2022-11-29T00:00:55.588" v="10143" actId="571"/>
          <ac:picMkLst>
            <pc:docMk/>
            <pc:sldMk cId="1999817170" sldId="269"/>
            <ac:picMk id="68" creationId="{E0F962D8-D889-F95B-CA02-2AC21C8AC3F9}"/>
          </ac:picMkLst>
        </pc:picChg>
        <pc:picChg chg="mod">
          <ac:chgData name="Leanne Manning" userId="730c7ce9-f6b4-453e-88a2-34d7f1a5ff9e" providerId="ADAL" clId="{1EDB6A31-A935-4E06-8899-8D872E7F9DFD}" dt="2022-11-29T00:00:55.588" v="10143" actId="571"/>
          <ac:picMkLst>
            <pc:docMk/>
            <pc:sldMk cId="1999817170" sldId="269"/>
            <ac:picMk id="71" creationId="{3890B46A-7E9C-F484-EB91-77DF49310E61}"/>
          </ac:picMkLst>
        </pc:picChg>
        <pc:picChg chg="add mod">
          <ac:chgData name="Leanne Manning" userId="730c7ce9-f6b4-453e-88a2-34d7f1a5ff9e" providerId="ADAL" clId="{1EDB6A31-A935-4E06-8899-8D872E7F9DFD}" dt="2022-11-29T01:29:00.753" v="10315" actId="164"/>
          <ac:picMkLst>
            <pc:docMk/>
            <pc:sldMk cId="1999817170" sldId="269"/>
            <ac:picMk id="75" creationId="{01F4996B-F8FD-76FA-EC4A-A8F10833039E}"/>
          </ac:picMkLst>
        </pc:picChg>
        <pc:picChg chg="add mod">
          <ac:chgData name="Leanne Manning" userId="730c7ce9-f6b4-453e-88a2-34d7f1a5ff9e" providerId="ADAL" clId="{1EDB6A31-A935-4E06-8899-8D872E7F9DFD}" dt="2022-11-29T01:29:34.377" v="10318" actId="571"/>
          <ac:picMkLst>
            <pc:docMk/>
            <pc:sldMk cId="1999817170" sldId="269"/>
            <ac:picMk id="78" creationId="{B61D414D-A3BE-CBE6-1661-4DBF2B56FD5E}"/>
          </ac:picMkLst>
        </pc:picChg>
        <pc:picChg chg="mod">
          <ac:chgData name="Leanne Manning" userId="730c7ce9-f6b4-453e-88a2-34d7f1a5ff9e" providerId="ADAL" clId="{1EDB6A31-A935-4E06-8899-8D872E7F9DFD}" dt="2022-11-29T01:29:34.377" v="10318" actId="571"/>
          <ac:picMkLst>
            <pc:docMk/>
            <pc:sldMk cId="1999817170" sldId="269"/>
            <ac:picMk id="80" creationId="{63DCAAB4-FCBE-861B-5D39-D26C508B5787}"/>
          </ac:picMkLst>
        </pc:picChg>
      </pc:sldChg>
      <pc:sldChg chg="add">
        <pc:chgData name="Leanne Manning" userId="730c7ce9-f6b4-453e-88a2-34d7f1a5ff9e" providerId="ADAL" clId="{1EDB6A31-A935-4E06-8899-8D872E7F9DFD}" dt="2022-11-29T01:20:28.120" v="10231"/>
        <pc:sldMkLst>
          <pc:docMk/>
          <pc:sldMk cId="2577490199" sldId="270"/>
        </pc:sldMkLst>
      </pc:sldChg>
      <pc:sldChg chg="add">
        <pc:chgData name="Leanne Manning" userId="730c7ce9-f6b4-453e-88a2-34d7f1a5ff9e" providerId="ADAL" clId="{1EDB6A31-A935-4E06-8899-8D872E7F9DFD}" dt="2022-11-29T01:21:55.456" v="10233"/>
        <pc:sldMkLst>
          <pc:docMk/>
          <pc:sldMk cId="1272718164" sldId="271"/>
        </pc:sldMkLst>
      </pc:sldChg>
      <pc:sldChg chg="addSp modSp new mod">
        <pc:chgData name="Leanne Manning" userId="730c7ce9-f6b4-453e-88a2-34d7f1a5ff9e" providerId="ADAL" clId="{1EDB6A31-A935-4E06-8899-8D872E7F9DFD}" dt="2022-11-29T01:39:14.620" v="10384" actId="20577"/>
        <pc:sldMkLst>
          <pc:docMk/>
          <pc:sldMk cId="3989352630" sldId="272"/>
        </pc:sldMkLst>
        <pc:spChg chg="add mod">
          <ac:chgData name="Leanne Manning" userId="730c7ce9-f6b4-453e-88a2-34d7f1a5ff9e" providerId="ADAL" clId="{1EDB6A31-A935-4E06-8899-8D872E7F9DFD}" dt="2022-11-29T01:37:17.860" v="10368" actId="1076"/>
          <ac:spMkLst>
            <pc:docMk/>
            <pc:sldMk cId="3989352630" sldId="272"/>
            <ac:spMk id="2" creationId="{B1F2C6C5-B89A-3BE0-7590-6B850731AF7F}"/>
          </ac:spMkLst>
        </pc:spChg>
        <pc:spChg chg="add mod">
          <ac:chgData name="Leanne Manning" userId="730c7ce9-f6b4-453e-88a2-34d7f1a5ff9e" providerId="ADAL" clId="{1EDB6A31-A935-4E06-8899-8D872E7F9DFD}" dt="2022-11-29T01:39:14.620" v="10384" actId="20577"/>
          <ac:spMkLst>
            <pc:docMk/>
            <pc:sldMk cId="3989352630" sldId="272"/>
            <ac:spMk id="3" creationId="{D29AA161-0A31-0FAA-CDFD-5DF3F5F20004}"/>
          </ac:spMkLst>
        </pc:spChg>
        <pc:spChg chg="add mod">
          <ac:chgData name="Leanne Manning" userId="730c7ce9-f6b4-453e-88a2-34d7f1a5ff9e" providerId="ADAL" clId="{1EDB6A31-A935-4E06-8899-8D872E7F9DFD}" dt="2022-11-29T01:39:09.296" v="10380" actId="21"/>
          <ac:spMkLst>
            <pc:docMk/>
            <pc:sldMk cId="3989352630" sldId="272"/>
            <ac:spMk id="4" creationId="{A13FB911-F0E5-FF9B-DEEB-E94F9872DFAB}"/>
          </ac:spMkLst>
        </pc:spChg>
      </pc:sldChg>
      <pc:sldChg chg="add ord">
        <pc:chgData name="Leanne Manning" userId="730c7ce9-f6b4-453e-88a2-34d7f1a5ff9e" providerId="ADAL" clId="{1EDB6A31-A935-4E06-8899-8D872E7F9DFD}" dt="2022-11-29T03:07:20.938" v="10390"/>
        <pc:sldMkLst>
          <pc:docMk/>
          <pc:sldMk cId="1137306747" sldId="273"/>
        </pc:sldMkLst>
      </pc:sldChg>
      <pc:sldChg chg="add">
        <pc:chgData name="Leanne Manning" userId="730c7ce9-f6b4-453e-88a2-34d7f1a5ff9e" providerId="ADAL" clId="{1EDB6A31-A935-4E06-8899-8D872E7F9DFD}" dt="2022-11-29T02:42:00.153" v="10388"/>
        <pc:sldMkLst>
          <pc:docMk/>
          <pc:sldMk cId="1547514230" sldId="274"/>
        </pc:sldMkLst>
      </pc:sldChg>
      <pc:sldChg chg="add ord">
        <pc:chgData name="Leanne Manning" userId="730c7ce9-f6b4-453e-88a2-34d7f1a5ff9e" providerId="ADAL" clId="{1EDB6A31-A935-4E06-8899-8D872E7F9DFD}" dt="2022-11-29T03:13:15.535" v="10424"/>
        <pc:sldMkLst>
          <pc:docMk/>
          <pc:sldMk cId="2984788167" sldId="275"/>
        </pc:sldMkLst>
      </pc:sldChg>
      <pc:sldMasterChg chg="add addSldLayout">
        <pc:chgData name="Leanne Manning" userId="730c7ce9-f6b4-453e-88a2-34d7f1a5ff9e" providerId="ADAL" clId="{1EDB6A31-A935-4E06-8899-8D872E7F9DFD}" dt="2022-11-25T03:54:02.542" v="2151" actId="27028"/>
        <pc:sldMasterMkLst>
          <pc:docMk/>
          <pc:sldMasterMk cId="0" sldId="2147483666"/>
        </pc:sldMasterMkLst>
        <pc:sldLayoutChg chg="add">
          <pc:chgData name="Leanne Manning" userId="730c7ce9-f6b4-453e-88a2-34d7f1a5ff9e" providerId="ADAL" clId="{1EDB6A31-A935-4E06-8899-8D872E7F9DFD}" dt="2022-11-25T03:54:02.542" v="2151" actId="27028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add addSldLayout">
        <pc:chgData name="Leanne Manning" userId="730c7ce9-f6b4-453e-88a2-34d7f1a5ff9e" providerId="ADAL" clId="{1EDB6A31-A935-4E06-8899-8D872E7F9DFD}" dt="2022-11-29T01:21:55.454" v="10232" actId="27028"/>
        <pc:sldMasterMkLst>
          <pc:docMk/>
          <pc:sldMasterMk cId="0" sldId="2147483668"/>
        </pc:sldMasterMkLst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69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0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1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2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3"/>
          </pc:sldLayoutMkLst>
        </pc:sldLayoutChg>
      </pc:sldMasterChg>
      <pc:sldMasterChg chg="add addSldLayout">
        <pc:chgData name="Leanne Manning" userId="730c7ce9-f6b4-453e-88a2-34d7f1a5ff9e" providerId="ADAL" clId="{1EDB6A31-A935-4E06-8899-8D872E7F9DFD}" dt="2022-11-29T02:41:26.645" v="10385" actId="27028"/>
        <pc:sldMasterMkLst>
          <pc:docMk/>
          <pc:sldMasterMk cId="0" sldId="2147483674"/>
        </pc:sldMasterMkLst>
        <pc:sldLayoutChg chg="add">
          <pc:chgData name="Leanne Manning" userId="730c7ce9-f6b4-453e-88a2-34d7f1a5ff9e" providerId="ADAL" clId="{1EDB6A31-A935-4E06-8899-8D872E7F9DFD}" dt="2022-11-29T02:41:26.645" v="10385" actId="27028"/>
          <pc:sldLayoutMkLst>
            <pc:docMk/>
            <pc:sldMasterMk cId="0" sldId="2147483674"/>
            <pc:sldLayoutMk cId="0" sldId="2147483675"/>
          </pc:sldLayoutMkLst>
        </pc:sldLayoutChg>
      </pc:sldMasterChg>
      <pc:sldMasterChg chg="add addSldLayout">
        <pc:chgData name="Leanne Manning" userId="730c7ce9-f6b4-453e-88a2-34d7f1a5ff9e" providerId="ADAL" clId="{1EDB6A31-A935-4E06-8899-8D872E7F9DFD}" dt="2022-11-29T02:42:00.153" v="10387" actId="27028"/>
        <pc:sldMasterMkLst>
          <pc:docMk/>
          <pc:sldMasterMk cId="0" sldId="2147483676"/>
        </pc:sldMasterMkLst>
        <pc:sldLayoutChg chg="add">
          <pc:chgData name="Leanne Manning" userId="730c7ce9-f6b4-453e-88a2-34d7f1a5ff9e" providerId="ADAL" clId="{1EDB6A31-A935-4E06-8899-8D872E7F9DFD}" dt="2022-11-29T02:42:00.153" v="10387" actId="27028"/>
          <pc:sldLayoutMkLst>
            <pc:docMk/>
            <pc:sldMasterMk cId="0" sldId="2147483676"/>
            <pc:sldLayoutMk cId="0" sldId="2147483677"/>
          </pc:sldLayoutMkLst>
        </pc:sldLayoutChg>
      </pc:sldMasterChg>
      <pc:sldMasterChg chg="add addSldLayout">
        <pc:chgData name="Leanne Manning" userId="730c7ce9-f6b4-453e-88a2-34d7f1a5ff9e" providerId="ADAL" clId="{1EDB6A31-A935-4E06-8899-8D872E7F9DFD}" dt="2022-11-29T03:07:52.583" v="10391" actId="27028"/>
        <pc:sldMasterMkLst>
          <pc:docMk/>
          <pc:sldMasterMk cId="0" sldId="2147483678"/>
        </pc:sldMasterMkLst>
        <pc:sldLayoutChg chg="add">
          <pc:chgData name="Leanne Manning" userId="730c7ce9-f6b4-453e-88a2-34d7f1a5ff9e" providerId="ADAL" clId="{1EDB6A31-A935-4E06-8899-8D872E7F9DFD}" dt="2022-11-29T03:07:52.583" v="10391" actId="27028"/>
          <pc:sldLayoutMkLst>
            <pc:docMk/>
            <pc:sldMasterMk cId="0" sldId="2147483678"/>
            <pc:sldLayoutMk cId="0" sldId="2147483679"/>
          </pc:sldLayoutMkLst>
        </pc:sldLayoutChg>
      </pc:sldMasterChg>
    </pc:docChg>
  </pc:docChgLst>
  <pc:docChgLst>
    <pc:chgData name="Leanne Manning" userId="730c7ce9-f6b4-453e-88a2-34d7f1a5ff9e" providerId="ADAL" clId="{22110AF9-6BAA-4BAD-A4C9-E7F72B459B67}"/>
    <pc:docChg chg="modSld">
      <pc:chgData name="Leanne Manning" userId="730c7ce9-f6b4-453e-88a2-34d7f1a5ff9e" providerId="ADAL" clId="{22110AF9-6BAA-4BAD-A4C9-E7F72B459B67}" dt="2022-11-09T03:02:25.503" v="3" actId="2711"/>
      <pc:docMkLst>
        <pc:docMk/>
      </pc:docMkLst>
      <pc:sldChg chg="modSp mod">
        <pc:chgData name="Leanne Manning" userId="730c7ce9-f6b4-453e-88a2-34d7f1a5ff9e" providerId="ADAL" clId="{22110AF9-6BAA-4BAD-A4C9-E7F72B459B67}" dt="2022-11-09T03:02:25.503" v="3" actId="2711"/>
        <pc:sldMkLst>
          <pc:docMk/>
          <pc:sldMk cId="0" sldId="256"/>
        </pc:sldMkLst>
        <pc:spChg chg="mod">
          <ac:chgData name="Leanne Manning" userId="730c7ce9-f6b4-453e-88a2-34d7f1a5ff9e" providerId="ADAL" clId="{22110AF9-6BAA-4BAD-A4C9-E7F72B459B67}" dt="2022-11-09T03:01:40.796" v="0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12.052" v="1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19.349" v="2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25.503" v="3" actId="2711"/>
          <ac:spMkLst>
            <pc:docMk/>
            <pc:sldMk cId="0" sldId="256"/>
            <ac:spMk id="16" creationId="{00000000-0000-0000-0000-000000000000}"/>
          </ac:spMkLst>
        </pc:spChg>
      </pc:sldChg>
    </pc:docChg>
  </pc:docChgLst>
  <pc:docChgLst>
    <pc:chgData name="Leanne Manning" userId="730c7ce9-f6b4-453e-88a2-34d7f1a5ff9e" providerId="ADAL" clId="{A8AE21EB-E11D-4207-B9F2-FAB420EBF2A1}"/>
    <pc:docChg chg="custSel modSld">
      <pc:chgData name="Leanne Manning" userId="730c7ce9-f6b4-453e-88a2-34d7f1a5ff9e" providerId="ADAL" clId="{A8AE21EB-E11D-4207-B9F2-FAB420EBF2A1}" dt="2022-11-24T05:48:44.728" v="31" actId="14100"/>
      <pc:docMkLst>
        <pc:docMk/>
      </pc:docMkLst>
      <pc:sldChg chg="addSp delSp modSp mod">
        <pc:chgData name="Leanne Manning" userId="730c7ce9-f6b4-453e-88a2-34d7f1a5ff9e" providerId="ADAL" clId="{A8AE21EB-E11D-4207-B9F2-FAB420EBF2A1}" dt="2022-11-24T05:48:44.728" v="31" actId="14100"/>
        <pc:sldMkLst>
          <pc:docMk/>
          <pc:sldMk cId="0" sldId="256"/>
        </pc:sldMkLst>
        <pc:spChg chg="del">
          <ac:chgData name="Leanne Manning" userId="730c7ce9-f6b4-453e-88a2-34d7f1a5ff9e" providerId="ADAL" clId="{A8AE21EB-E11D-4207-B9F2-FAB420EBF2A1}" dt="2022-11-24T05:43:08.369" v="0" actId="478"/>
          <ac:spMkLst>
            <pc:docMk/>
            <pc:sldMk cId="0" sldId="256"/>
            <ac:spMk id="2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13.948" v="3" actId="478"/>
          <ac:spMkLst>
            <pc:docMk/>
            <pc:sldMk cId="0" sldId="256"/>
            <ac:spMk id="3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16.196" v="5" actId="478"/>
          <ac:spMkLst>
            <pc:docMk/>
            <pc:sldMk cId="0" sldId="256"/>
            <ac:spMk id="9" creationId="{00000000-0000-0000-0000-000000000000}"/>
          </ac:spMkLst>
        </pc:spChg>
        <pc:spChg chg="del mod">
          <ac:chgData name="Leanne Manning" userId="730c7ce9-f6b4-453e-88a2-34d7f1a5ff9e" providerId="ADAL" clId="{A8AE21EB-E11D-4207-B9F2-FAB420EBF2A1}" dt="2022-11-24T05:43:16.197" v="7"/>
          <ac:spMkLst>
            <pc:docMk/>
            <pc:sldMk cId="0" sldId="256"/>
            <ac:spMk id="14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19.820" v="9" actId="478"/>
          <ac:spMkLst>
            <pc:docMk/>
            <pc:sldMk cId="0" sldId="256"/>
            <ac:spMk id="15" creationId="{00000000-0000-0000-0000-000000000000}"/>
          </ac:spMkLst>
        </pc:spChg>
        <pc:spChg chg="del mod">
          <ac:chgData name="Leanne Manning" userId="730c7ce9-f6b4-453e-88a2-34d7f1a5ff9e" providerId="ADAL" clId="{A8AE21EB-E11D-4207-B9F2-FAB420EBF2A1}" dt="2022-11-24T05:43:23.044" v="11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34.748" v="13" actId="478"/>
          <ac:spMkLst>
            <pc:docMk/>
            <pc:sldMk cId="0" sldId="256"/>
            <ac:spMk id="20" creationId="{00000000-0000-0000-0000-000000000000}"/>
          </ac:spMkLst>
        </pc:spChg>
        <pc:spChg chg="add del mod">
          <ac:chgData name="Leanne Manning" userId="730c7ce9-f6b4-453e-88a2-34d7f1a5ff9e" providerId="ADAL" clId="{A8AE21EB-E11D-4207-B9F2-FAB420EBF2A1}" dt="2022-11-24T05:43:11.932" v="1" actId="478"/>
          <ac:spMkLst>
            <pc:docMk/>
            <pc:sldMk cId="0" sldId="256"/>
            <ac:spMk id="22" creationId="{76A0B537-D98C-95FE-035D-333E1253C7C6}"/>
          </ac:spMkLst>
        </pc:spChg>
        <pc:grpChg chg="del">
          <ac:chgData name="Leanne Manning" userId="730c7ce9-f6b4-453e-88a2-34d7f1a5ff9e" providerId="ADAL" clId="{A8AE21EB-E11D-4207-B9F2-FAB420EBF2A1}" dt="2022-11-24T05:43:13.244" v="2" actId="478"/>
          <ac:grpSpMkLst>
            <pc:docMk/>
            <pc:sldMk cId="0" sldId="256"/>
            <ac:grpSpMk id="5" creationId="{00000000-0000-0000-0000-000000000000}"/>
          </ac:grpSpMkLst>
        </pc:grpChg>
        <pc:grpChg chg="del">
          <ac:chgData name="Leanne Manning" userId="730c7ce9-f6b4-453e-88a2-34d7f1a5ff9e" providerId="ADAL" clId="{A8AE21EB-E11D-4207-B9F2-FAB420EBF2A1}" dt="2022-11-24T05:43:17.094" v="8" actId="478"/>
          <ac:grpSpMkLst>
            <pc:docMk/>
            <pc:sldMk cId="0" sldId="256"/>
            <ac:grpSpMk id="11" creationId="{00000000-0000-0000-0000-000000000000}"/>
          </ac:grpSpMkLst>
        </pc:grpChg>
        <pc:grpChg chg="del">
          <ac:chgData name="Leanne Manning" userId="730c7ce9-f6b4-453e-88a2-34d7f1a5ff9e" providerId="ADAL" clId="{A8AE21EB-E11D-4207-B9F2-FAB420EBF2A1}" dt="2022-11-24T05:43:27.468" v="12" actId="478"/>
          <ac:grpSpMkLst>
            <pc:docMk/>
            <pc:sldMk cId="0" sldId="256"/>
            <ac:grpSpMk id="17" creationId="{00000000-0000-0000-0000-000000000000}"/>
          </ac:grpSpMkLst>
        </pc:grpChg>
        <pc:graphicFrameChg chg="add del mod">
          <ac:chgData name="Leanne Manning" userId="730c7ce9-f6b4-453e-88a2-34d7f1a5ff9e" providerId="ADAL" clId="{A8AE21EB-E11D-4207-B9F2-FAB420EBF2A1}" dt="2022-11-24T05:43:45.098" v="15" actId="478"/>
          <ac:graphicFrameMkLst>
            <pc:docMk/>
            <pc:sldMk cId="0" sldId="256"/>
            <ac:graphicFrameMk id="23" creationId="{52593D28-3ABC-27A8-4C08-73101EC23465}"/>
          </ac:graphicFrameMkLst>
        </pc:graphicFrameChg>
        <pc:picChg chg="add mod modCrop">
          <ac:chgData name="Leanne Manning" userId="730c7ce9-f6b4-453e-88a2-34d7f1a5ff9e" providerId="ADAL" clId="{A8AE21EB-E11D-4207-B9F2-FAB420EBF2A1}" dt="2022-11-24T05:48:44.728" v="31" actId="14100"/>
          <ac:picMkLst>
            <pc:docMk/>
            <pc:sldMk cId="0" sldId="256"/>
            <ac:picMk id="25" creationId="{BDB50D6E-294E-E5C0-2FE6-413ED958E6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8613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5"/>
            <a:ext cx="10692130" cy="7553961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29679" y="490503"/>
            <a:ext cx="9300210" cy="0"/>
          </a:xfrm>
          <a:custGeom>
            <a:avLst/>
            <a:gdLst/>
            <a:ahLst/>
            <a:cxnLst/>
            <a:rect l="l" t="t" r="r" b="b"/>
            <a:pathLst>
              <a:path w="9300210">
                <a:moveTo>
                  <a:pt x="0" y="0"/>
                </a:moveTo>
                <a:lnTo>
                  <a:pt x="9299888" y="0"/>
                </a:lnTo>
              </a:path>
            </a:pathLst>
          </a:custGeom>
          <a:ln w="14451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15918" y="408320"/>
            <a:ext cx="133797" cy="16446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45501" y="411339"/>
            <a:ext cx="180930" cy="15842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34383" y="411339"/>
            <a:ext cx="147481" cy="15842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0206377" y="483572"/>
            <a:ext cx="240665" cy="13958"/>
          </a:xfrm>
          <a:custGeom>
            <a:avLst/>
            <a:gdLst/>
            <a:ahLst/>
            <a:cxnLst/>
            <a:rect l="l" t="t" r="r" b="b"/>
            <a:pathLst>
              <a:path w="240665" h="13970">
                <a:moveTo>
                  <a:pt x="240611" y="0"/>
                </a:moveTo>
                <a:lnTo>
                  <a:pt x="0" y="0"/>
                </a:lnTo>
                <a:lnTo>
                  <a:pt x="0" y="13873"/>
                </a:lnTo>
                <a:lnTo>
                  <a:pt x="9592" y="13873"/>
                </a:lnTo>
                <a:lnTo>
                  <a:pt x="240611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29679" y="774075"/>
            <a:ext cx="857885" cy="0"/>
          </a:xfrm>
          <a:custGeom>
            <a:avLst/>
            <a:gdLst/>
            <a:ahLst/>
            <a:cxnLst/>
            <a:rect l="l" t="t" r="r" b="b"/>
            <a:pathLst>
              <a:path w="857885">
                <a:moveTo>
                  <a:pt x="0" y="0"/>
                </a:moveTo>
                <a:lnTo>
                  <a:pt x="857795" y="0"/>
                </a:lnTo>
              </a:path>
            </a:pathLst>
          </a:custGeom>
          <a:ln w="11362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55867" y="704881"/>
            <a:ext cx="138689" cy="13858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1125176" y="852593"/>
            <a:ext cx="0" cy="6474734"/>
          </a:xfrm>
          <a:custGeom>
            <a:avLst/>
            <a:gdLst/>
            <a:ahLst/>
            <a:cxnLst/>
            <a:rect l="l" t="t" r="r" b="b"/>
            <a:pathLst>
              <a:path h="6480175">
                <a:moveTo>
                  <a:pt x="0" y="6479639"/>
                </a:moveTo>
                <a:lnTo>
                  <a:pt x="0" y="0"/>
                </a:lnTo>
              </a:path>
            </a:pathLst>
          </a:custGeom>
          <a:ln w="14451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15116" y="921374"/>
            <a:ext cx="373380" cy="340074"/>
          </a:xfrm>
          <a:custGeom>
            <a:avLst/>
            <a:gdLst/>
            <a:ahLst/>
            <a:cxnLst/>
            <a:rect l="l" t="t" r="r" b="b"/>
            <a:pathLst>
              <a:path w="373380" h="340359">
                <a:moveTo>
                  <a:pt x="166003" y="0"/>
                </a:moveTo>
                <a:lnTo>
                  <a:pt x="121439" y="0"/>
                </a:lnTo>
                <a:lnTo>
                  <a:pt x="78572" y="13629"/>
                </a:lnTo>
                <a:lnTo>
                  <a:pt x="40841" y="40915"/>
                </a:lnTo>
                <a:lnTo>
                  <a:pt x="13613" y="78716"/>
                </a:lnTo>
                <a:lnTo>
                  <a:pt x="0" y="121656"/>
                </a:lnTo>
                <a:lnTo>
                  <a:pt x="0" y="166305"/>
                </a:lnTo>
                <a:lnTo>
                  <a:pt x="13613" y="209245"/>
                </a:lnTo>
                <a:lnTo>
                  <a:pt x="40841" y="247047"/>
                </a:lnTo>
                <a:lnTo>
                  <a:pt x="116402" y="322736"/>
                </a:lnTo>
                <a:lnTo>
                  <a:pt x="158004" y="340004"/>
                </a:lnTo>
                <a:lnTo>
                  <a:pt x="169572" y="338873"/>
                </a:lnTo>
                <a:lnTo>
                  <a:pt x="206998" y="313739"/>
                </a:lnTo>
                <a:lnTo>
                  <a:pt x="216857" y="281053"/>
                </a:lnTo>
                <a:lnTo>
                  <a:pt x="215718" y="269473"/>
                </a:lnTo>
                <a:lnTo>
                  <a:pt x="182748" y="222483"/>
                </a:lnTo>
                <a:lnTo>
                  <a:pt x="179445" y="259576"/>
                </a:lnTo>
                <a:lnTo>
                  <a:pt x="186089" y="269625"/>
                </a:lnTo>
                <a:lnTo>
                  <a:pt x="173724" y="308268"/>
                </a:lnTo>
                <a:lnTo>
                  <a:pt x="166105" y="311422"/>
                </a:lnTo>
                <a:lnTo>
                  <a:pt x="149904" y="311422"/>
                </a:lnTo>
                <a:lnTo>
                  <a:pt x="142298" y="308268"/>
                </a:lnTo>
                <a:lnTo>
                  <a:pt x="61004" y="226836"/>
                </a:lnTo>
                <a:lnTo>
                  <a:pt x="35357" y="188098"/>
                </a:lnTo>
                <a:lnTo>
                  <a:pt x="26806" y="143981"/>
                </a:lnTo>
                <a:lnTo>
                  <a:pt x="35357" y="99864"/>
                </a:lnTo>
                <a:lnTo>
                  <a:pt x="61004" y="61125"/>
                </a:lnTo>
                <a:lnTo>
                  <a:pt x="99683" y="35422"/>
                </a:lnTo>
                <a:lnTo>
                  <a:pt x="143728" y="26854"/>
                </a:lnTo>
                <a:lnTo>
                  <a:pt x="187760" y="35422"/>
                </a:lnTo>
                <a:lnTo>
                  <a:pt x="226439" y="61126"/>
                </a:lnTo>
                <a:lnTo>
                  <a:pt x="335235" y="170115"/>
                </a:lnTo>
                <a:lnTo>
                  <a:pt x="342335" y="180834"/>
                </a:lnTo>
                <a:lnTo>
                  <a:pt x="344702" y="193034"/>
                </a:lnTo>
                <a:lnTo>
                  <a:pt x="342335" y="205234"/>
                </a:lnTo>
                <a:lnTo>
                  <a:pt x="335235" y="215953"/>
                </a:lnTo>
                <a:lnTo>
                  <a:pt x="329666" y="221534"/>
                </a:lnTo>
                <a:lnTo>
                  <a:pt x="329666" y="230583"/>
                </a:lnTo>
                <a:lnTo>
                  <a:pt x="340803" y="241745"/>
                </a:lnTo>
                <a:lnTo>
                  <a:pt x="349828" y="241745"/>
                </a:lnTo>
                <a:lnTo>
                  <a:pt x="372065" y="205019"/>
                </a:lnTo>
                <a:lnTo>
                  <a:pt x="373242" y="193034"/>
                </a:lnTo>
                <a:lnTo>
                  <a:pt x="372065" y="181036"/>
                </a:lnTo>
                <a:lnTo>
                  <a:pt x="246600" y="40915"/>
                </a:lnTo>
                <a:lnTo>
                  <a:pt x="208871" y="13630"/>
                </a:lnTo>
                <a:lnTo>
                  <a:pt x="166003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36141" y="1012416"/>
            <a:ext cx="381635" cy="341343"/>
          </a:xfrm>
          <a:custGeom>
            <a:avLst/>
            <a:gdLst/>
            <a:ahLst/>
            <a:cxnLst/>
            <a:rect l="l" t="t" r="r" b="b"/>
            <a:pathLst>
              <a:path w="381634" h="341630">
                <a:moveTo>
                  <a:pt x="222856" y="0"/>
                </a:moveTo>
                <a:lnTo>
                  <a:pt x="181178" y="17236"/>
                </a:lnTo>
                <a:lnTo>
                  <a:pt x="163914" y="58873"/>
                </a:lnTo>
                <a:lnTo>
                  <a:pt x="165053" y="70452"/>
                </a:lnTo>
                <a:lnTo>
                  <a:pt x="168370" y="81425"/>
                </a:lnTo>
                <a:lnTo>
                  <a:pt x="173787" y="91524"/>
                </a:lnTo>
                <a:lnTo>
                  <a:pt x="181178" y="100509"/>
                </a:lnTo>
                <a:lnTo>
                  <a:pt x="198075" y="117404"/>
                </a:lnTo>
                <a:lnTo>
                  <a:pt x="207124" y="117392"/>
                </a:lnTo>
                <a:lnTo>
                  <a:pt x="218287" y="106268"/>
                </a:lnTo>
                <a:lnTo>
                  <a:pt x="218287" y="97219"/>
                </a:lnTo>
                <a:lnTo>
                  <a:pt x="195632" y="74604"/>
                </a:lnTo>
                <a:lnTo>
                  <a:pt x="192480" y="66985"/>
                </a:lnTo>
                <a:lnTo>
                  <a:pt x="192480" y="50773"/>
                </a:lnTo>
                <a:lnTo>
                  <a:pt x="195632" y="43155"/>
                </a:lnTo>
                <a:lnTo>
                  <a:pt x="207111" y="31701"/>
                </a:lnTo>
                <a:lnTo>
                  <a:pt x="214731" y="28550"/>
                </a:lnTo>
                <a:lnTo>
                  <a:pt x="230956" y="28550"/>
                </a:lnTo>
                <a:lnTo>
                  <a:pt x="238588" y="31701"/>
                </a:lnTo>
                <a:lnTo>
                  <a:pt x="320008" y="113038"/>
                </a:lnTo>
                <a:lnTo>
                  <a:pt x="345714" y="151739"/>
                </a:lnTo>
                <a:lnTo>
                  <a:pt x="354269" y="195805"/>
                </a:lnTo>
                <a:lnTo>
                  <a:pt x="345714" y="239868"/>
                </a:lnTo>
                <a:lnTo>
                  <a:pt x="320008" y="278564"/>
                </a:lnTo>
                <a:lnTo>
                  <a:pt x="281266" y="304235"/>
                </a:lnTo>
                <a:lnTo>
                  <a:pt x="237158" y="312791"/>
                </a:lnTo>
                <a:lnTo>
                  <a:pt x="193037" y="304235"/>
                </a:lnTo>
                <a:lnTo>
                  <a:pt x="154308" y="278564"/>
                </a:lnTo>
                <a:lnTo>
                  <a:pt x="38067" y="162432"/>
                </a:lnTo>
                <a:lnTo>
                  <a:pt x="30957" y="151738"/>
                </a:lnTo>
                <a:lnTo>
                  <a:pt x="28588" y="139551"/>
                </a:lnTo>
                <a:lnTo>
                  <a:pt x="30957" y="127364"/>
                </a:lnTo>
                <a:lnTo>
                  <a:pt x="38067" y="116657"/>
                </a:lnTo>
                <a:lnTo>
                  <a:pt x="43648" y="111076"/>
                </a:lnTo>
                <a:lnTo>
                  <a:pt x="43648" y="102040"/>
                </a:lnTo>
                <a:lnTo>
                  <a:pt x="4611" y="116227"/>
                </a:lnTo>
                <a:lnTo>
                  <a:pt x="0" y="139551"/>
                </a:lnTo>
                <a:lnTo>
                  <a:pt x="1170" y="151523"/>
                </a:lnTo>
                <a:lnTo>
                  <a:pt x="134108" y="298746"/>
                </a:lnTo>
                <a:lnTo>
                  <a:pt x="182292" y="330679"/>
                </a:lnTo>
                <a:lnTo>
                  <a:pt x="237158" y="341320"/>
                </a:lnTo>
                <a:lnTo>
                  <a:pt x="265015" y="338661"/>
                </a:lnTo>
                <a:lnTo>
                  <a:pt x="317388" y="317375"/>
                </a:lnTo>
                <a:lnTo>
                  <a:pt x="367496" y="260986"/>
                </a:lnTo>
                <a:lnTo>
                  <a:pt x="381139" y="218098"/>
                </a:lnTo>
                <a:lnTo>
                  <a:pt x="381139" y="173494"/>
                </a:lnTo>
                <a:lnTo>
                  <a:pt x="367496" y="130617"/>
                </a:lnTo>
                <a:lnTo>
                  <a:pt x="340233" y="92853"/>
                </a:lnTo>
                <a:lnTo>
                  <a:pt x="264534" y="17236"/>
                </a:lnTo>
                <a:lnTo>
                  <a:pt x="234450" y="1126"/>
                </a:lnTo>
                <a:lnTo>
                  <a:pt x="222856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20512" y="975049"/>
            <a:ext cx="84709" cy="84638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814187" y="975049"/>
            <a:ext cx="84709" cy="84638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5548658" y="1071741"/>
            <a:ext cx="422909" cy="387025"/>
          </a:xfrm>
          <a:custGeom>
            <a:avLst/>
            <a:gdLst/>
            <a:ahLst/>
            <a:cxnLst/>
            <a:rect l="l" t="t" r="r" b="b"/>
            <a:pathLst>
              <a:path w="422910" h="387350">
                <a:moveTo>
                  <a:pt x="307820" y="0"/>
                </a:moveTo>
                <a:lnTo>
                  <a:pt x="263366" y="10217"/>
                </a:lnTo>
                <a:lnTo>
                  <a:pt x="230985" y="35051"/>
                </a:lnTo>
                <a:lnTo>
                  <a:pt x="211046" y="105283"/>
                </a:lnTo>
                <a:lnTo>
                  <a:pt x="194155" y="42418"/>
                </a:lnTo>
                <a:lnTo>
                  <a:pt x="158458" y="10850"/>
                </a:lnTo>
                <a:lnTo>
                  <a:pt x="114272" y="0"/>
                </a:lnTo>
                <a:lnTo>
                  <a:pt x="105723" y="335"/>
                </a:lnTo>
                <a:lnTo>
                  <a:pt x="58868" y="16271"/>
                </a:lnTo>
                <a:lnTo>
                  <a:pt x="480" y="169418"/>
                </a:lnTo>
                <a:lnTo>
                  <a:pt x="0" y="176742"/>
                </a:lnTo>
                <a:lnTo>
                  <a:pt x="2067" y="183626"/>
                </a:lnTo>
                <a:lnTo>
                  <a:pt x="6516" y="189152"/>
                </a:lnTo>
                <a:lnTo>
                  <a:pt x="13180" y="192405"/>
                </a:lnTo>
                <a:lnTo>
                  <a:pt x="14450" y="193675"/>
                </a:lnTo>
                <a:lnTo>
                  <a:pt x="25245" y="193675"/>
                </a:lnTo>
                <a:lnTo>
                  <a:pt x="32611" y="188213"/>
                </a:lnTo>
                <a:lnTo>
                  <a:pt x="35024" y="180339"/>
                </a:lnTo>
                <a:lnTo>
                  <a:pt x="65885" y="64135"/>
                </a:lnTo>
                <a:lnTo>
                  <a:pt x="65885" y="387223"/>
                </a:lnTo>
                <a:lnTo>
                  <a:pt x="102080" y="387223"/>
                </a:lnTo>
                <a:lnTo>
                  <a:pt x="102080" y="199644"/>
                </a:lnTo>
                <a:lnTo>
                  <a:pt x="126337" y="199644"/>
                </a:lnTo>
                <a:lnTo>
                  <a:pt x="126337" y="387223"/>
                </a:lnTo>
                <a:lnTo>
                  <a:pt x="162659" y="387223"/>
                </a:lnTo>
                <a:lnTo>
                  <a:pt x="162659" y="64135"/>
                </a:lnTo>
                <a:lnTo>
                  <a:pt x="193520" y="179705"/>
                </a:lnTo>
                <a:lnTo>
                  <a:pt x="195933" y="187578"/>
                </a:lnTo>
                <a:lnTo>
                  <a:pt x="203172" y="193039"/>
                </a:lnTo>
                <a:lnTo>
                  <a:pt x="214094" y="193039"/>
                </a:lnTo>
                <a:lnTo>
                  <a:pt x="259433" y="64135"/>
                </a:lnTo>
                <a:lnTo>
                  <a:pt x="259433" y="113157"/>
                </a:lnTo>
                <a:lnTo>
                  <a:pt x="225016" y="242062"/>
                </a:lnTo>
                <a:lnTo>
                  <a:pt x="259433" y="242062"/>
                </a:lnTo>
                <a:lnTo>
                  <a:pt x="259433" y="387223"/>
                </a:lnTo>
                <a:lnTo>
                  <a:pt x="295755" y="387223"/>
                </a:lnTo>
                <a:lnTo>
                  <a:pt x="295755" y="242062"/>
                </a:lnTo>
                <a:lnTo>
                  <a:pt x="319885" y="242062"/>
                </a:lnTo>
                <a:lnTo>
                  <a:pt x="319885" y="387223"/>
                </a:lnTo>
                <a:lnTo>
                  <a:pt x="356207" y="387223"/>
                </a:lnTo>
                <a:lnTo>
                  <a:pt x="356207" y="242062"/>
                </a:lnTo>
                <a:lnTo>
                  <a:pt x="390751" y="242062"/>
                </a:lnTo>
                <a:lnTo>
                  <a:pt x="356207" y="113157"/>
                </a:lnTo>
                <a:lnTo>
                  <a:pt x="356207" y="64135"/>
                </a:lnTo>
                <a:lnTo>
                  <a:pt x="387068" y="179705"/>
                </a:lnTo>
                <a:lnTo>
                  <a:pt x="389481" y="187578"/>
                </a:lnTo>
                <a:lnTo>
                  <a:pt x="396847" y="193039"/>
                </a:lnTo>
                <a:lnTo>
                  <a:pt x="407642" y="193039"/>
                </a:lnTo>
                <a:lnTo>
                  <a:pt x="409547" y="192405"/>
                </a:lnTo>
                <a:lnTo>
                  <a:pt x="415942" y="189251"/>
                </a:lnTo>
                <a:lnTo>
                  <a:pt x="420421" y="183943"/>
                </a:lnTo>
                <a:lnTo>
                  <a:pt x="422638" y="177278"/>
                </a:lnTo>
                <a:lnTo>
                  <a:pt x="422247" y="170052"/>
                </a:lnTo>
                <a:lnTo>
                  <a:pt x="387703" y="42418"/>
                </a:lnTo>
                <a:lnTo>
                  <a:pt x="352024" y="10850"/>
                </a:lnTo>
                <a:lnTo>
                  <a:pt x="316349" y="345"/>
                </a:lnTo>
                <a:lnTo>
                  <a:pt x="307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1277" y="564642"/>
            <a:ext cx="3277234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9679" y="490503"/>
            <a:ext cx="9300210" cy="0"/>
          </a:xfrm>
          <a:custGeom>
            <a:avLst/>
            <a:gdLst/>
            <a:ahLst/>
            <a:cxnLst/>
            <a:rect l="l" t="t" r="r" b="b"/>
            <a:pathLst>
              <a:path w="9300210">
                <a:moveTo>
                  <a:pt x="0" y="0"/>
                </a:moveTo>
                <a:lnTo>
                  <a:pt x="9299888" y="0"/>
                </a:lnTo>
              </a:path>
            </a:pathLst>
          </a:custGeom>
          <a:ln w="14451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5918" y="408320"/>
            <a:ext cx="133797" cy="16446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745501" y="411339"/>
            <a:ext cx="180930" cy="15842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034383" y="411339"/>
            <a:ext cx="147481" cy="158428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0206377" y="483572"/>
            <a:ext cx="240665" cy="13958"/>
          </a:xfrm>
          <a:custGeom>
            <a:avLst/>
            <a:gdLst/>
            <a:ahLst/>
            <a:cxnLst/>
            <a:rect l="l" t="t" r="r" b="b"/>
            <a:pathLst>
              <a:path w="240665" h="13970">
                <a:moveTo>
                  <a:pt x="240611" y="0"/>
                </a:moveTo>
                <a:lnTo>
                  <a:pt x="0" y="0"/>
                </a:lnTo>
                <a:lnTo>
                  <a:pt x="0" y="13873"/>
                </a:lnTo>
                <a:lnTo>
                  <a:pt x="9592" y="13873"/>
                </a:lnTo>
                <a:lnTo>
                  <a:pt x="240611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29679" y="774075"/>
            <a:ext cx="857885" cy="0"/>
          </a:xfrm>
          <a:custGeom>
            <a:avLst/>
            <a:gdLst/>
            <a:ahLst/>
            <a:cxnLst/>
            <a:rect l="l" t="t" r="r" b="b"/>
            <a:pathLst>
              <a:path w="857885">
                <a:moveTo>
                  <a:pt x="0" y="0"/>
                </a:moveTo>
                <a:lnTo>
                  <a:pt x="857795" y="0"/>
                </a:lnTo>
              </a:path>
            </a:pathLst>
          </a:custGeom>
          <a:ln w="11362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55867" y="704881"/>
            <a:ext cx="138689" cy="13858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125176" y="852593"/>
            <a:ext cx="0" cy="6474734"/>
          </a:xfrm>
          <a:custGeom>
            <a:avLst/>
            <a:gdLst/>
            <a:ahLst/>
            <a:cxnLst/>
            <a:rect l="l" t="t" r="r" b="b"/>
            <a:pathLst>
              <a:path h="6480175">
                <a:moveTo>
                  <a:pt x="0" y="6479639"/>
                </a:moveTo>
                <a:lnTo>
                  <a:pt x="0" y="0"/>
                </a:lnTo>
              </a:path>
            </a:pathLst>
          </a:custGeom>
          <a:ln w="14451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15116" y="921374"/>
            <a:ext cx="373380" cy="340074"/>
          </a:xfrm>
          <a:custGeom>
            <a:avLst/>
            <a:gdLst/>
            <a:ahLst/>
            <a:cxnLst/>
            <a:rect l="l" t="t" r="r" b="b"/>
            <a:pathLst>
              <a:path w="373380" h="340359">
                <a:moveTo>
                  <a:pt x="166003" y="0"/>
                </a:moveTo>
                <a:lnTo>
                  <a:pt x="121439" y="0"/>
                </a:lnTo>
                <a:lnTo>
                  <a:pt x="78572" y="13629"/>
                </a:lnTo>
                <a:lnTo>
                  <a:pt x="40841" y="40915"/>
                </a:lnTo>
                <a:lnTo>
                  <a:pt x="13613" y="78716"/>
                </a:lnTo>
                <a:lnTo>
                  <a:pt x="0" y="121656"/>
                </a:lnTo>
                <a:lnTo>
                  <a:pt x="0" y="166305"/>
                </a:lnTo>
                <a:lnTo>
                  <a:pt x="13613" y="209245"/>
                </a:lnTo>
                <a:lnTo>
                  <a:pt x="40841" y="247047"/>
                </a:lnTo>
                <a:lnTo>
                  <a:pt x="116402" y="322736"/>
                </a:lnTo>
                <a:lnTo>
                  <a:pt x="158004" y="340004"/>
                </a:lnTo>
                <a:lnTo>
                  <a:pt x="169572" y="338873"/>
                </a:lnTo>
                <a:lnTo>
                  <a:pt x="206998" y="313739"/>
                </a:lnTo>
                <a:lnTo>
                  <a:pt x="216857" y="281053"/>
                </a:lnTo>
                <a:lnTo>
                  <a:pt x="215718" y="269473"/>
                </a:lnTo>
                <a:lnTo>
                  <a:pt x="182748" y="222483"/>
                </a:lnTo>
                <a:lnTo>
                  <a:pt x="179445" y="259576"/>
                </a:lnTo>
                <a:lnTo>
                  <a:pt x="186089" y="269625"/>
                </a:lnTo>
                <a:lnTo>
                  <a:pt x="173724" y="308268"/>
                </a:lnTo>
                <a:lnTo>
                  <a:pt x="166105" y="311422"/>
                </a:lnTo>
                <a:lnTo>
                  <a:pt x="149904" y="311422"/>
                </a:lnTo>
                <a:lnTo>
                  <a:pt x="142298" y="308268"/>
                </a:lnTo>
                <a:lnTo>
                  <a:pt x="61004" y="226836"/>
                </a:lnTo>
                <a:lnTo>
                  <a:pt x="35357" y="188098"/>
                </a:lnTo>
                <a:lnTo>
                  <a:pt x="26806" y="143981"/>
                </a:lnTo>
                <a:lnTo>
                  <a:pt x="35357" y="99864"/>
                </a:lnTo>
                <a:lnTo>
                  <a:pt x="61004" y="61125"/>
                </a:lnTo>
                <a:lnTo>
                  <a:pt x="99683" y="35422"/>
                </a:lnTo>
                <a:lnTo>
                  <a:pt x="143728" y="26854"/>
                </a:lnTo>
                <a:lnTo>
                  <a:pt x="187760" y="35422"/>
                </a:lnTo>
                <a:lnTo>
                  <a:pt x="226439" y="61126"/>
                </a:lnTo>
                <a:lnTo>
                  <a:pt x="335235" y="170115"/>
                </a:lnTo>
                <a:lnTo>
                  <a:pt x="342335" y="180834"/>
                </a:lnTo>
                <a:lnTo>
                  <a:pt x="344702" y="193034"/>
                </a:lnTo>
                <a:lnTo>
                  <a:pt x="342335" y="205234"/>
                </a:lnTo>
                <a:lnTo>
                  <a:pt x="335235" y="215953"/>
                </a:lnTo>
                <a:lnTo>
                  <a:pt x="329666" y="221534"/>
                </a:lnTo>
                <a:lnTo>
                  <a:pt x="329666" y="230583"/>
                </a:lnTo>
                <a:lnTo>
                  <a:pt x="340803" y="241745"/>
                </a:lnTo>
                <a:lnTo>
                  <a:pt x="349828" y="241745"/>
                </a:lnTo>
                <a:lnTo>
                  <a:pt x="372065" y="205019"/>
                </a:lnTo>
                <a:lnTo>
                  <a:pt x="373242" y="193034"/>
                </a:lnTo>
                <a:lnTo>
                  <a:pt x="372065" y="181036"/>
                </a:lnTo>
                <a:lnTo>
                  <a:pt x="246600" y="40915"/>
                </a:lnTo>
                <a:lnTo>
                  <a:pt x="208871" y="13630"/>
                </a:lnTo>
                <a:lnTo>
                  <a:pt x="166003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36141" y="1012416"/>
            <a:ext cx="381635" cy="341343"/>
          </a:xfrm>
          <a:custGeom>
            <a:avLst/>
            <a:gdLst/>
            <a:ahLst/>
            <a:cxnLst/>
            <a:rect l="l" t="t" r="r" b="b"/>
            <a:pathLst>
              <a:path w="381634" h="341630">
                <a:moveTo>
                  <a:pt x="222856" y="0"/>
                </a:moveTo>
                <a:lnTo>
                  <a:pt x="181178" y="17236"/>
                </a:lnTo>
                <a:lnTo>
                  <a:pt x="163914" y="58873"/>
                </a:lnTo>
                <a:lnTo>
                  <a:pt x="165053" y="70452"/>
                </a:lnTo>
                <a:lnTo>
                  <a:pt x="168370" y="81425"/>
                </a:lnTo>
                <a:lnTo>
                  <a:pt x="173787" y="91524"/>
                </a:lnTo>
                <a:lnTo>
                  <a:pt x="181178" y="100509"/>
                </a:lnTo>
                <a:lnTo>
                  <a:pt x="198075" y="117404"/>
                </a:lnTo>
                <a:lnTo>
                  <a:pt x="207124" y="117392"/>
                </a:lnTo>
                <a:lnTo>
                  <a:pt x="218287" y="106268"/>
                </a:lnTo>
                <a:lnTo>
                  <a:pt x="218287" y="97219"/>
                </a:lnTo>
                <a:lnTo>
                  <a:pt x="195632" y="74604"/>
                </a:lnTo>
                <a:lnTo>
                  <a:pt x="192480" y="66985"/>
                </a:lnTo>
                <a:lnTo>
                  <a:pt x="192480" y="50773"/>
                </a:lnTo>
                <a:lnTo>
                  <a:pt x="195632" y="43155"/>
                </a:lnTo>
                <a:lnTo>
                  <a:pt x="207111" y="31701"/>
                </a:lnTo>
                <a:lnTo>
                  <a:pt x="214731" y="28550"/>
                </a:lnTo>
                <a:lnTo>
                  <a:pt x="230956" y="28550"/>
                </a:lnTo>
                <a:lnTo>
                  <a:pt x="238588" y="31701"/>
                </a:lnTo>
                <a:lnTo>
                  <a:pt x="320008" y="113038"/>
                </a:lnTo>
                <a:lnTo>
                  <a:pt x="345714" y="151739"/>
                </a:lnTo>
                <a:lnTo>
                  <a:pt x="354269" y="195805"/>
                </a:lnTo>
                <a:lnTo>
                  <a:pt x="345714" y="239868"/>
                </a:lnTo>
                <a:lnTo>
                  <a:pt x="320008" y="278564"/>
                </a:lnTo>
                <a:lnTo>
                  <a:pt x="281266" y="304235"/>
                </a:lnTo>
                <a:lnTo>
                  <a:pt x="237158" y="312791"/>
                </a:lnTo>
                <a:lnTo>
                  <a:pt x="193037" y="304235"/>
                </a:lnTo>
                <a:lnTo>
                  <a:pt x="154308" y="278564"/>
                </a:lnTo>
                <a:lnTo>
                  <a:pt x="38067" y="162432"/>
                </a:lnTo>
                <a:lnTo>
                  <a:pt x="30957" y="151738"/>
                </a:lnTo>
                <a:lnTo>
                  <a:pt x="28588" y="139551"/>
                </a:lnTo>
                <a:lnTo>
                  <a:pt x="30957" y="127364"/>
                </a:lnTo>
                <a:lnTo>
                  <a:pt x="38067" y="116657"/>
                </a:lnTo>
                <a:lnTo>
                  <a:pt x="43648" y="111076"/>
                </a:lnTo>
                <a:lnTo>
                  <a:pt x="43648" y="102040"/>
                </a:lnTo>
                <a:lnTo>
                  <a:pt x="4611" y="116227"/>
                </a:lnTo>
                <a:lnTo>
                  <a:pt x="0" y="139551"/>
                </a:lnTo>
                <a:lnTo>
                  <a:pt x="1170" y="151523"/>
                </a:lnTo>
                <a:lnTo>
                  <a:pt x="134108" y="298746"/>
                </a:lnTo>
                <a:lnTo>
                  <a:pt x="182292" y="330679"/>
                </a:lnTo>
                <a:lnTo>
                  <a:pt x="237158" y="341320"/>
                </a:lnTo>
                <a:lnTo>
                  <a:pt x="265015" y="338661"/>
                </a:lnTo>
                <a:lnTo>
                  <a:pt x="317388" y="317375"/>
                </a:lnTo>
                <a:lnTo>
                  <a:pt x="367496" y="260986"/>
                </a:lnTo>
                <a:lnTo>
                  <a:pt x="381139" y="218098"/>
                </a:lnTo>
                <a:lnTo>
                  <a:pt x="381139" y="173494"/>
                </a:lnTo>
                <a:lnTo>
                  <a:pt x="367496" y="130617"/>
                </a:lnTo>
                <a:lnTo>
                  <a:pt x="340233" y="92853"/>
                </a:lnTo>
                <a:lnTo>
                  <a:pt x="264534" y="17236"/>
                </a:lnTo>
                <a:lnTo>
                  <a:pt x="234450" y="1126"/>
                </a:lnTo>
                <a:lnTo>
                  <a:pt x="222856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-55"/>
            <a:ext cx="10692130" cy="7553961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44282" y="2906328"/>
            <a:ext cx="9319260" cy="4316912"/>
          </a:xfrm>
          <a:custGeom>
            <a:avLst/>
            <a:gdLst/>
            <a:ahLst/>
            <a:cxnLst/>
            <a:rect l="l" t="t" r="r" b="b"/>
            <a:pathLst>
              <a:path w="9319260" h="4320540">
                <a:moveTo>
                  <a:pt x="9319133" y="0"/>
                </a:moveTo>
                <a:lnTo>
                  <a:pt x="0" y="0"/>
                </a:lnTo>
                <a:lnTo>
                  <a:pt x="0" y="4320032"/>
                </a:lnTo>
                <a:lnTo>
                  <a:pt x="9319133" y="4320032"/>
                </a:lnTo>
                <a:lnTo>
                  <a:pt x="9319133" y="0"/>
                </a:lnTo>
                <a:close/>
              </a:path>
            </a:pathLst>
          </a:custGeom>
          <a:solidFill>
            <a:srgbClr val="D5D1C9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860584" y="2416783"/>
            <a:ext cx="360680" cy="359743"/>
          </a:xfrm>
          <a:custGeom>
            <a:avLst/>
            <a:gdLst/>
            <a:ahLst/>
            <a:cxnLst/>
            <a:rect l="l" t="t" r="r" b="b"/>
            <a:pathLst>
              <a:path w="360679" h="360044">
                <a:moveTo>
                  <a:pt x="180289" y="0"/>
                </a:moveTo>
                <a:lnTo>
                  <a:pt x="132357" y="6426"/>
                </a:lnTo>
                <a:lnTo>
                  <a:pt x="89291" y="24554"/>
                </a:lnTo>
                <a:lnTo>
                  <a:pt x="52803" y="52675"/>
                </a:lnTo>
                <a:lnTo>
                  <a:pt x="24613" y="89082"/>
                </a:lnTo>
                <a:lnTo>
                  <a:pt x="6440" y="132043"/>
                </a:lnTo>
                <a:lnTo>
                  <a:pt x="0" y="179861"/>
                </a:lnTo>
                <a:lnTo>
                  <a:pt x="6440" y="227678"/>
                </a:lnTo>
                <a:lnTo>
                  <a:pt x="24613" y="270646"/>
                </a:lnTo>
                <a:lnTo>
                  <a:pt x="52803" y="307047"/>
                </a:lnTo>
                <a:lnTo>
                  <a:pt x="89291" y="335170"/>
                </a:lnTo>
                <a:lnTo>
                  <a:pt x="132358" y="353300"/>
                </a:lnTo>
                <a:lnTo>
                  <a:pt x="180290" y="359725"/>
                </a:lnTo>
                <a:lnTo>
                  <a:pt x="228221" y="353300"/>
                </a:lnTo>
                <a:lnTo>
                  <a:pt x="271284" y="335170"/>
                </a:lnTo>
                <a:lnTo>
                  <a:pt x="307778" y="307047"/>
                </a:lnTo>
                <a:lnTo>
                  <a:pt x="335967" y="270646"/>
                </a:lnTo>
                <a:lnTo>
                  <a:pt x="354138" y="227678"/>
                </a:lnTo>
                <a:lnTo>
                  <a:pt x="360579" y="179861"/>
                </a:lnTo>
                <a:lnTo>
                  <a:pt x="354138" y="132043"/>
                </a:lnTo>
                <a:lnTo>
                  <a:pt x="335967" y="89082"/>
                </a:lnTo>
                <a:lnTo>
                  <a:pt x="307778" y="52675"/>
                </a:lnTo>
                <a:lnTo>
                  <a:pt x="271284" y="24554"/>
                </a:lnTo>
                <a:lnTo>
                  <a:pt x="228221" y="6426"/>
                </a:lnTo>
                <a:lnTo>
                  <a:pt x="180289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861344" y="2417542"/>
            <a:ext cx="360680" cy="359743"/>
          </a:xfrm>
          <a:custGeom>
            <a:avLst/>
            <a:gdLst/>
            <a:ahLst/>
            <a:cxnLst/>
            <a:rect l="l" t="t" r="r" b="b"/>
            <a:pathLst>
              <a:path w="360679" h="360044">
                <a:moveTo>
                  <a:pt x="0" y="179772"/>
                </a:moveTo>
                <a:lnTo>
                  <a:pt x="6436" y="131979"/>
                </a:lnTo>
                <a:lnTo>
                  <a:pt x="24602" y="89045"/>
                </a:lnTo>
                <a:lnTo>
                  <a:pt x="52779" y="52650"/>
                </a:lnTo>
                <a:lnTo>
                  <a:pt x="89250" y="24541"/>
                </a:lnTo>
                <a:lnTo>
                  <a:pt x="132294" y="6426"/>
                </a:lnTo>
                <a:lnTo>
                  <a:pt x="180200" y="0"/>
                </a:lnTo>
                <a:lnTo>
                  <a:pt x="228107" y="6426"/>
                </a:lnTo>
                <a:lnTo>
                  <a:pt x="271157" y="24541"/>
                </a:lnTo>
                <a:lnTo>
                  <a:pt x="307626" y="52650"/>
                </a:lnTo>
                <a:lnTo>
                  <a:pt x="335802" y="89045"/>
                </a:lnTo>
                <a:lnTo>
                  <a:pt x="353960" y="131979"/>
                </a:lnTo>
                <a:lnTo>
                  <a:pt x="360402" y="179772"/>
                </a:lnTo>
                <a:lnTo>
                  <a:pt x="353960" y="227565"/>
                </a:lnTo>
                <a:lnTo>
                  <a:pt x="335802" y="270510"/>
                </a:lnTo>
                <a:lnTo>
                  <a:pt x="307626" y="306893"/>
                </a:lnTo>
                <a:lnTo>
                  <a:pt x="271157" y="335003"/>
                </a:lnTo>
                <a:lnTo>
                  <a:pt x="228107" y="353126"/>
                </a:lnTo>
                <a:lnTo>
                  <a:pt x="180201" y="359547"/>
                </a:lnTo>
                <a:lnTo>
                  <a:pt x="132294" y="353126"/>
                </a:lnTo>
                <a:lnTo>
                  <a:pt x="89251" y="335003"/>
                </a:lnTo>
                <a:lnTo>
                  <a:pt x="52779" y="306893"/>
                </a:lnTo>
                <a:lnTo>
                  <a:pt x="24602" y="270510"/>
                </a:lnTo>
                <a:lnTo>
                  <a:pt x="6436" y="227565"/>
                </a:lnTo>
                <a:lnTo>
                  <a:pt x="0" y="179772"/>
                </a:lnTo>
                <a:close/>
              </a:path>
            </a:pathLst>
          </a:custGeom>
          <a:ln w="326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221214" y="2424371"/>
            <a:ext cx="683260" cy="328019"/>
          </a:xfrm>
          <a:custGeom>
            <a:avLst/>
            <a:gdLst/>
            <a:ahLst/>
            <a:cxnLst/>
            <a:rect l="l" t="t" r="r" b="b"/>
            <a:pathLst>
              <a:path w="683260" h="328294">
                <a:moveTo>
                  <a:pt x="682877" y="0"/>
                </a:moveTo>
                <a:lnTo>
                  <a:pt x="0" y="0"/>
                </a:lnTo>
                <a:lnTo>
                  <a:pt x="0" y="327843"/>
                </a:lnTo>
                <a:lnTo>
                  <a:pt x="682877" y="327843"/>
                </a:lnTo>
                <a:lnTo>
                  <a:pt x="6828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56964" y="648716"/>
            <a:ext cx="2978150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522033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4" y="1953842"/>
            <a:ext cx="8756650" cy="485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97954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299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7" y="2555111"/>
            <a:ext cx="8752205" cy="370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2AA964-0B91-E45D-67D2-7F8F9CE2A8F7}"/>
              </a:ext>
            </a:extLst>
          </p:cNvPr>
          <p:cNvSpPr txBox="1"/>
          <p:nvPr/>
        </p:nvSpPr>
        <p:spPr>
          <a:xfrm>
            <a:off x="4203700" y="103505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>
                <a:solidFill>
                  <a:srgbClr val="2E3842"/>
                </a:solidFill>
                <a:latin typeface="Montserrat SemiBold" pitchFamily="2" charset="0"/>
              </a:rPr>
              <a:t>Succession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53CBE-B9EB-F295-7651-9C19A7824E36}"/>
              </a:ext>
            </a:extLst>
          </p:cNvPr>
          <p:cNvSpPr txBox="1"/>
          <p:nvPr/>
        </p:nvSpPr>
        <p:spPr>
          <a:xfrm>
            <a:off x="3132518" y="1633151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i="1">
                <a:solidFill>
                  <a:srgbClr val="B68150"/>
                </a:solidFill>
                <a:latin typeface="Montserrat" pitchFamily="2" charset="0"/>
              </a:rPr>
              <a:t>What’s the problem we’re solving?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A9D583-90AD-44FA-BE68-8285F3E6C6C3}"/>
              </a:ext>
            </a:extLst>
          </p:cNvPr>
          <p:cNvSpPr txBox="1"/>
          <p:nvPr/>
        </p:nvSpPr>
        <p:spPr>
          <a:xfrm>
            <a:off x="1178472" y="2206088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>
                <a:solidFill>
                  <a:srgbClr val="2E3842"/>
                </a:solidFill>
                <a:latin typeface="Montserrat" pitchFamily="2" charset="0"/>
              </a:rPr>
              <a:t>Confidence to hand over the: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C1E982-49C7-810D-CAA2-9E5E75C30EA6}"/>
              </a:ext>
            </a:extLst>
          </p:cNvPr>
          <p:cNvSpPr txBox="1"/>
          <p:nvPr/>
        </p:nvSpPr>
        <p:spPr>
          <a:xfrm>
            <a:off x="3997872" y="2206088"/>
            <a:ext cx="1737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>
                <a:solidFill>
                  <a:srgbClr val="2E3842"/>
                </a:solidFill>
                <a:latin typeface="Montserrat" pitchFamily="2" charset="0"/>
              </a:rPr>
              <a:t>- Reins</a:t>
            </a:r>
          </a:p>
          <a:p>
            <a:r>
              <a:rPr lang="en-AU" sz="1400">
                <a:solidFill>
                  <a:srgbClr val="2E3842"/>
                </a:solidFill>
                <a:latin typeface="Montserrat" pitchFamily="2" charset="0"/>
              </a:rPr>
              <a:t> - Skills</a:t>
            </a:r>
          </a:p>
          <a:p>
            <a:r>
              <a:rPr lang="en-AU" sz="1400">
                <a:solidFill>
                  <a:srgbClr val="2E3842"/>
                </a:solidFill>
                <a:latin typeface="Montserrat" pitchFamily="2" charset="0"/>
              </a:rPr>
              <a:t> - Relationships</a:t>
            </a:r>
          </a:p>
          <a:p>
            <a:r>
              <a:rPr lang="en-AU" sz="1400">
                <a:solidFill>
                  <a:srgbClr val="2E3842"/>
                </a:solidFill>
                <a:latin typeface="Montserrat" pitchFamily="2" charset="0"/>
              </a:rPr>
              <a:t> - Finances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927F13-69E8-5AF5-0A5E-873581099B86}"/>
              </a:ext>
            </a:extLst>
          </p:cNvPr>
          <p:cNvSpPr txBox="1"/>
          <p:nvPr/>
        </p:nvSpPr>
        <p:spPr>
          <a:xfrm>
            <a:off x="1570421" y="3184500"/>
            <a:ext cx="1775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>
                <a:solidFill>
                  <a:srgbClr val="B68150"/>
                </a:solidFill>
                <a:latin typeface="Montserrat" pitchFamily="2" charset="0"/>
              </a:rPr>
              <a:t>Start point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4F457AE-7140-966F-E39C-B5BF7F97032D}"/>
              </a:ext>
            </a:extLst>
          </p:cNvPr>
          <p:cNvGrpSpPr/>
          <p:nvPr/>
        </p:nvGrpSpPr>
        <p:grpSpPr>
          <a:xfrm>
            <a:off x="1536700" y="3647662"/>
            <a:ext cx="8058810" cy="3564603"/>
            <a:chOff x="1178034" y="3628967"/>
            <a:chExt cx="8058810" cy="3564603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92693B1-282E-D231-4291-15AE98908FEC}"/>
                </a:ext>
              </a:extLst>
            </p:cNvPr>
            <p:cNvSpPr/>
            <p:nvPr/>
          </p:nvSpPr>
          <p:spPr>
            <a:xfrm>
              <a:off x="1198617" y="6498057"/>
              <a:ext cx="8038227" cy="652363"/>
            </a:xfrm>
            <a:prstGeom prst="roundRect">
              <a:avLst/>
            </a:prstGeom>
            <a:solidFill>
              <a:srgbClr val="D6D1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870E9F4-5F9F-C57E-B5F0-013CF228BBF2}"/>
                </a:ext>
              </a:extLst>
            </p:cNvPr>
            <p:cNvSpPr/>
            <p:nvPr/>
          </p:nvSpPr>
          <p:spPr>
            <a:xfrm>
              <a:off x="1198617" y="5907663"/>
              <a:ext cx="8017644" cy="563087"/>
            </a:xfrm>
            <a:prstGeom prst="roundRect">
              <a:avLst/>
            </a:prstGeom>
            <a:solidFill>
              <a:srgbClr val="2E38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334460"/>
                </a:solidFill>
              </a:endParaRP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AFF7F471-94AD-B4D5-06AC-3031FB2559D6}"/>
                </a:ext>
              </a:extLst>
            </p:cNvPr>
            <p:cNvSpPr/>
            <p:nvPr/>
          </p:nvSpPr>
          <p:spPr>
            <a:xfrm>
              <a:off x="1178034" y="5317269"/>
              <a:ext cx="8017644" cy="563087"/>
            </a:xfrm>
            <a:prstGeom prst="roundRect">
              <a:avLst/>
            </a:prstGeom>
            <a:solidFill>
              <a:srgbClr val="B681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334460"/>
                </a:solidFill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020964C-5100-32FE-84DB-F792A3028FC5}"/>
                </a:ext>
              </a:extLst>
            </p:cNvPr>
            <p:cNvSpPr/>
            <p:nvPr/>
          </p:nvSpPr>
          <p:spPr>
            <a:xfrm>
              <a:off x="1178034" y="3628967"/>
              <a:ext cx="8038227" cy="1070603"/>
            </a:xfrm>
            <a:prstGeom prst="roundRect">
              <a:avLst/>
            </a:prstGeom>
            <a:solidFill>
              <a:srgbClr val="D6D1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E14AFF03-6533-719C-CD76-24CF212E9D19}"/>
                </a:ext>
              </a:extLst>
            </p:cNvPr>
            <p:cNvSpPr/>
            <p:nvPr/>
          </p:nvSpPr>
          <p:spPr>
            <a:xfrm>
              <a:off x="1178034" y="4726876"/>
              <a:ext cx="8017644" cy="563087"/>
            </a:xfrm>
            <a:prstGeom prst="roundRect">
              <a:avLst/>
            </a:prstGeom>
            <a:solidFill>
              <a:srgbClr val="3344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334460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3CFBB9F-97E5-C7A5-2558-DED827394981}"/>
                </a:ext>
              </a:extLst>
            </p:cNvPr>
            <p:cNvSpPr txBox="1"/>
            <p:nvPr/>
          </p:nvSpPr>
          <p:spPr>
            <a:xfrm>
              <a:off x="1435097" y="3677998"/>
              <a:ext cx="3200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AU" sz="1400">
                  <a:solidFill>
                    <a:srgbClr val="2E3842"/>
                  </a:solidFill>
                  <a:latin typeface="Montserrat" pitchFamily="2" charset="0"/>
                </a:rPr>
                <a:t>Clarity – where are we going?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3F2A71C-64B7-F98D-BCD7-3F40A5DC7226}"/>
                </a:ext>
              </a:extLst>
            </p:cNvPr>
            <p:cNvSpPr txBox="1"/>
            <p:nvPr/>
          </p:nvSpPr>
          <p:spPr>
            <a:xfrm>
              <a:off x="6192782" y="3766971"/>
              <a:ext cx="17372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>
                  <a:solidFill>
                    <a:srgbClr val="334460"/>
                  </a:solidFill>
                  <a:latin typeface="Montserrat" pitchFamily="2" charset="0"/>
                </a:rPr>
                <a:t>-10-20-100 years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266522-1996-178E-E3C1-DE28F3F27C7B}"/>
                </a:ext>
              </a:extLst>
            </p:cNvPr>
            <p:cNvSpPr txBox="1"/>
            <p:nvPr/>
          </p:nvSpPr>
          <p:spPr>
            <a:xfrm>
              <a:off x="6192782" y="4085039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>
                  <a:solidFill>
                    <a:srgbClr val="334460"/>
                  </a:solidFill>
                  <a:latin typeface="Montserrat" pitchFamily="2" charset="0"/>
                </a:rPr>
                <a:t>- 4 L’s – Live, Love, Learn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D6F6C6-53A6-3EC4-D10B-0C9CCA0F4062}"/>
                </a:ext>
              </a:extLst>
            </p:cNvPr>
            <p:cNvSpPr txBox="1"/>
            <p:nvPr/>
          </p:nvSpPr>
          <p:spPr>
            <a:xfrm>
              <a:off x="1881129" y="3996065"/>
              <a:ext cx="235453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>
                  <a:solidFill>
                    <a:srgbClr val="2E3842"/>
                  </a:solidFill>
                  <a:latin typeface="Montserrat" pitchFamily="2" charset="0"/>
                </a:rPr>
                <a:t> - individually</a:t>
              </a:r>
            </a:p>
            <a:p>
              <a:r>
                <a:rPr lang="en-AU" sz="1400">
                  <a:solidFill>
                    <a:srgbClr val="2E3842"/>
                  </a:solidFill>
                  <a:latin typeface="Montserrat" pitchFamily="2" charset="0"/>
                </a:rPr>
                <a:t> - Matriarch &amp; Patriarch</a:t>
              </a:r>
            </a:p>
            <a:p>
              <a:r>
                <a:rPr lang="en-AU" sz="1400">
                  <a:solidFill>
                    <a:srgbClr val="2E3842"/>
                  </a:solidFill>
                  <a:latin typeface="Montserrat" pitchFamily="2" charset="0"/>
                </a:rPr>
                <a:t> - Family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76E0696-0820-3AA0-3FAB-8DBA14975B11}"/>
                </a:ext>
              </a:extLst>
            </p:cNvPr>
            <p:cNvSpPr txBox="1"/>
            <p:nvPr/>
          </p:nvSpPr>
          <p:spPr>
            <a:xfrm>
              <a:off x="1435097" y="4791081"/>
              <a:ext cx="3886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2"/>
              </a:pPr>
              <a:r>
                <a:rPr lang="en-AU" sz="1400">
                  <a:solidFill>
                    <a:schemeClr val="bg1"/>
                  </a:solidFill>
                  <a:latin typeface="Montserrat" pitchFamily="2" charset="0"/>
                </a:rPr>
                <a:t>Capability – who do we need around us to implement?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4898C11-78DD-C1BF-35E4-9448283AF17F}"/>
                </a:ext>
              </a:extLst>
            </p:cNvPr>
            <p:cNvSpPr txBox="1"/>
            <p:nvPr/>
          </p:nvSpPr>
          <p:spPr>
            <a:xfrm>
              <a:off x="6345182" y="4792116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>
                  <a:solidFill>
                    <a:schemeClr val="bg1"/>
                  </a:solidFill>
                  <a:latin typeface="Montserrat" pitchFamily="2" charset="0"/>
                </a:rPr>
                <a:t>- “Best of Breed”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9581444-DBD6-0B00-9F32-7B8ED00640F3}"/>
                </a:ext>
              </a:extLst>
            </p:cNvPr>
            <p:cNvSpPr txBox="1"/>
            <p:nvPr/>
          </p:nvSpPr>
          <p:spPr>
            <a:xfrm>
              <a:off x="1456118" y="5383024"/>
              <a:ext cx="3886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3"/>
              </a:pPr>
              <a:r>
                <a:rPr lang="en-AU" sz="1400">
                  <a:solidFill>
                    <a:srgbClr val="2E3842"/>
                  </a:solidFill>
                  <a:latin typeface="Montserrat" pitchFamily="2" charset="0"/>
                </a:rPr>
                <a:t>Who will lead the Project?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C34A0B5-1555-7391-C916-646F6579F85F}"/>
                </a:ext>
              </a:extLst>
            </p:cNvPr>
            <p:cNvSpPr txBox="1"/>
            <p:nvPr/>
          </p:nvSpPr>
          <p:spPr>
            <a:xfrm>
              <a:off x="1476701" y="6033768"/>
              <a:ext cx="419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4"/>
              </a:pPr>
              <a:r>
                <a:rPr lang="en-AU" sz="1400">
                  <a:solidFill>
                    <a:schemeClr val="bg1"/>
                  </a:solidFill>
                  <a:latin typeface="Montserrat" pitchFamily="2" charset="0"/>
                </a:rPr>
                <a:t>What does the next 12 months look like?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92C4D98-4931-7221-73DB-1667542796A7}"/>
                </a:ext>
              </a:extLst>
            </p:cNvPr>
            <p:cNvSpPr txBox="1"/>
            <p:nvPr/>
          </p:nvSpPr>
          <p:spPr>
            <a:xfrm>
              <a:off x="6365765" y="5992417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>
                  <a:solidFill>
                    <a:schemeClr val="bg1"/>
                  </a:solidFill>
                  <a:latin typeface="Montserrat" pitchFamily="2" charset="0"/>
                </a:rPr>
                <a:t>- “Where to start?’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064EB46-7445-44D5-FBD0-A3F40695F018}"/>
                </a:ext>
              </a:extLst>
            </p:cNvPr>
            <p:cNvSpPr txBox="1"/>
            <p:nvPr/>
          </p:nvSpPr>
          <p:spPr>
            <a:xfrm>
              <a:off x="1476701" y="6640469"/>
              <a:ext cx="419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5"/>
              </a:pPr>
              <a:r>
                <a:rPr lang="en-AU" sz="1400">
                  <a:solidFill>
                    <a:srgbClr val="2E3842"/>
                  </a:solidFill>
                  <a:latin typeface="Montserrat" pitchFamily="2" charset="0"/>
                </a:rPr>
                <a:t>What does success look like?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DBF9DE1-B47C-2EE9-853E-72531AF0D92F}"/>
                </a:ext>
              </a:extLst>
            </p:cNvPr>
            <p:cNvSpPr txBox="1"/>
            <p:nvPr/>
          </p:nvSpPr>
          <p:spPr>
            <a:xfrm>
              <a:off x="6394231" y="6454906"/>
              <a:ext cx="2362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n-AU" sz="1400">
                  <a:solidFill>
                    <a:srgbClr val="334460"/>
                  </a:solidFill>
                  <a:latin typeface="Montserrat" pitchFamily="2" charset="0"/>
                </a:rPr>
                <a:t>Confidence</a:t>
              </a:r>
            </a:p>
            <a:p>
              <a:pPr marL="285750" indent="-285750">
                <a:buFontTx/>
                <a:buChar char="-"/>
              </a:pPr>
              <a:r>
                <a:rPr lang="en-AU" sz="1400">
                  <a:solidFill>
                    <a:srgbClr val="334460"/>
                  </a:solidFill>
                  <a:latin typeface="Montserrat" pitchFamily="2" charset="0"/>
                </a:rPr>
                <a:t>Capability</a:t>
              </a:r>
            </a:p>
            <a:p>
              <a:pPr marL="285750" indent="-285750">
                <a:buFontTx/>
                <a:buChar char="-"/>
              </a:pPr>
              <a:r>
                <a:rPr lang="en-AU" sz="1400">
                  <a:solidFill>
                    <a:srgbClr val="334460"/>
                  </a:solidFill>
                  <a:latin typeface="Montserrat" pitchFamily="2" charset="0"/>
                </a:rPr>
                <a:t>On track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7346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C561EEE-8551-7DB6-340B-E4F0E14AD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81519"/>
              </p:ext>
            </p:extLst>
          </p:nvPr>
        </p:nvGraphicFramePr>
        <p:xfrm>
          <a:off x="1384300" y="1921409"/>
          <a:ext cx="8839204" cy="5188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1">
                  <a:extLst>
                    <a:ext uri="{9D8B030D-6E8A-4147-A177-3AD203B41FA5}">
                      <a16:colId xmlns:a16="http://schemas.microsoft.com/office/drawing/2014/main" val="3794207767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728405903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482525006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804235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3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4 L’s; Live, Love, Learn, Legacy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Staff Issues – Long term incentive plan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Monthly business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diligence ready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400783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Decide to keep or sell the 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documents; wills and estates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Full board working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Monthly reporting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0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Understand financials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rule book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 engaged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Across issues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71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Understand risks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Mergers &amp; acquisitions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Leadership training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Feeling confident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8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Structures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framework for the business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reporting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Rules &amp; functionality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1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Recruit Best of Breed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the strategy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list identified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Developing culture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4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Determine skill set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papers commencing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overlay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Structure in place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26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Monthly meeting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financials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b="1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Wills, estates updated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Succession documents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Powers of attorney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sorted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 term incentive plan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Personally well organised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34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Financial advisory meeting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Functionality of roles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5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Investor ready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6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diligence ready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8218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787BB0-080A-FE0A-E05A-0FB71EB5A5E0}"/>
              </a:ext>
            </a:extLst>
          </p:cNvPr>
          <p:cNvSpPr txBox="1"/>
          <p:nvPr/>
        </p:nvSpPr>
        <p:spPr>
          <a:xfrm>
            <a:off x="3875979" y="782636"/>
            <a:ext cx="420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Sample 12 month agenda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67867-FCBB-11F2-9AAE-C173C846B0D9}"/>
              </a:ext>
            </a:extLst>
          </p:cNvPr>
          <p:cNvSpPr txBox="1"/>
          <p:nvPr/>
        </p:nvSpPr>
        <p:spPr>
          <a:xfrm>
            <a:off x="1308100" y="1244301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>
                <a:latin typeface="Montserrat SemiBold" pitchFamily="2" charset="0"/>
              </a:rPr>
              <a:t>Significant Individual or Family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E9DF0E-353E-0AE0-6453-9AE5EB86219B}"/>
              </a:ext>
            </a:extLst>
          </p:cNvPr>
          <p:cNvSpPr txBox="1"/>
          <p:nvPr/>
        </p:nvSpPr>
        <p:spPr>
          <a:xfrm>
            <a:off x="1308100" y="1582855"/>
            <a:ext cx="2567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>
                <a:latin typeface="Montserrat SemiBold" pitchFamily="2" charset="0"/>
              </a:rPr>
              <a:t>Business Assets</a:t>
            </a:r>
          </a:p>
        </p:txBody>
      </p:sp>
    </p:spTree>
    <p:extLst>
      <p:ext uri="{BB962C8B-B14F-4D97-AF65-F5344CB8AC3E}">
        <p14:creationId xmlns:p14="http://schemas.microsoft.com/office/powerpoint/2010/main" val="3841464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9514" y="1187450"/>
            <a:ext cx="565320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latin typeface="Montserrat Medium" pitchFamily="2" charset="0"/>
              </a:rPr>
              <a:t>Sample</a:t>
            </a:r>
            <a:r>
              <a:rPr spc="10">
                <a:latin typeface="Montserrat Medium" pitchFamily="2" charset="0"/>
              </a:rPr>
              <a:t> </a:t>
            </a:r>
            <a:r>
              <a:rPr>
                <a:latin typeface="Montserrat Medium" pitchFamily="2" charset="0"/>
              </a:rPr>
              <a:t>Board/Business</a:t>
            </a:r>
            <a:r>
              <a:rPr spc="10">
                <a:latin typeface="Montserrat Medium" pitchFamily="2" charset="0"/>
              </a:rPr>
              <a:t> </a:t>
            </a:r>
            <a:r>
              <a:rPr spc="85">
                <a:latin typeface="Montserrat Medium" pitchFamily="2" charset="0"/>
              </a:rPr>
              <a:t>Plan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79514" y="1953842"/>
          <a:ext cx="8743950" cy="4852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4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NOW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254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</a:t>
                      </a:r>
                      <a:r>
                        <a:rPr sz="900" spc="4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3</a:t>
                      </a:r>
                      <a:r>
                        <a:rPr sz="900" spc="-2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6725"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owned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80</a:t>
                      </a:r>
                      <a:r>
                        <a:rPr sz="9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dependant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54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1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member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CEO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>
                          <a:solidFill>
                            <a:srgbClr val="828282"/>
                          </a:solidFill>
                          <a:latin typeface="Montserrat" pitchFamily="2" charset="0"/>
                          <a:cs typeface="Verdana"/>
                        </a:rPr>
                        <a:t>1 part-time</a:t>
                      </a: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r>
                        <a:rPr lang="en-AU" sz="900" spc="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needed</a:t>
                      </a:r>
                      <a:endParaRPr lang="en-AU"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Governance?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Profitable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Guarantees</a:t>
                      </a:r>
                      <a:r>
                        <a:rPr sz="9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6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9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warrant</a:t>
                      </a:r>
                      <a:r>
                        <a:rPr lang="en-AU" sz="900" spc="-10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ie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</a:t>
                      </a:r>
                      <a:r>
                        <a:rPr sz="9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unknown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Banking</a:t>
                      </a:r>
                      <a:r>
                        <a:rPr sz="900" spc="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</a:t>
                      </a:r>
                      <a:r>
                        <a:rPr sz="900" spc="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policy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Little</a:t>
                      </a:r>
                      <a:r>
                        <a:rPr sz="900" spc="-7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SWOT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900" spc="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frameworks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90</a:t>
                      </a:r>
                      <a:r>
                        <a:rPr sz="900" spc="-6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Day</a:t>
                      </a:r>
                      <a:r>
                        <a:rPr sz="900" spc="-6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Rocks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Get</a:t>
                      </a:r>
                      <a:r>
                        <a:rPr sz="9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 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advisory</a:t>
                      </a:r>
                      <a:r>
                        <a:rPr sz="9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Roles,</a:t>
                      </a:r>
                      <a:r>
                        <a:rPr sz="9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Review</a:t>
                      </a:r>
                      <a:r>
                        <a:rPr sz="9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spc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1s</a:t>
                      </a:r>
                      <a:r>
                        <a:rPr lang="en-AU" sz="900" spc="-1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</a:t>
                      </a:r>
                      <a:r>
                        <a:rPr sz="900" spc="-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meeting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00">
                        <a:latin typeface="Montserrat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50">
                        <a:latin typeface="Montserrat" pitchFamily="2" charset="0"/>
                        <a:cs typeface="Times New Roman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90</a:t>
                      </a:r>
                      <a:r>
                        <a:rPr sz="900" spc="-7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Days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r>
                        <a:rPr lang="en-AU"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Engaged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Long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term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incentive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r>
                        <a:rPr sz="9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for</a:t>
                      </a:r>
                      <a:r>
                        <a:rPr sz="9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people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meetings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CEO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reports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Strategy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00">
                        <a:latin typeface="Montserrat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250">
                        <a:latin typeface="Montserrat" pitchFamily="2" charset="0"/>
                        <a:cs typeface="Times New Roman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Agreements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Culture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place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Merged</a:t>
                      </a:r>
                      <a:r>
                        <a:rPr sz="900" spc="-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or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sold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-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keyperson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Dad</a:t>
                      </a:r>
                      <a:r>
                        <a:rPr sz="9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retired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Kids</a:t>
                      </a:r>
                      <a:r>
                        <a:rPr sz="9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treated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equally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fairly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framework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Investor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ready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tight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900" spc="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known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place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Double</a:t>
                      </a:r>
                      <a:r>
                        <a:rPr sz="900" spc="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Valuable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Options</a:t>
                      </a:r>
                      <a:endParaRPr sz="9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294092" y="3917576"/>
            <a:ext cx="2528570" cy="0"/>
          </a:xfrm>
          <a:custGeom>
            <a:avLst/>
            <a:gdLst/>
            <a:ahLst/>
            <a:cxnLst/>
            <a:rect l="l" t="t" r="r" b="b"/>
            <a:pathLst>
              <a:path w="2528570">
                <a:moveTo>
                  <a:pt x="0" y="0"/>
                </a:moveTo>
                <a:lnTo>
                  <a:pt x="2528048" y="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94092" y="5620870"/>
            <a:ext cx="2528570" cy="0"/>
          </a:xfrm>
          <a:custGeom>
            <a:avLst/>
            <a:gdLst/>
            <a:ahLst/>
            <a:cxnLst/>
            <a:rect l="l" t="t" r="r" b="b"/>
            <a:pathLst>
              <a:path w="2528570">
                <a:moveTo>
                  <a:pt x="0" y="0"/>
                </a:moveTo>
                <a:lnTo>
                  <a:pt x="2528048" y="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7306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Risk</a:t>
            </a:r>
            <a:r>
              <a:rPr spc="-20"/>
              <a:t> </a:t>
            </a:r>
            <a:r>
              <a:rPr spc="-10"/>
              <a:t>Management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69354" y="1866168"/>
            <a:ext cx="6861175" cy="393065"/>
            <a:chOff x="1169354" y="1866168"/>
            <a:chExt cx="6861175" cy="393065"/>
          </a:xfrm>
        </p:grpSpPr>
        <p:sp>
          <p:nvSpPr>
            <p:cNvPr id="4" name="object 4"/>
            <p:cNvSpPr/>
            <p:nvPr/>
          </p:nvSpPr>
          <p:spPr>
            <a:xfrm>
              <a:off x="1435336" y="2062678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5">
                  <a:moveTo>
                    <a:pt x="0" y="0"/>
                  </a:moveTo>
                  <a:lnTo>
                    <a:pt x="100530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85863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8586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11608" y="2062678"/>
              <a:ext cx="1325245" cy="0"/>
            </a:xfrm>
            <a:custGeom>
              <a:avLst/>
              <a:gdLst/>
              <a:ahLst/>
              <a:cxnLst/>
              <a:rect l="l" t="t" r="r" b="b"/>
              <a:pathLst>
                <a:path w="1325245">
                  <a:moveTo>
                    <a:pt x="0" y="0"/>
                  </a:moveTo>
                  <a:lnTo>
                    <a:pt x="1324847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35866" y="1889184"/>
              <a:ext cx="876300" cy="330200"/>
            </a:xfrm>
            <a:custGeom>
              <a:avLst/>
              <a:gdLst/>
              <a:ahLst/>
              <a:cxnLst/>
              <a:rect l="l" t="t" r="r" b="b"/>
              <a:pathLst>
                <a:path w="876300" h="330200">
                  <a:moveTo>
                    <a:pt x="875741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875741" y="330149"/>
                  </a:lnTo>
                  <a:lnTo>
                    <a:pt x="875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21277" y="2062678"/>
              <a:ext cx="3602990" cy="0"/>
            </a:xfrm>
            <a:custGeom>
              <a:avLst/>
              <a:gdLst/>
              <a:ahLst/>
              <a:cxnLst/>
              <a:rect l="l" t="t" r="r" b="b"/>
              <a:pathLst>
                <a:path w="3602990">
                  <a:moveTo>
                    <a:pt x="0" y="0"/>
                  </a:moveTo>
                  <a:lnTo>
                    <a:pt x="1495671" y="0"/>
                  </a:lnTo>
                </a:path>
                <a:path w="3602990">
                  <a:moveTo>
                    <a:pt x="2491986" y="0"/>
                  </a:moveTo>
                  <a:lnTo>
                    <a:pt x="3602416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323794" y="1943100"/>
            <a:ext cx="979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4005" algn="l"/>
              </a:tabLst>
            </a:pPr>
            <a:r>
              <a:rPr sz="1200" b="1" spc="-5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r>
              <a:rPr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>
                <a:solidFill>
                  <a:srgbClr val="B68150"/>
                </a:solidFill>
                <a:latin typeface="Montserrat SemiBold"/>
                <a:cs typeface="Montserrat SemiBold"/>
              </a:rPr>
              <a:t>REDUCE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359895" y="1866168"/>
            <a:ext cx="1061720" cy="393065"/>
            <a:chOff x="3359895" y="1866168"/>
            <a:chExt cx="1061720" cy="393065"/>
          </a:xfrm>
        </p:grpSpPr>
        <p:sp>
          <p:nvSpPr>
            <p:cNvPr id="12" name="object 12"/>
            <p:cNvSpPr/>
            <p:nvPr/>
          </p:nvSpPr>
          <p:spPr>
            <a:xfrm>
              <a:off x="3376405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4" y="6429"/>
                  </a:lnTo>
                  <a:lnTo>
                    <a:pt x="89146" y="24573"/>
                  </a:lnTo>
                  <a:lnTo>
                    <a:pt x="52717" y="52717"/>
                  </a:lnTo>
                  <a:lnTo>
                    <a:pt x="24573" y="89146"/>
                  </a:lnTo>
                  <a:lnTo>
                    <a:pt x="6429" y="132144"/>
                  </a:lnTo>
                  <a:lnTo>
                    <a:pt x="0" y="179997"/>
                  </a:lnTo>
                  <a:lnTo>
                    <a:pt x="6429" y="227849"/>
                  </a:lnTo>
                  <a:lnTo>
                    <a:pt x="24573" y="270847"/>
                  </a:lnTo>
                  <a:lnTo>
                    <a:pt x="52717" y="307276"/>
                  </a:lnTo>
                  <a:lnTo>
                    <a:pt x="89146" y="335420"/>
                  </a:lnTo>
                  <a:lnTo>
                    <a:pt x="132144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76405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36455" y="1889184"/>
              <a:ext cx="685165" cy="330200"/>
            </a:xfrm>
            <a:custGeom>
              <a:avLst/>
              <a:gdLst/>
              <a:ahLst/>
              <a:cxnLst/>
              <a:rect l="l" t="t" r="r" b="b"/>
              <a:pathLst>
                <a:path w="685164" h="330200">
                  <a:moveTo>
                    <a:pt x="68482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684822" y="330149"/>
                  </a:lnTo>
                  <a:lnTo>
                    <a:pt x="684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99255" y="1943100"/>
            <a:ext cx="8616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405" algn="l"/>
              </a:tabLst>
            </a:pPr>
            <a:r>
              <a:rPr sz="1200" b="1" spc="-5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r>
              <a:rPr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>
                <a:solidFill>
                  <a:srgbClr val="B68150"/>
                </a:solidFill>
                <a:latin typeface="Montserrat SemiBold"/>
                <a:cs typeface="Montserrat SemiBold"/>
              </a:rPr>
              <a:t>AVOID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540387" y="1866168"/>
            <a:ext cx="1372870" cy="393065"/>
            <a:chOff x="5540387" y="1866168"/>
            <a:chExt cx="1372870" cy="393065"/>
          </a:xfrm>
        </p:grpSpPr>
        <p:sp>
          <p:nvSpPr>
            <p:cNvPr id="17" name="object 17"/>
            <p:cNvSpPr/>
            <p:nvPr/>
          </p:nvSpPr>
          <p:spPr>
            <a:xfrm>
              <a:off x="5556897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56897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16949" y="1889184"/>
              <a:ext cx="996315" cy="330200"/>
            </a:xfrm>
            <a:custGeom>
              <a:avLst/>
              <a:gdLst/>
              <a:ahLst/>
              <a:cxnLst/>
              <a:rect l="l" t="t" r="r" b="b"/>
              <a:pathLst>
                <a:path w="996315" h="330200">
                  <a:moveTo>
                    <a:pt x="996315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996315" y="330149"/>
                  </a:lnTo>
                  <a:lnTo>
                    <a:pt x="9963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679748" y="1943100"/>
            <a:ext cx="11791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405" algn="l"/>
              </a:tabLst>
            </a:pPr>
            <a:r>
              <a:rPr sz="1200" b="1" spc="-5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r>
              <a:rPr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>
                <a:solidFill>
                  <a:srgbClr val="B68150"/>
                </a:solidFill>
                <a:latin typeface="Montserrat SemiBold"/>
                <a:cs typeface="Montserrat SemiBold"/>
              </a:rPr>
              <a:t>TRANSFER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7761208" y="1866302"/>
            <a:ext cx="1130300" cy="393065"/>
            <a:chOff x="7761208" y="1866302"/>
            <a:chExt cx="1130300" cy="393065"/>
          </a:xfrm>
        </p:grpSpPr>
        <p:sp>
          <p:nvSpPr>
            <p:cNvPr id="22" name="object 22"/>
            <p:cNvSpPr/>
            <p:nvPr/>
          </p:nvSpPr>
          <p:spPr>
            <a:xfrm>
              <a:off x="7777584" y="188268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77758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137635" y="1889184"/>
              <a:ext cx="753745" cy="330200"/>
            </a:xfrm>
            <a:custGeom>
              <a:avLst/>
              <a:gdLst/>
              <a:ahLst/>
              <a:cxnLst/>
              <a:rect l="l" t="t" r="r" b="b"/>
              <a:pathLst>
                <a:path w="753745" h="330200">
                  <a:moveTo>
                    <a:pt x="75373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753732" y="330149"/>
                  </a:lnTo>
                  <a:lnTo>
                    <a:pt x="7537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7893290" y="1943100"/>
            <a:ext cx="93154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390" algn="l"/>
              </a:tabLst>
            </a:pPr>
            <a:r>
              <a:rPr sz="1200" b="1" spc="-50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200">
              <a:latin typeface="Montserrat SemiBold"/>
              <a:cs typeface="Montserrat SemiBold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179517" y="2555111"/>
          <a:ext cx="8740138" cy="3700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6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6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sz="900" b="1" spc="305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5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1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sz="900" b="1" spc="245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5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2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30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sz="900" b="1" spc="27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5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3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sz="900" b="1" spc="245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5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4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spc="-1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PERSONAL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405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Employment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Covenants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Guarantees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Licence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Job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Selection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Political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Union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Sub-Contractor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Balance</a:t>
                      </a:r>
                      <a:r>
                        <a:rPr sz="9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Sheet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Key</a:t>
                      </a:r>
                      <a:r>
                        <a:rPr sz="9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Person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Tenancy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Interest</a:t>
                      </a:r>
                      <a:r>
                        <a:rPr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Rates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Valuations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Cash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98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Reputation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94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Conflicts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Builder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Capital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63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Investor</a:t>
                      </a:r>
                      <a:r>
                        <a:rPr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base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Opportunities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47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r>
                        <a:rPr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Retention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64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0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Key</a:t>
                      </a:r>
                      <a:r>
                        <a:rPr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Person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44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Public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Council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Financials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63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Conflicts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object 27"/>
          <p:cNvSpPr/>
          <p:nvPr/>
        </p:nvSpPr>
        <p:spPr>
          <a:xfrm>
            <a:off x="820987" y="206267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4788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CD061E-28F7-B0FD-5AB8-FFA7EDD2ECBC}"/>
              </a:ext>
            </a:extLst>
          </p:cNvPr>
          <p:cNvSpPr txBox="1"/>
          <p:nvPr/>
        </p:nvSpPr>
        <p:spPr>
          <a:xfrm>
            <a:off x="3394075" y="881604"/>
            <a:ext cx="4591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Significant Family Wealth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AA4EFF-631D-F996-A30D-4552C0286C82}"/>
              </a:ext>
            </a:extLst>
          </p:cNvPr>
          <p:cNvSpPr txBox="1"/>
          <p:nvPr/>
        </p:nvSpPr>
        <p:spPr>
          <a:xfrm>
            <a:off x="1384300" y="1339850"/>
            <a:ext cx="487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1200">
                <a:latin typeface="Montserrat" pitchFamily="2" charset="0"/>
              </a:rPr>
              <a:t>Active and passive assets</a:t>
            </a:r>
          </a:p>
          <a:p>
            <a:pPr>
              <a:lnSpc>
                <a:spcPct val="200000"/>
              </a:lnSpc>
            </a:pPr>
            <a:r>
              <a:rPr lang="en-AU" sz="1200">
                <a:latin typeface="Montserrat" pitchFamily="2" charset="0"/>
              </a:rPr>
              <a:t>What’s your role?</a:t>
            </a:r>
          </a:p>
          <a:p>
            <a:pPr>
              <a:lnSpc>
                <a:spcPct val="200000"/>
              </a:lnSpc>
            </a:pPr>
            <a:r>
              <a:rPr lang="en-AU" sz="1200">
                <a:latin typeface="Montserrat" pitchFamily="2" charset="0"/>
              </a:rPr>
              <a:t>Succession</a:t>
            </a:r>
          </a:p>
          <a:p>
            <a:pPr>
              <a:lnSpc>
                <a:spcPct val="200000"/>
              </a:lnSpc>
            </a:pPr>
            <a:r>
              <a:rPr lang="en-AU" sz="1200">
                <a:latin typeface="Montserrat" pitchFamily="2" charset="0"/>
              </a:rPr>
              <a:t>Build and support the family office</a:t>
            </a:r>
          </a:p>
          <a:p>
            <a:pPr>
              <a:lnSpc>
                <a:spcPct val="200000"/>
              </a:lnSpc>
            </a:pPr>
            <a:r>
              <a:rPr lang="en-AU" sz="1200">
                <a:latin typeface="Montserrat" pitchFamily="2" charset="0"/>
              </a:rPr>
              <a:t>May require: 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training adult children, administration, CFO, COO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Advisory board reporting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Risk Management oversight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Develop mandates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Communication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200">
              <a:latin typeface="Montserrat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224546-223F-2ABC-A404-019A86A5719E}"/>
              </a:ext>
            </a:extLst>
          </p:cNvPr>
          <p:cNvSpPr txBox="1"/>
          <p:nvPr/>
        </p:nvSpPr>
        <p:spPr>
          <a:xfrm>
            <a:off x="1384300" y="53101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>
                <a:latin typeface="Montserrat SemiBold" pitchFamily="2" charset="0"/>
              </a:rPr>
              <a:t>Building the business succession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84F49-25A9-7BA2-D1CC-2FEAA6F10D1F}"/>
              </a:ext>
            </a:extLst>
          </p:cNvPr>
          <p:cNvSpPr txBox="1"/>
          <p:nvPr/>
        </p:nvSpPr>
        <p:spPr>
          <a:xfrm>
            <a:off x="1384300" y="5778501"/>
            <a:ext cx="8610600" cy="96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>
                <a:latin typeface="Montserrat" pitchFamily="2" charset="0"/>
              </a:rPr>
              <a:t>To retain: </a:t>
            </a:r>
            <a:r>
              <a:rPr lang="en-AU" sz="1200">
                <a:latin typeface="Montserrat" pitchFamily="2" charset="0"/>
              </a:rPr>
              <a:t>Build the advisory board, keep great staff, governance and risk management</a:t>
            </a:r>
          </a:p>
          <a:p>
            <a:pPr>
              <a:lnSpc>
                <a:spcPct val="200000"/>
              </a:lnSpc>
            </a:pPr>
            <a:r>
              <a:rPr lang="en-AU" sz="1200" b="1">
                <a:latin typeface="Montserrat" pitchFamily="2" charset="0"/>
              </a:rPr>
              <a:t>To sell: </a:t>
            </a:r>
            <a:r>
              <a:rPr lang="en-AU" sz="1200">
                <a:latin typeface="Montserrat" pitchFamily="2" charset="0"/>
              </a:rPr>
              <a:t>Mergers and acquisitions, advisory board, documentation and investment ready</a:t>
            </a:r>
          </a:p>
          <a:p>
            <a:pPr>
              <a:lnSpc>
                <a:spcPct val="200000"/>
              </a:lnSpc>
            </a:pPr>
            <a:r>
              <a:rPr lang="en-AU" sz="1200" b="1">
                <a:latin typeface="Montserrat" pitchFamily="2" charset="0"/>
              </a:rPr>
              <a:t>Actions &amp; Documents required</a:t>
            </a:r>
            <a:r>
              <a:rPr lang="en-AU" sz="1200">
                <a:latin typeface="Montserrat" pitchFamily="2" charset="0"/>
              </a:rPr>
              <a:t>: 12 month plan, build Best of Breed team, fortnightly or monthly meetings </a:t>
            </a:r>
          </a:p>
        </p:txBody>
      </p:sp>
    </p:spTree>
    <p:extLst>
      <p:ext uri="{BB962C8B-B14F-4D97-AF65-F5344CB8AC3E}">
        <p14:creationId xmlns:p14="http://schemas.microsoft.com/office/powerpoint/2010/main" val="3232222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F2C6C5-B89A-3BE0-7590-6B850731AF7F}"/>
              </a:ext>
            </a:extLst>
          </p:cNvPr>
          <p:cNvSpPr txBox="1"/>
          <p:nvPr/>
        </p:nvSpPr>
        <p:spPr>
          <a:xfrm>
            <a:off x="916152" y="809035"/>
            <a:ext cx="431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Documentation required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9AA161-0A31-0FAA-CDFD-5DF3F5F20004}"/>
              </a:ext>
            </a:extLst>
          </p:cNvPr>
          <p:cNvSpPr txBox="1"/>
          <p:nvPr/>
        </p:nvSpPr>
        <p:spPr>
          <a:xfrm>
            <a:off x="927100" y="1299822"/>
            <a:ext cx="4164923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Wills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Estate wishes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Power of attorney – personal &amp; company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Health directives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Succession documents regarding trusts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 contracts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Long term incentive plans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Inter entity loan documents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New structures</a:t>
            </a:r>
          </a:p>
          <a:p>
            <a:pPr marL="34290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Deeds updated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1400">
              <a:latin typeface="Montserrat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3FB911-F0E5-FF9B-DEEB-E94F9872DFAB}"/>
              </a:ext>
            </a:extLst>
          </p:cNvPr>
          <p:cNvSpPr txBox="1"/>
          <p:nvPr/>
        </p:nvSpPr>
        <p:spPr>
          <a:xfrm>
            <a:off x="5601379" y="1317996"/>
            <a:ext cx="4926921" cy="5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 Properties Security Register (PPSR) updated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Children’s loan documented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Family Rule book or constitution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Updated Register of Covenants, guaranties, and warranties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Shareholder agreements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 agreements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AU" sz="1400">
                <a:effectLst/>
                <a:latin typeface="Montserra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“The list goes on”</a:t>
            </a:r>
            <a:endParaRPr lang="en-A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9352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Pricing</a:t>
            </a:r>
            <a:r>
              <a:rPr spc="-5"/>
              <a:t> </a:t>
            </a:r>
            <a:r>
              <a:rPr spc="-10"/>
              <a:t>Engagements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2218" y="1697567"/>
            <a:ext cx="3035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What’s</a:t>
            </a:r>
            <a:r>
              <a:rPr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your</a:t>
            </a:r>
            <a:r>
              <a:rPr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ideal</a:t>
            </a:r>
            <a:r>
              <a:rPr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world/week</a:t>
            </a:r>
            <a:r>
              <a:rPr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look</a:t>
            </a:r>
            <a:r>
              <a:rPr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10">
                <a:solidFill>
                  <a:srgbClr val="2E3841"/>
                </a:solidFill>
                <a:latin typeface="Montserrat"/>
                <a:cs typeface="Montserrat"/>
              </a:rPr>
              <a:t>like?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0987" y="182035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04918" y="2067123"/>
            <a:ext cx="8411845" cy="1263650"/>
          </a:xfrm>
          <a:prstGeom prst="rect">
            <a:avLst/>
          </a:prstGeom>
          <a:solidFill>
            <a:srgbClr val="EAE7E4"/>
          </a:solidFill>
        </p:spPr>
        <p:txBody>
          <a:bodyPr vert="horz" wrap="square" lIns="0" tIns="121920" rIns="0" bIns="0" rtlCol="0">
            <a:spAutoFit/>
          </a:bodyPr>
          <a:lstStyle/>
          <a:p>
            <a:pPr marL="179705" marR="6148070">
              <a:lnSpc>
                <a:spcPct val="120400"/>
              </a:lnSpc>
              <a:spcBef>
                <a:spcPts val="960"/>
              </a:spcBef>
            </a:pPr>
            <a:r>
              <a:rPr sz="1200">
                <a:solidFill>
                  <a:srgbClr val="7F7F7F"/>
                </a:solidFill>
                <a:latin typeface="Montserrat"/>
                <a:cs typeface="Montserrat"/>
              </a:rPr>
              <a:t>Number</a:t>
            </a:r>
            <a:r>
              <a:rPr sz="12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7F7F7F"/>
                </a:solidFill>
                <a:latin typeface="Montserrat"/>
                <a:cs typeface="Montserrat"/>
              </a:rPr>
              <a:t>of</a:t>
            </a:r>
            <a:r>
              <a:rPr sz="1200" spc="-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spc="-10">
                <a:solidFill>
                  <a:srgbClr val="7F7F7F"/>
                </a:solidFill>
                <a:latin typeface="Montserrat"/>
                <a:cs typeface="Montserrat"/>
              </a:rPr>
              <a:t>engagements </a:t>
            </a:r>
            <a:r>
              <a:rPr sz="1200">
                <a:solidFill>
                  <a:srgbClr val="7F7F7F"/>
                </a:solidFill>
                <a:latin typeface="Montserrat"/>
                <a:cs typeface="Montserrat"/>
              </a:rPr>
              <a:t>Type/style</a:t>
            </a:r>
            <a:r>
              <a:rPr sz="1200" spc="-3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7F7F7F"/>
                </a:solidFill>
                <a:latin typeface="Montserrat"/>
                <a:cs typeface="Montserrat"/>
              </a:rPr>
              <a:t>of</a:t>
            </a:r>
            <a:r>
              <a:rPr sz="1200" spc="-2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spc="-10">
                <a:solidFill>
                  <a:srgbClr val="7F7F7F"/>
                </a:solidFill>
                <a:latin typeface="Montserrat"/>
                <a:cs typeface="Montserrat"/>
              </a:rPr>
              <a:t>engagements </a:t>
            </a:r>
            <a:r>
              <a:rPr sz="1200">
                <a:solidFill>
                  <a:srgbClr val="7F7F7F"/>
                </a:solidFill>
                <a:latin typeface="Montserrat"/>
                <a:cs typeface="Montserrat"/>
              </a:rPr>
              <a:t>Ideal</a:t>
            </a:r>
            <a:r>
              <a:rPr sz="1200" spc="-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spc="-10">
                <a:solidFill>
                  <a:srgbClr val="7F7F7F"/>
                </a:solidFill>
                <a:latin typeface="Montserrat"/>
                <a:cs typeface="Montserrat"/>
              </a:rPr>
              <a:t>revenue</a:t>
            </a:r>
            <a:endParaRPr sz="1200">
              <a:latin typeface="Montserrat"/>
              <a:cs typeface="Montserra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98568" y="5274007"/>
          <a:ext cx="8412479" cy="1439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605"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900" b="1" spc="-1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940">
                <a:tc>
                  <a:txBody>
                    <a:bodyPr/>
                    <a:lstStyle/>
                    <a:p>
                      <a:pPr marL="100965" marR="1732280">
                        <a:lnSpc>
                          <a:spcPct val="123500"/>
                        </a:lnSpc>
                        <a:spcBef>
                          <a:spcPts val="615"/>
                        </a:spcBef>
                      </a:pPr>
                      <a:r>
                        <a:rPr sz="9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20m 36K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+ 10-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30%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+ 10-</a:t>
                      </a:r>
                      <a:r>
                        <a:rPr sz="9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50%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1732280">
                        <a:lnSpc>
                          <a:spcPct val="123500"/>
                        </a:lnSpc>
                        <a:spcBef>
                          <a:spcPts val="615"/>
                        </a:spcBef>
                      </a:pPr>
                      <a:r>
                        <a:rPr sz="9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50m 48K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100m+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60K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1344295">
                        <a:lnSpc>
                          <a:spcPct val="123500"/>
                        </a:lnSpc>
                        <a:spcBef>
                          <a:spcPts val="615"/>
                        </a:spcBef>
                      </a:pP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Time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Complexity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-</a:t>
                      </a:r>
                      <a:r>
                        <a:rPr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Desire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</a:t>
                      </a:r>
                      <a:r>
                        <a:rPr sz="9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them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</a:t>
                      </a:r>
                      <a:r>
                        <a:rPr sz="9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Your</a:t>
                      </a:r>
                      <a:r>
                        <a:rPr sz="9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availability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308974" y="3496995"/>
            <a:ext cx="2251710" cy="1630680"/>
          </a:xfrm>
          <a:custGeom>
            <a:avLst/>
            <a:gdLst/>
            <a:ahLst/>
            <a:cxnLst/>
            <a:rect l="l" t="t" r="r" b="b"/>
            <a:pathLst>
              <a:path w="2251710" h="1630679">
                <a:moveTo>
                  <a:pt x="2251557" y="710946"/>
                </a:moveTo>
                <a:lnTo>
                  <a:pt x="2248357" y="710946"/>
                </a:lnTo>
                <a:lnTo>
                  <a:pt x="2248357" y="68783"/>
                </a:lnTo>
                <a:lnTo>
                  <a:pt x="2242947" y="42011"/>
                </a:lnTo>
                <a:lnTo>
                  <a:pt x="2228202" y="20142"/>
                </a:lnTo>
                <a:lnTo>
                  <a:pt x="2206345" y="5410"/>
                </a:lnTo>
                <a:lnTo>
                  <a:pt x="2179574" y="0"/>
                </a:lnTo>
                <a:lnTo>
                  <a:pt x="69049" y="0"/>
                </a:lnTo>
                <a:lnTo>
                  <a:pt x="61252" y="1574"/>
                </a:lnTo>
                <a:lnTo>
                  <a:pt x="0" y="1574"/>
                </a:lnTo>
                <a:lnTo>
                  <a:pt x="0" y="98882"/>
                </a:lnTo>
                <a:lnTo>
                  <a:pt x="266" y="98882"/>
                </a:lnTo>
                <a:lnTo>
                  <a:pt x="266" y="726300"/>
                </a:lnTo>
                <a:lnTo>
                  <a:pt x="5156" y="750506"/>
                </a:lnTo>
                <a:lnTo>
                  <a:pt x="5156" y="849871"/>
                </a:lnTo>
                <a:lnTo>
                  <a:pt x="266" y="874090"/>
                </a:lnTo>
                <a:lnTo>
                  <a:pt x="266" y="1533309"/>
                </a:lnTo>
                <a:lnTo>
                  <a:pt x="0" y="1533309"/>
                </a:lnTo>
                <a:lnTo>
                  <a:pt x="0" y="1630603"/>
                </a:lnTo>
                <a:lnTo>
                  <a:pt x="145630" y="1630603"/>
                </a:lnTo>
                <a:lnTo>
                  <a:pt x="145630" y="1630349"/>
                </a:lnTo>
                <a:lnTo>
                  <a:pt x="2176729" y="1630349"/>
                </a:lnTo>
                <a:lnTo>
                  <a:pt x="2204605" y="1624723"/>
                </a:lnTo>
                <a:lnTo>
                  <a:pt x="2227376" y="1609369"/>
                </a:lnTo>
                <a:lnTo>
                  <a:pt x="2242718" y="1586611"/>
                </a:lnTo>
                <a:lnTo>
                  <a:pt x="2248357" y="1558734"/>
                </a:lnTo>
                <a:lnTo>
                  <a:pt x="2248357" y="905662"/>
                </a:lnTo>
                <a:lnTo>
                  <a:pt x="2251557" y="905662"/>
                </a:lnTo>
                <a:lnTo>
                  <a:pt x="2251557" y="710946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733802" y="3488545"/>
            <a:ext cx="4889500" cy="1640839"/>
            <a:chOff x="4733802" y="3488545"/>
            <a:chExt cx="4889500" cy="1640839"/>
          </a:xfrm>
        </p:grpSpPr>
        <p:sp>
          <p:nvSpPr>
            <p:cNvPr id="9" name="object 9"/>
            <p:cNvSpPr/>
            <p:nvPr/>
          </p:nvSpPr>
          <p:spPr>
            <a:xfrm>
              <a:off x="4740152" y="3494895"/>
              <a:ext cx="4876800" cy="1628139"/>
            </a:xfrm>
            <a:custGeom>
              <a:avLst/>
              <a:gdLst/>
              <a:ahLst/>
              <a:cxnLst/>
              <a:rect l="l" t="t" r="r" b="b"/>
              <a:pathLst>
                <a:path w="4876800" h="1628139">
                  <a:moveTo>
                    <a:pt x="4806754" y="0"/>
                  </a:moveTo>
                  <a:lnTo>
                    <a:pt x="69789" y="0"/>
                  </a:lnTo>
                  <a:lnTo>
                    <a:pt x="42624" y="5484"/>
                  </a:lnTo>
                  <a:lnTo>
                    <a:pt x="20440" y="20440"/>
                  </a:lnTo>
                  <a:lnTo>
                    <a:pt x="5484" y="42623"/>
                  </a:lnTo>
                  <a:lnTo>
                    <a:pt x="0" y="69787"/>
                  </a:lnTo>
                  <a:lnTo>
                    <a:pt x="0" y="1558138"/>
                  </a:lnTo>
                  <a:lnTo>
                    <a:pt x="5484" y="1585303"/>
                  </a:lnTo>
                  <a:lnTo>
                    <a:pt x="20440" y="1607486"/>
                  </a:lnTo>
                  <a:lnTo>
                    <a:pt x="42624" y="1622442"/>
                  </a:lnTo>
                  <a:lnTo>
                    <a:pt x="69789" y="1627926"/>
                  </a:lnTo>
                  <a:lnTo>
                    <a:pt x="4806754" y="1627926"/>
                  </a:lnTo>
                  <a:lnTo>
                    <a:pt x="4833919" y="1622442"/>
                  </a:lnTo>
                  <a:lnTo>
                    <a:pt x="4856102" y="1607486"/>
                  </a:lnTo>
                  <a:lnTo>
                    <a:pt x="4871059" y="1585303"/>
                  </a:lnTo>
                  <a:lnTo>
                    <a:pt x="4876543" y="1558138"/>
                  </a:lnTo>
                  <a:lnTo>
                    <a:pt x="4876543" y="69787"/>
                  </a:lnTo>
                  <a:lnTo>
                    <a:pt x="4871059" y="42623"/>
                  </a:lnTo>
                  <a:lnTo>
                    <a:pt x="4856102" y="20440"/>
                  </a:lnTo>
                  <a:lnTo>
                    <a:pt x="4833919" y="5484"/>
                  </a:lnTo>
                  <a:lnTo>
                    <a:pt x="480675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40152" y="3494895"/>
              <a:ext cx="4876800" cy="1628139"/>
            </a:xfrm>
            <a:custGeom>
              <a:avLst/>
              <a:gdLst/>
              <a:ahLst/>
              <a:cxnLst/>
              <a:rect l="l" t="t" r="r" b="b"/>
              <a:pathLst>
                <a:path w="4876800" h="1628139">
                  <a:moveTo>
                    <a:pt x="0" y="69788"/>
                  </a:moveTo>
                  <a:lnTo>
                    <a:pt x="5484" y="42623"/>
                  </a:lnTo>
                  <a:lnTo>
                    <a:pt x="20440" y="20440"/>
                  </a:lnTo>
                  <a:lnTo>
                    <a:pt x="42623" y="5484"/>
                  </a:lnTo>
                  <a:lnTo>
                    <a:pt x="69788" y="0"/>
                  </a:lnTo>
                  <a:lnTo>
                    <a:pt x="4806755" y="0"/>
                  </a:lnTo>
                  <a:lnTo>
                    <a:pt x="4833919" y="5484"/>
                  </a:lnTo>
                  <a:lnTo>
                    <a:pt x="4856102" y="20440"/>
                  </a:lnTo>
                  <a:lnTo>
                    <a:pt x="4871058" y="42623"/>
                  </a:lnTo>
                  <a:lnTo>
                    <a:pt x="4876543" y="69788"/>
                  </a:lnTo>
                  <a:lnTo>
                    <a:pt x="4876543" y="1558139"/>
                  </a:lnTo>
                  <a:lnTo>
                    <a:pt x="4871058" y="1585303"/>
                  </a:lnTo>
                  <a:lnTo>
                    <a:pt x="4856102" y="1607486"/>
                  </a:lnTo>
                  <a:lnTo>
                    <a:pt x="4833919" y="1622442"/>
                  </a:lnTo>
                  <a:lnTo>
                    <a:pt x="4806755" y="1627927"/>
                  </a:lnTo>
                  <a:lnTo>
                    <a:pt x="69788" y="1627927"/>
                  </a:lnTo>
                  <a:lnTo>
                    <a:pt x="42623" y="1622442"/>
                  </a:lnTo>
                  <a:lnTo>
                    <a:pt x="20440" y="1607486"/>
                  </a:lnTo>
                  <a:lnTo>
                    <a:pt x="5484" y="1585303"/>
                  </a:lnTo>
                  <a:lnTo>
                    <a:pt x="0" y="1558139"/>
                  </a:lnTo>
                  <a:lnTo>
                    <a:pt x="0" y="69788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539029" y="3706707"/>
            <a:ext cx="1786889" cy="38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Their</a:t>
            </a:r>
            <a:r>
              <a:rPr sz="11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desire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for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 capability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00" spc="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resources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50037" y="3674533"/>
            <a:ext cx="21215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Dollar</a:t>
            </a:r>
            <a:r>
              <a:rPr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Value</a:t>
            </a:r>
            <a:r>
              <a:rPr sz="1100" spc="-5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Asset</a:t>
            </a:r>
            <a:r>
              <a:rPr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=</a:t>
            </a:r>
            <a:r>
              <a:rPr sz="1100" spc="-5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Retainer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50037" y="4030133"/>
            <a:ext cx="19462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Complex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Financials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35">
                <a:solidFill>
                  <a:srgbClr val="FFFFFF"/>
                </a:solidFill>
                <a:latin typeface="Montserrat"/>
                <a:cs typeface="Montserrat"/>
              </a:rPr>
              <a:t>10-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30%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39029" y="4316307"/>
            <a:ext cx="6789420" cy="60134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14960" algn="ctr">
              <a:lnSpc>
                <a:spcPct val="100000"/>
              </a:lnSpc>
              <a:spcBef>
                <a:spcPts val="509"/>
              </a:spcBef>
            </a:pP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Perceived</a:t>
            </a:r>
            <a:r>
              <a:rPr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value</a:t>
            </a:r>
            <a:r>
              <a:rPr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client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100" spc="-35">
                <a:solidFill>
                  <a:srgbClr val="FFFFFF"/>
                </a:solidFill>
                <a:latin typeface="Montserrat"/>
                <a:cs typeface="Montserrat"/>
              </a:rPr>
              <a:t> 10-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50%</a:t>
            </a:r>
            <a:endParaRPr sz="1100">
              <a:latin typeface="Montserrat"/>
              <a:cs typeface="Montserrat"/>
            </a:endParaRPr>
          </a:p>
          <a:p>
            <a:pPr marR="4937125" algn="ctr">
              <a:lnSpc>
                <a:spcPts val="1195"/>
              </a:lnSpc>
              <a:spcBef>
                <a:spcPts val="415"/>
              </a:spcBef>
            </a:pP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Your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Time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and 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Availability</a:t>
            </a:r>
            <a:endParaRPr sz="1100">
              <a:latin typeface="Montserrat"/>
              <a:cs typeface="Montserrat"/>
            </a:endParaRPr>
          </a:p>
          <a:p>
            <a:pPr marL="2410460" algn="ctr">
              <a:lnSpc>
                <a:spcPts val="1195"/>
              </a:lnSpc>
            </a:pP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Your</a:t>
            </a: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ideal </a:t>
            </a: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number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1100" spc="-35">
                <a:solidFill>
                  <a:srgbClr val="FFFFFF"/>
                </a:solidFill>
                <a:latin typeface="Montserrat"/>
                <a:cs typeface="Montserrat"/>
              </a:rPr>
              <a:t> engagement</a:t>
            </a: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 revenues</a:t>
            </a:r>
            <a:r>
              <a:rPr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mix</a:t>
            </a:r>
            <a:r>
              <a:rPr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clients</a:t>
            </a: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50">
                <a:solidFill>
                  <a:srgbClr val="FFFFFF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965706" y="3953978"/>
            <a:ext cx="4434205" cy="716915"/>
            <a:chOff x="4965706" y="3953978"/>
            <a:chExt cx="4434205" cy="716915"/>
          </a:xfrm>
        </p:grpSpPr>
        <p:sp>
          <p:nvSpPr>
            <p:cNvPr id="16" name="object 16"/>
            <p:cNvSpPr/>
            <p:nvPr/>
          </p:nvSpPr>
          <p:spPr>
            <a:xfrm>
              <a:off x="4965706" y="3960328"/>
              <a:ext cx="4434205" cy="0"/>
            </a:xfrm>
            <a:custGeom>
              <a:avLst/>
              <a:gdLst/>
              <a:ahLst/>
              <a:cxnLst/>
              <a:rect l="l" t="t" r="r" b="b"/>
              <a:pathLst>
                <a:path w="4434205">
                  <a:moveTo>
                    <a:pt x="0" y="0"/>
                  </a:moveTo>
                  <a:lnTo>
                    <a:pt x="4434015" y="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65706" y="4307616"/>
              <a:ext cx="4434205" cy="0"/>
            </a:xfrm>
            <a:custGeom>
              <a:avLst/>
              <a:gdLst/>
              <a:ahLst/>
              <a:cxnLst/>
              <a:rect l="l" t="t" r="r" b="b"/>
              <a:pathLst>
                <a:path w="4434205">
                  <a:moveTo>
                    <a:pt x="0" y="0"/>
                  </a:moveTo>
                  <a:lnTo>
                    <a:pt x="4434015" y="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65706" y="4664435"/>
              <a:ext cx="4434205" cy="0"/>
            </a:xfrm>
            <a:custGeom>
              <a:avLst/>
              <a:gdLst/>
              <a:ahLst/>
              <a:cxnLst/>
              <a:rect l="l" t="t" r="r" b="b"/>
              <a:pathLst>
                <a:path w="4434205">
                  <a:moveTo>
                    <a:pt x="0" y="0"/>
                  </a:moveTo>
                  <a:lnTo>
                    <a:pt x="4434015" y="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/>
          <p:nvPr/>
        </p:nvSpPr>
        <p:spPr>
          <a:xfrm>
            <a:off x="1185345" y="3494895"/>
            <a:ext cx="3372485" cy="1628139"/>
          </a:xfrm>
          <a:custGeom>
            <a:avLst/>
            <a:gdLst/>
            <a:ahLst/>
            <a:cxnLst/>
            <a:rect l="l" t="t" r="r" b="b"/>
            <a:pathLst>
              <a:path w="3372485" h="1628139">
                <a:moveTo>
                  <a:pt x="0" y="69788"/>
                </a:moveTo>
                <a:lnTo>
                  <a:pt x="5484" y="42623"/>
                </a:lnTo>
                <a:lnTo>
                  <a:pt x="20440" y="20440"/>
                </a:lnTo>
                <a:lnTo>
                  <a:pt x="42623" y="5484"/>
                </a:lnTo>
                <a:lnTo>
                  <a:pt x="69788" y="0"/>
                </a:lnTo>
                <a:lnTo>
                  <a:pt x="3302196" y="0"/>
                </a:lnTo>
                <a:lnTo>
                  <a:pt x="3329361" y="5484"/>
                </a:lnTo>
                <a:lnTo>
                  <a:pt x="3351544" y="20440"/>
                </a:lnTo>
                <a:lnTo>
                  <a:pt x="3366500" y="42623"/>
                </a:lnTo>
                <a:lnTo>
                  <a:pt x="3371985" y="69788"/>
                </a:lnTo>
                <a:lnTo>
                  <a:pt x="3371985" y="1558137"/>
                </a:lnTo>
                <a:lnTo>
                  <a:pt x="3366500" y="1585302"/>
                </a:lnTo>
                <a:lnTo>
                  <a:pt x="3351544" y="1607485"/>
                </a:lnTo>
                <a:lnTo>
                  <a:pt x="3329361" y="1622441"/>
                </a:lnTo>
                <a:lnTo>
                  <a:pt x="3302196" y="1627926"/>
                </a:lnTo>
                <a:lnTo>
                  <a:pt x="69788" y="1627926"/>
                </a:lnTo>
                <a:lnTo>
                  <a:pt x="42623" y="1622441"/>
                </a:lnTo>
                <a:lnTo>
                  <a:pt x="20440" y="1607485"/>
                </a:lnTo>
                <a:lnTo>
                  <a:pt x="5484" y="1585302"/>
                </a:lnTo>
                <a:lnTo>
                  <a:pt x="0" y="1558137"/>
                </a:lnTo>
                <a:lnTo>
                  <a:pt x="0" y="69788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446908" y="4169832"/>
            <a:ext cx="603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solidFill>
                  <a:srgbClr val="2E3841"/>
                </a:solidFill>
                <a:latin typeface="Montserrat SemiBold"/>
                <a:cs typeface="Montserrat SemiBold"/>
              </a:rPr>
              <a:t>Value</a:t>
            </a:r>
            <a:r>
              <a:rPr sz="1200" b="1" spc="-15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200" b="1" spc="-50">
                <a:solidFill>
                  <a:srgbClr val="2E3841"/>
                </a:solidFill>
                <a:latin typeface="Montserrat SemiBold"/>
                <a:cs typeface="Montserrat SemiBold"/>
              </a:rPr>
              <a:t>=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08984" y="4296591"/>
            <a:ext cx="2248535" cy="0"/>
          </a:xfrm>
          <a:custGeom>
            <a:avLst/>
            <a:gdLst/>
            <a:ahLst/>
            <a:cxnLst/>
            <a:rect l="l" t="t" r="r" b="b"/>
            <a:pathLst>
              <a:path w="2248535">
                <a:moveTo>
                  <a:pt x="0" y="0"/>
                </a:moveTo>
                <a:lnTo>
                  <a:pt x="2248346" y="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192218" y="6836833"/>
            <a:ext cx="2371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Are</a:t>
            </a:r>
            <a:r>
              <a:rPr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they</a:t>
            </a:r>
            <a:r>
              <a:rPr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coachable,</a:t>
            </a:r>
            <a:r>
              <a:rPr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10">
                <a:solidFill>
                  <a:srgbClr val="2E3841"/>
                </a:solidFill>
                <a:latin typeface="Montserrat"/>
                <a:cs typeface="Montserrat"/>
              </a:rPr>
              <a:t>advisable?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20987" y="6961525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751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753382" y="2501900"/>
            <a:ext cx="525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Why</a:t>
            </a:r>
            <a:r>
              <a:rPr sz="1800" spc="-2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do</a:t>
            </a:r>
            <a:r>
              <a:rPr sz="1800" spc="-1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you</a:t>
            </a:r>
            <a:r>
              <a:rPr sz="1800" spc="-15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need</a:t>
            </a:r>
            <a:r>
              <a:rPr sz="1800" spc="-15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a</a:t>
            </a:r>
            <a:r>
              <a:rPr sz="1800" spc="-2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Family</a:t>
            </a:r>
            <a:r>
              <a:rPr sz="1800" spc="-15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Board</a:t>
            </a:r>
            <a:r>
              <a:rPr sz="1800" spc="-15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1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Adviser?</a:t>
            </a:r>
            <a:endParaRPr sz="1800">
              <a:latin typeface="Montserrat SemiBold" pitchFamily="2" charset="0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8185" y="2053167"/>
            <a:ext cx="838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>
                <a:solidFill>
                  <a:srgbClr val="FFFFFF"/>
                </a:solidFill>
                <a:latin typeface="Arial Narrow"/>
                <a:cs typeface="Arial Narrow"/>
              </a:rPr>
              <a:t>1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5382" y="3873500"/>
            <a:ext cx="119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Why</a:t>
            </a:r>
            <a:r>
              <a:rPr sz="180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25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me?</a:t>
            </a:r>
            <a:endParaRPr sz="1800">
              <a:latin typeface="Montserrat SemiBold" pitchFamily="2" charset="0"/>
              <a:cs typeface="Arial Black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DB50D6E-294E-E5C0-2FE6-413ED958E6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44" t="-1738" r="17" b="23955"/>
          <a:stretch/>
        </p:blipFill>
        <p:spPr>
          <a:xfrm>
            <a:off x="2471618" y="806451"/>
            <a:ext cx="6075482" cy="65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49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95"/>
              </a:spcBef>
            </a:pPr>
            <a:r>
              <a:t>Capability</a:t>
            </a:r>
            <a:r>
              <a:rPr spc="-55"/>
              <a:t> </a:t>
            </a:r>
            <a:r>
              <a:t>&amp;</a:t>
            </a:r>
            <a:r>
              <a:rPr spc="-60"/>
              <a:t> </a:t>
            </a:r>
            <a:r>
              <a:t>Planning</a:t>
            </a:r>
            <a:r>
              <a:rPr spc="-55"/>
              <a:t> </a:t>
            </a:r>
            <a:r>
              <a:rPr spc="-10"/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3293" y="1048012"/>
            <a:ext cx="2586721" cy="958045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240472" indent="-227783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Where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start?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Where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going?</a:t>
            </a:r>
            <a:endParaRPr sz="999">
              <a:latin typeface="Montserrat"/>
              <a:cs typeface="Montserrat"/>
            </a:endParaRPr>
          </a:p>
          <a:p>
            <a:pPr marL="240472" marR="37879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Ability</a:t>
            </a:r>
            <a:r>
              <a:rPr sz="9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will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articulate</a:t>
            </a:r>
            <a:r>
              <a:rPr sz="9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9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future direction?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committed?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999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existing</a:t>
            </a:r>
            <a:r>
              <a:rPr sz="9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advisers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competencies?</a:t>
            </a:r>
            <a:endParaRPr sz="999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3321" y="1048013"/>
            <a:ext cx="2503606" cy="959313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240472" indent="-227783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will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champion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cause?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capabilities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need?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decision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 trees?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make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tough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decisions?</a:t>
            </a:r>
            <a:endParaRPr sz="999">
              <a:latin typeface="Montserrat"/>
              <a:cs typeface="Montserrat"/>
            </a:endParaRPr>
          </a:p>
          <a:p>
            <a:pPr marL="240472" marR="5076" indent="-227783">
              <a:lnSpc>
                <a:spcPct val="100800"/>
              </a:lnSpc>
              <a:spcBef>
                <a:spcPts val="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Best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Breed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team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required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across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tax,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legal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wealth</a:t>
            </a:r>
            <a:endParaRPr sz="999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43605" y="1045601"/>
            <a:ext cx="2611465" cy="963121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240472" indent="-227783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engage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 communicate?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9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success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look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like?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kids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don’t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like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it?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manage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conflict?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>
                <a:solidFill>
                  <a:srgbClr val="2D3842"/>
                </a:solidFill>
                <a:latin typeface="Montserrat"/>
                <a:cs typeface="Montserrat"/>
              </a:rPr>
              <a:t>accountable?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will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>
                <a:solidFill>
                  <a:srgbClr val="2D3842"/>
                </a:solidFill>
                <a:latin typeface="Montserrat"/>
                <a:cs typeface="Montserrat"/>
              </a:rPr>
              <a:t>help</a:t>
            </a:r>
            <a:r>
              <a:rPr sz="9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25">
                <a:solidFill>
                  <a:srgbClr val="2D3842"/>
                </a:solidFill>
                <a:latin typeface="Montserrat"/>
                <a:cs typeface="Montserrat"/>
              </a:rPr>
              <a:t>us?</a:t>
            </a:r>
            <a:endParaRPr sz="999">
              <a:latin typeface="Montserrat"/>
              <a:cs typeface="Montserra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87439" y="2408025"/>
            <a:ext cx="7164399" cy="392735"/>
            <a:chOff x="1284028" y="2410048"/>
            <a:chExt cx="7170420" cy="393065"/>
          </a:xfrm>
        </p:grpSpPr>
        <p:sp>
          <p:nvSpPr>
            <p:cNvPr id="7" name="object 7"/>
            <p:cNvSpPr/>
            <p:nvPr/>
          </p:nvSpPr>
          <p:spPr>
            <a:xfrm>
              <a:off x="1284028" y="2599259"/>
              <a:ext cx="271145" cy="14604"/>
            </a:xfrm>
            <a:custGeom>
              <a:avLst/>
              <a:gdLst/>
              <a:ahLst/>
              <a:cxnLst/>
              <a:rect l="l" t="t" r="r" b="b"/>
              <a:pathLst>
                <a:path w="271144" h="14605">
                  <a:moveTo>
                    <a:pt x="0" y="14443"/>
                  </a:moveTo>
                  <a:lnTo>
                    <a:pt x="270740" y="14443"/>
                  </a:lnTo>
                  <a:lnTo>
                    <a:pt x="270740" y="0"/>
                  </a:lnTo>
                  <a:lnTo>
                    <a:pt x="0" y="0"/>
                  </a:lnTo>
                  <a:lnTo>
                    <a:pt x="0" y="14443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62434" y="2604927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30">
                  <a:moveTo>
                    <a:pt x="0" y="0"/>
                  </a:moveTo>
                  <a:lnTo>
                    <a:pt x="100120" y="0"/>
                  </a:lnTo>
                </a:path>
              </a:pathLst>
            </a:custGeom>
            <a:ln w="1264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12577" y="2425799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749" y="0"/>
                  </a:moveTo>
                  <a:lnTo>
                    <a:pt x="131962" y="6426"/>
                  </a:lnTo>
                  <a:lnTo>
                    <a:pt x="89030" y="24554"/>
                  </a:lnTo>
                  <a:lnTo>
                    <a:pt x="52650" y="52675"/>
                  </a:lnTo>
                  <a:lnTo>
                    <a:pt x="24542" y="89082"/>
                  </a:lnTo>
                  <a:lnTo>
                    <a:pt x="6421" y="132043"/>
                  </a:lnTo>
                  <a:lnTo>
                    <a:pt x="0" y="179861"/>
                  </a:lnTo>
                  <a:lnTo>
                    <a:pt x="6421" y="227678"/>
                  </a:lnTo>
                  <a:lnTo>
                    <a:pt x="24542" y="270646"/>
                  </a:lnTo>
                  <a:lnTo>
                    <a:pt x="52650" y="307047"/>
                  </a:lnTo>
                  <a:lnTo>
                    <a:pt x="89030" y="335170"/>
                  </a:lnTo>
                  <a:lnTo>
                    <a:pt x="131962" y="353300"/>
                  </a:lnTo>
                  <a:lnTo>
                    <a:pt x="179750" y="359725"/>
                  </a:lnTo>
                  <a:lnTo>
                    <a:pt x="227537" y="353300"/>
                  </a:lnTo>
                  <a:lnTo>
                    <a:pt x="270475" y="335170"/>
                  </a:lnTo>
                  <a:lnTo>
                    <a:pt x="306849" y="307047"/>
                  </a:lnTo>
                  <a:lnTo>
                    <a:pt x="334958" y="270646"/>
                  </a:lnTo>
                  <a:lnTo>
                    <a:pt x="353075" y="227678"/>
                  </a:lnTo>
                  <a:lnTo>
                    <a:pt x="359499" y="179861"/>
                  </a:lnTo>
                  <a:lnTo>
                    <a:pt x="353075" y="132043"/>
                  </a:lnTo>
                  <a:lnTo>
                    <a:pt x="334958" y="89082"/>
                  </a:lnTo>
                  <a:lnTo>
                    <a:pt x="306849" y="52675"/>
                  </a:lnTo>
                  <a:lnTo>
                    <a:pt x="270475" y="24554"/>
                  </a:lnTo>
                  <a:lnTo>
                    <a:pt x="227537" y="6426"/>
                  </a:lnTo>
                  <a:lnTo>
                    <a:pt x="17974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13338" y="2426558"/>
              <a:ext cx="359410" cy="360045"/>
            </a:xfrm>
            <a:custGeom>
              <a:avLst/>
              <a:gdLst/>
              <a:ahLst/>
              <a:cxnLst/>
              <a:rect l="l" t="t" r="r" b="b"/>
              <a:pathLst>
                <a:path w="359410" h="360044">
                  <a:moveTo>
                    <a:pt x="0" y="179772"/>
                  </a:moveTo>
                  <a:lnTo>
                    <a:pt x="6417" y="131979"/>
                  </a:lnTo>
                  <a:lnTo>
                    <a:pt x="24528" y="89045"/>
                  </a:lnTo>
                  <a:lnTo>
                    <a:pt x="52621" y="52650"/>
                  </a:lnTo>
                  <a:lnTo>
                    <a:pt x="88983" y="24541"/>
                  </a:lnTo>
                  <a:lnTo>
                    <a:pt x="131898" y="6426"/>
                  </a:lnTo>
                  <a:lnTo>
                    <a:pt x="179660" y="0"/>
                  </a:lnTo>
                  <a:lnTo>
                    <a:pt x="227423" y="6426"/>
                  </a:lnTo>
                  <a:lnTo>
                    <a:pt x="270335" y="24541"/>
                  </a:lnTo>
                  <a:lnTo>
                    <a:pt x="306697" y="52650"/>
                  </a:lnTo>
                  <a:lnTo>
                    <a:pt x="334793" y="89045"/>
                  </a:lnTo>
                  <a:lnTo>
                    <a:pt x="352910" y="131979"/>
                  </a:lnTo>
                  <a:lnTo>
                    <a:pt x="359322" y="179772"/>
                  </a:lnTo>
                  <a:lnTo>
                    <a:pt x="352910" y="227565"/>
                  </a:lnTo>
                  <a:lnTo>
                    <a:pt x="334793" y="270510"/>
                  </a:lnTo>
                  <a:lnTo>
                    <a:pt x="306697" y="306893"/>
                  </a:lnTo>
                  <a:lnTo>
                    <a:pt x="270335" y="335003"/>
                  </a:lnTo>
                  <a:lnTo>
                    <a:pt x="227423" y="353126"/>
                  </a:lnTo>
                  <a:lnTo>
                    <a:pt x="179661" y="359547"/>
                  </a:lnTo>
                  <a:lnTo>
                    <a:pt x="131898" y="353126"/>
                  </a:lnTo>
                  <a:lnTo>
                    <a:pt x="88983" y="335003"/>
                  </a:lnTo>
                  <a:lnTo>
                    <a:pt x="52621" y="306893"/>
                  </a:lnTo>
                  <a:lnTo>
                    <a:pt x="24528" y="270510"/>
                  </a:lnTo>
                  <a:lnTo>
                    <a:pt x="6417" y="227565"/>
                  </a:lnTo>
                  <a:lnTo>
                    <a:pt x="0" y="179772"/>
                  </a:lnTo>
                  <a:close/>
                </a:path>
              </a:pathLst>
            </a:custGeom>
            <a:ln w="326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37487" y="2598605"/>
              <a:ext cx="1325245" cy="12700"/>
            </a:xfrm>
            <a:custGeom>
              <a:avLst/>
              <a:gdLst/>
              <a:ahLst/>
              <a:cxnLst/>
              <a:rect l="l" t="t" r="r" b="b"/>
              <a:pathLst>
                <a:path w="1325245" h="12700">
                  <a:moveTo>
                    <a:pt x="0" y="12644"/>
                  </a:moveTo>
                  <a:lnTo>
                    <a:pt x="1325017" y="12644"/>
                  </a:lnTo>
                  <a:lnTo>
                    <a:pt x="1325017" y="0"/>
                  </a:lnTo>
                  <a:lnTo>
                    <a:pt x="0" y="0"/>
                  </a:lnTo>
                  <a:lnTo>
                    <a:pt x="0" y="12644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47072" y="2604927"/>
              <a:ext cx="3601085" cy="0"/>
            </a:xfrm>
            <a:custGeom>
              <a:avLst/>
              <a:gdLst/>
              <a:ahLst/>
              <a:cxnLst/>
              <a:rect l="l" t="t" r="r" b="b"/>
              <a:pathLst>
                <a:path w="3601084">
                  <a:moveTo>
                    <a:pt x="0" y="0"/>
                  </a:moveTo>
                  <a:lnTo>
                    <a:pt x="1495080" y="0"/>
                  </a:lnTo>
                </a:path>
                <a:path w="3601084">
                  <a:moveTo>
                    <a:pt x="2490954" y="0"/>
                  </a:moveTo>
                  <a:lnTo>
                    <a:pt x="3600965" y="0"/>
                  </a:lnTo>
                </a:path>
              </a:pathLst>
            </a:custGeom>
            <a:ln w="12667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034220" y="2516378"/>
            <a:ext cx="666825" cy="185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99"/>
              </a:lnSpc>
            </a:pPr>
            <a:r>
              <a:rPr sz="1199" b="1" spc="-25">
                <a:solidFill>
                  <a:srgbClr val="B68150"/>
                </a:solidFill>
                <a:latin typeface="Montserrat SemiBold"/>
                <a:cs typeface="Montserrat SemiBold"/>
              </a:rPr>
              <a:t>REDUCE</a:t>
            </a:r>
            <a:endParaRPr sz="1199">
              <a:latin typeface="Montserrat SemiBold"/>
              <a:cs typeface="Montserrat Semi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925758" y="2401046"/>
            <a:ext cx="2667933" cy="392735"/>
            <a:chOff x="5926244" y="2403063"/>
            <a:chExt cx="2670175" cy="393065"/>
          </a:xfrm>
        </p:grpSpPr>
        <p:sp>
          <p:nvSpPr>
            <p:cNvPr id="15" name="object 15"/>
            <p:cNvSpPr/>
            <p:nvPr/>
          </p:nvSpPr>
          <p:spPr>
            <a:xfrm>
              <a:off x="5941993" y="2425799"/>
              <a:ext cx="361315" cy="342900"/>
            </a:xfrm>
            <a:custGeom>
              <a:avLst/>
              <a:gdLst/>
              <a:ahLst/>
              <a:cxnLst/>
              <a:rect l="l" t="t" r="r" b="b"/>
              <a:pathLst>
                <a:path w="361314" h="342900">
                  <a:moveTo>
                    <a:pt x="180361" y="0"/>
                  </a:moveTo>
                  <a:lnTo>
                    <a:pt x="132423" y="6426"/>
                  </a:lnTo>
                  <a:lnTo>
                    <a:pt x="89333" y="24554"/>
                  </a:lnTo>
                  <a:lnTo>
                    <a:pt x="52829" y="52675"/>
                  </a:lnTo>
                  <a:lnTo>
                    <a:pt x="24626" y="89082"/>
                  </a:lnTo>
                  <a:lnTo>
                    <a:pt x="6444" y="132043"/>
                  </a:lnTo>
                  <a:lnTo>
                    <a:pt x="0" y="179861"/>
                  </a:lnTo>
                  <a:lnTo>
                    <a:pt x="6444" y="227678"/>
                  </a:lnTo>
                  <a:lnTo>
                    <a:pt x="24626" y="270646"/>
                  </a:lnTo>
                  <a:lnTo>
                    <a:pt x="52830" y="307047"/>
                  </a:lnTo>
                  <a:lnTo>
                    <a:pt x="89333" y="335170"/>
                  </a:lnTo>
                  <a:lnTo>
                    <a:pt x="106422" y="342360"/>
                  </a:lnTo>
                  <a:lnTo>
                    <a:pt x="329667" y="278952"/>
                  </a:lnTo>
                  <a:lnTo>
                    <a:pt x="336101" y="270646"/>
                  </a:lnTo>
                  <a:lnTo>
                    <a:pt x="354279" y="227678"/>
                  </a:lnTo>
                  <a:lnTo>
                    <a:pt x="360723" y="179861"/>
                  </a:lnTo>
                  <a:lnTo>
                    <a:pt x="354279" y="132043"/>
                  </a:lnTo>
                  <a:lnTo>
                    <a:pt x="336100" y="89083"/>
                  </a:lnTo>
                  <a:lnTo>
                    <a:pt x="307901" y="52675"/>
                  </a:lnTo>
                  <a:lnTo>
                    <a:pt x="271392" y="24554"/>
                  </a:lnTo>
                  <a:lnTo>
                    <a:pt x="228312" y="6426"/>
                  </a:lnTo>
                  <a:lnTo>
                    <a:pt x="1803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942754" y="2426558"/>
              <a:ext cx="360680" cy="342265"/>
            </a:xfrm>
            <a:custGeom>
              <a:avLst/>
              <a:gdLst/>
              <a:ahLst/>
              <a:cxnLst/>
              <a:rect l="l" t="t" r="r" b="b"/>
              <a:pathLst>
                <a:path w="360679" h="342264">
                  <a:moveTo>
                    <a:pt x="0" y="179772"/>
                  </a:moveTo>
                  <a:lnTo>
                    <a:pt x="6439" y="131979"/>
                  </a:lnTo>
                  <a:lnTo>
                    <a:pt x="24612" y="89044"/>
                  </a:lnTo>
                  <a:lnTo>
                    <a:pt x="52800" y="52650"/>
                  </a:lnTo>
                  <a:lnTo>
                    <a:pt x="89286" y="24541"/>
                  </a:lnTo>
                  <a:lnTo>
                    <a:pt x="132347" y="6426"/>
                  </a:lnTo>
                  <a:lnTo>
                    <a:pt x="180272" y="0"/>
                  </a:lnTo>
                  <a:lnTo>
                    <a:pt x="228198" y="6426"/>
                  </a:lnTo>
                  <a:lnTo>
                    <a:pt x="271265" y="24541"/>
                  </a:lnTo>
                  <a:lnTo>
                    <a:pt x="307748" y="52650"/>
                  </a:lnTo>
                  <a:lnTo>
                    <a:pt x="335936" y="89045"/>
                  </a:lnTo>
                  <a:lnTo>
                    <a:pt x="354101" y="131979"/>
                  </a:lnTo>
                  <a:lnTo>
                    <a:pt x="360545" y="179772"/>
                  </a:lnTo>
                  <a:lnTo>
                    <a:pt x="354101" y="227565"/>
                  </a:lnTo>
                  <a:lnTo>
                    <a:pt x="335936" y="270510"/>
                  </a:lnTo>
                  <a:lnTo>
                    <a:pt x="330288" y="277800"/>
                  </a:lnTo>
                </a:path>
                <a:path w="360679" h="342264">
                  <a:moveTo>
                    <a:pt x="105244" y="341719"/>
                  </a:moveTo>
                  <a:lnTo>
                    <a:pt x="89286" y="335003"/>
                  </a:lnTo>
                  <a:lnTo>
                    <a:pt x="52800" y="306893"/>
                  </a:lnTo>
                  <a:lnTo>
                    <a:pt x="24612" y="270510"/>
                  </a:lnTo>
                  <a:lnTo>
                    <a:pt x="6439" y="227565"/>
                  </a:lnTo>
                  <a:lnTo>
                    <a:pt x="0" y="179772"/>
                  </a:lnTo>
                </a:path>
              </a:pathLst>
            </a:custGeom>
            <a:ln w="3266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302767" y="2433393"/>
              <a:ext cx="924560" cy="262890"/>
            </a:xfrm>
            <a:custGeom>
              <a:avLst/>
              <a:gdLst/>
              <a:ahLst/>
              <a:cxnLst/>
              <a:rect l="l" t="t" r="r" b="b"/>
              <a:pathLst>
                <a:path w="924559" h="262889">
                  <a:moveTo>
                    <a:pt x="924274" y="0"/>
                  </a:moveTo>
                  <a:lnTo>
                    <a:pt x="0" y="0"/>
                  </a:lnTo>
                  <a:lnTo>
                    <a:pt x="0" y="262522"/>
                  </a:lnTo>
                  <a:lnTo>
                    <a:pt x="9242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218591" y="2418814"/>
              <a:ext cx="360680" cy="360045"/>
            </a:xfrm>
            <a:custGeom>
              <a:avLst/>
              <a:gdLst/>
              <a:ahLst/>
              <a:cxnLst/>
              <a:rect l="l" t="t" r="r" b="b"/>
              <a:pathLst>
                <a:path w="360679" h="360044">
                  <a:moveTo>
                    <a:pt x="180314" y="0"/>
                  </a:moveTo>
                  <a:lnTo>
                    <a:pt x="132388" y="6426"/>
                  </a:lnTo>
                  <a:lnTo>
                    <a:pt x="89310" y="24554"/>
                  </a:lnTo>
                  <a:lnTo>
                    <a:pt x="52815" y="52675"/>
                  </a:lnTo>
                  <a:lnTo>
                    <a:pt x="24619" y="89082"/>
                  </a:lnTo>
                  <a:lnTo>
                    <a:pt x="6442" y="132043"/>
                  </a:lnTo>
                  <a:lnTo>
                    <a:pt x="0" y="179861"/>
                  </a:lnTo>
                  <a:lnTo>
                    <a:pt x="6442" y="227678"/>
                  </a:lnTo>
                  <a:lnTo>
                    <a:pt x="24620" y="270646"/>
                  </a:lnTo>
                  <a:lnTo>
                    <a:pt x="52816" y="307047"/>
                  </a:lnTo>
                  <a:lnTo>
                    <a:pt x="89310" y="335170"/>
                  </a:lnTo>
                  <a:lnTo>
                    <a:pt x="132389" y="353300"/>
                  </a:lnTo>
                  <a:lnTo>
                    <a:pt x="180315" y="359725"/>
                  </a:lnTo>
                  <a:lnTo>
                    <a:pt x="228254" y="353300"/>
                  </a:lnTo>
                  <a:lnTo>
                    <a:pt x="271322" y="335170"/>
                  </a:lnTo>
                  <a:lnTo>
                    <a:pt x="307821" y="307047"/>
                  </a:lnTo>
                  <a:lnTo>
                    <a:pt x="336014" y="270646"/>
                  </a:lnTo>
                  <a:lnTo>
                    <a:pt x="354187" y="227678"/>
                  </a:lnTo>
                  <a:lnTo>
                    <a:pt x="360630" y="179861"/>
                  </a:lnTo>
                  <a:lnTo>
                    <a:pt x="354187" y="132043"/>
                  </a:lnTo>
                  <a:lnTo>
                    <a:pt x="336014" y="89082"/>
                  </a:lnTo>
                  <a:lnTo>
                    <a:pt x="307821" y="52675"/>
                  </a:lnTo>
                  <a:lnTo>
                    <a:pt x="271322" y="24554"/>
                  </a:lnTo>
                  <a:lnTo>
                    <a:pt x="228253" y="6426"/>
                  </a:lnTo>
                  <a:lnTo>
                    <a:pt x="18031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219351" y="2419573"/>
              <a:ext cx="360680" cy="360045"/>
            </a:xfrm>
            <a:custGeom>
              <a:avLst/>
              <a:gdLst/>
              <a:ahLst/>
              <a:cxnLst/>
              <a:rect l="l" t="t" r="r" b="b"/>
              <a:pathLst>
                <a:path w="360679" h="360044">
                  <a:moveTo>
                    <a:pt x="0" y="179772"/>
                  </a:moveTo>
                  <a:lnTo>
                    <a:pt x="6437" y="131979"/>
                  </a:lnTo>
                  <a:lnTo>
                    <a:pt x="24605" y="89045"/>
                  </a:lnTo>
                  <a:lnTo>
                    <a:pt x="52786" y="52650"/>
                  </a:lnTo>
                  <a:lnTo>
                    <a:pt x="89263" y="24541"/>
                  </a:lnTo>
                  <a:lnTo>
                    <a:pt x="132312" y="6426"/>
                  </a:lnTo>
                  <a:lnTo>
                    <a:pt x="180226" y="0"/>
                  </a:lnTo>
                  <a:lnTo>
                    <a:pt x="228139" y="6426"/>
                  </a:lnTo>
                  <a:lnTo>
                    <a:pt x="271195" y="24541"/>
                  </a:lnTo>
                  <a:lnTo>
                    <a:pt x="307669" y="52650"/>
                  </a:lnTo>
                  <a:lnTo>
                    <a:pt x="335849" y="89045"/>
                  </a:lnTo>
                  <a:lnTo>
                    <a:pt x="354010" y="131979"/>
                  </a:lnTo>
                  <a:lnTo>
                    <a:pt x="360452" y="179772"/>
                  </a:lnTo>
                  <a:lnTo>
                    <a:pt x="354010" y="227565"/>
                  </a:lnTo>
                  <a:lnTo>
                    <a:pt x="335849" y="270510"/>
                  </a:lnTo>
                  <a:lnTo>
                    <a:pt x="307669" y="306893"/>
                  </a:lnTo>
                  <a:lnTo>
                    <a:pt x="271195" y="335003"/>
                  </a:lnTo>
                  <a:lnTo>
                    <a:pt x="228139" y="353126"/>
                  </a:lnTo>
                  <a:lnTo>
                    <a:pt x="180226" y="359547"/>
                  </a:lnTo>
                  <a:lnTo>
                    <a:pt x="132313" y="353126"/>
                  </a:lnTo>
                  <a:lnTo>
                    <a:pt x="89263" y="335003"/>
                  </a:lnTo>
                  <a:lnTo>
                    <a:pt x="52787" y="306893"/>
                  </a:lnTo>
                  <a:lnTo>
                    <a:pt x="24606" y="270510"/>
                  </a:lnTo>
                  <a:lnTo>
                    <a:pt x="6437" y="227565"/>
                  </a:lnTo>
                  <a:lnTo>
                    <a:pt x="0" y="179772"/>
                  </a:lnTo>
                  <a:close/>
                </a:path>
              </a:pathLst>
            </a:custGeom>
            <a:ln w="3266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657897" y="2487613"/>
            <a:ext cx="583075" cy="185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99"/>
              </a:lnSpc>
            </a:pPr>
            <a:r>
              <a:rPr sz="1199" b="1" spc="-25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199">
              <a:latin typeface="Montserrat SemiBold"/>
              <a:cs typeface="Montserrat SemiBold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287439" y="2408025"/>
            <a:ext cx="7164399" cy="392735"/>
            <a:chOff x="1284028" y="2410048"/>
            <a:chExt cx="7170420" cy="393065"/>
          </a:xfrm>
        </p:grpSpPr>
        <p:sp>
          <p:nvSpPr>
            <p:cNvPr id="22" name="object 22"/>
            <p:cNvSpPr/>
            <p:nvPr/>
          </p:nvSpPr>
          <p:spPr>
            <a:xfrm>
              <a:off x="1284028" y="2599259"/>
              <a:ext cx="271145" cy="14604"/>
            </a:xfrm>
            <a:custGeom>
              <a:avLst/>
              <a:gdLst/>
              <a:ahLst/>
              <a:cxnLst/>
              <a:rect l="l" t="t" r="r" b="b"/>
              <a:pathLst>
                <a:path w="271144" h="14605">
                  <a:moveTo>
                    <a:pt x="0" y="14443"/>
                  </a:moveTo>
                  <a:lnTo>
                    <a:pt x="270740" y="14443"/>
                  </a:lnTo>
                  <a:lnTo>
                    <a:pt x="270740" y="0"/>
                  </a:lnTo>
                  <a:lnTo>
                    <a:pt x="0" y="0"/>
                  </a:lnTo>
                  <a:lnTo>
                    <a:pt x="0" y="14443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62434" y="2604927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30">
                  <a:moveTo>
                    <a:pt x="0" y="0"/>
                  </a:moveTo>
                  <a:lnTo>
                    <a:pt x="100120" y="0"/>
                  </a:lnTo>
                </a:path>
              </a:pathLst>
            </a:custGeom>
            <a:ln w="1264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12577" y="2425799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749" y="0"/>
                  </a:moveTo>
                  <a:lnTo>
                    <a:pt x="131962" y="6426"/>
                  </a:lnTo>
                  <a:lnTo>
                    <a:pt x="89030" y="24554"/>
                  </a:lnTo>
                  <a:lnTo>
                    <a:pt x="52650" y="52675"/>
                  </a:lnTo>
                  <a:lnTo>
                    <a:pt x="24542" y="89082"/>
                  </a:lnTo>
                  <a:lnTo>
                    <a:pt x="6421" y="132043"/>
                  </a:lnTo>
                  <a:lnTo>
                    <a:pt x="0" y="179861"/>
                  </a:lnTo>
                  <a:lnTo>
                    <a:pt x="6421" y="227678"/>
                  </a:lnTo>
                  <a:lnTo>
                    <a:pt x="24542" y="270646"/>
                  </a:lnTo>
                  <a:lnTo>
                    <a:pt x="52650" y="307047"/>
                  </a:lnTo>
                  <a:lnTo>
                    <a:pt x="89030" y="335170"/>
                  </a:lnTo>
                  <a:lnTo>
                    <a:pt x="131962" y="353300"/>
                  </a:lnTo>
                  <a:lnTo>
                    <a:pt x="179750" y="359725"/>
                  </a:lnTo>
                  <a:lnTo>
                    <a:pt x="227537" y="353300"/>
                  </a:lnTo>
                  <a:lnTo>
                    <a:pt x="270475" y="335170"/>
                  </a:lnTo>
                  <a:lnTo>
                    <a:pt x="306849" y="307047"/>
                  </a:lnTo>
                  <a:lnTo>
                    <a:pt x="334958" y="270646"/>
                  </a:lnTo>
                  <a:lnTo>
                    <a:pt x="353075" y="227678"/>
                  </a:lnTo>
                  <a:lnTo>
                    <a:pt x="359499" y="179861"/>
                  </a:lnTo>
                  <a:lnTo>
                    <a:pt x="353075" y="132043"/>
                  </a:lnTo>
                  <a:lnTo>
                    <a:pt x="334958" y="89082"/>
                  </a:lnTo>
                  <a:lnTo>
                    <a:pt x="306849" y="52675"/>
                  </a:lnTo>
                  <a:lnTo>
                    <a:pt x="270475" y="24554"/>
                  </a:lnTo>
                  <a:lnTo>
                    <a:pt x="227537" y="6426"/>
                  </a:lnTo>
                  <a:lnTo>
                    <a:pt x="17974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13338" y="2426558"/>
              <a:ext cx="359410" cy="360045"/>
            </a:xfrm>
            <a:custGeom>
              <a:avLst/>
              <a:gdLst/>
              <a:ahLst/>
              <a:cxnLst/>
              <a:rect l="l" t="t" r="r" b="b"/>
              <a:pathLst>
                <a:path w="359410" h="360044">
                  <a:moveTo>
                    <a:pt x="0" y="179772"/>
                  </a:moveTo>
                  <a:lnTo>
                    <a:pt x="6417" y="131979"/>
                  </a:lnTo>
                  <a:lnTo>
                    <a:pt x="24528" y="89045"/>
                  </a:lnTo>
                  <a:lnTo>
                    <a:pt x="52621" y="52650"/>
                  </a:lnTo>
                  <a:lnTo>
                    <a:pt x="88983" y="24541"/>
                  </a:lnTo>
                  <a:lnTo>
                    <a:pt x="131898" y="6426"/>
                  </a:lnTo>
                  <a:lnTo>
                    <a:pt x="179660" y="0"/>
                  </a:lnTo>
                  <a:lnTo>
                    <a:pt x="227423" y="6426"/>
                  </a:lnTo>
                  <a:lnTo>
                    <a:pt x="270335" y="24541"/>
                  </a:lnTo>
                  <a:lnTo>
                    <a:pt x="306697" y="52650"/>
                  </a:lnTo>
                  <a:lnTo>
                    <a:pt x="334793" y="89045"/>
                  </a:lnTo>
                  <a:lnTo>
                    <a:pt x="352910" y="131979"/>
                  </a:lnTo>
                  <a:lnTo>
                    <a:pt x="359322" y="179772"/>
                  </a:lnTo>
                  <a:lnTo>
                    <a:pt x="352910" y="227565"/>
                  </a:lnTo>
                  <a:lnTo>
                    <a:pt x="334793" y="270510"/>
                  </a:lnTo>
                  <a:lnTo>
                    <a:pt x="306697" y="306893"/>
                  </a:lnTo>
                  <a:lnTo>
                    <a:pt x="270335" y="335003"/>
                  </a:lnTo>
                  <a:lnTo>
                    <a:pt x="227423" y="353126"/>
                  </a:lnTo>
                  <a:lnTo>
                    <a:pt x="179661" y="359547"/>
                  </a:lnTo>
                  <a:lnTo>
                    <a:pt x="131898" y="353126"/>
                  </a:lnTo>
                  <a:lnTo>
                    <a:pt x="88983" y="335003"/>
                  </a:lnTo>
                  <a:lnTo>
                    <a:pt x="52621" y="306893"/>
                  </a:lnTo>
                  <a:lnTo>
                    <a:pt x="24528" y="270510"/>
                  </a:lnTo>
                  <a:lnTo>
                    <a:pt x="6417" y="227565"/>
                  </a:lnTo>
                  <a:lnTo>
                    <a:pt x="0" y="179772"/>
                  </a:lnTo>
                  <a:close/>
                </a:path>
              </a:pathLst>
            </a:custGeom>
            <a:ln w="326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837487" y="2598605"/>
              <a:ext cx="1325245" cy="12700"/>
            </a:xfrm>
            <a:custGeom>
              <a:avLst/>
              <a:gdLst/>
              <a:ahLst/>
              <a:cxnLst/>
              <a:rect l="l" t="t" r="r" b="b"/>
              <a:pathLst>
                <a:path w="1325245" h="12700">
                  <a:moveTo>
                    <a:pt x="0" y="12644"/>
                  </a:moveTo>
                  <a:lnTo>
                    <a:pt x="1325017" y="12644"/>
                  </a:lnTo>
                  <a:lnTo>
                    <a:pt x="1325017" y="0"/>
                  </a:lnTo>
                  <a:lnTo>
                    <a:pt x="0" y="0"/>
                  </a:lnTo>
                  <a:lnTo>
                    <a:pt x="0" y="12644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962986" y="2433393"/>
              <a:ext cx="875665" cy="328295"/>
            </a:xfrm>
            <a:custGeom>
              <a:avLst/>
              <a:gdLst/>
              <a:ahLst/>
              <a:cxnLst/>
              <a:rect l="l" t="t" r="r" b="b"/>
              <a:pathLst>
                <a:path w="875664" h="328294">
                  <a:moveTo>
                    <a:pt x="875465" y="0"/>
                  </a:moveTo>
                  <a:lnTo>
                    <a:pt x="0" y="0"/>
                  </a:lnTo>
                  <a:lnTo>
                    <a:pt x="0" y="327843"/>
                  </a:lnTo>
                  <a:lnTo>
                    <a:pt x="875465" y="327843"/>
                  </a:lnTo>
                  <a:lnTo>
                    <a:pt x="8754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847072" y="2604927"/>
              <a:ext cx="3601085" cy="0"/>
            </a:xfrm>
            <a:custGeom>
              <a:avLst/>
              <a:gdLst/>
              <a:ahLst/>
              <a:cxnLst/>
              <a:rect l="l" t="t" r="r" b="b"/>
              <a:pathLst>
                <a:path w="3601084">
                  <a:moveTo>
                    <a:pt x="0" y="0"/>
                  </a:moveTo>
                  <a:lnTo>
                    <a:pt x="1495080" y="0"/>
                  </a:lnTo>
                </a:path>
                <a:path w="3601084">
                  <a:moveTo>
                    <a:pt x="2490954" y="0"/>
                  </a:moveTo>
                  <a:lnTo>
                    <a:pt x="3600965" y="0"/>
                  </a:lnTo>
                </a:path>
              </a:pathLst>
            </a:custGeom>
            <a:ln w="12667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323292" y="2122165"/>
            <a:ext cx="1845030" cy="551037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1199" b="0">
                <a:solidFill>
                  <a:srgbClr val="2D3842"/>
                </a:solidFill>
                <a:latin typeface="Montserrat Medium"/>
                <a:cs typeface="Montserrat Medium"/>
              </a:rPr>
              <a:t>Risk</a:t>
            </a:r>
            <a:r>
              <a:rPr sz="1199" b="0" spc="-15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199" b="0">
                <a:solidFill>
                  <a:srgbClr val="2D3842"/>
                </a:solidFill>
                <a:latin typeface="Montserrat Medium"/>
                <a:cs typeface="Montserrat Medium"/>
              </a:rPr>
              <a:t>Management</a:t>
            </a:r>
            <a:r>
              <a:rPr sz="1199" b="0" spc="-1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199" b="0" spc="-20">
                <a:solidFill>
                  <a:srgbClr val="2D3842"/>
                </a:solidFill>
                <a:latin typeface="Montserrat Medium"/>
                <a:cs typeface="Montserrat Medium"/>
              </a:rPr>
              <a:t>Lens</a:t>
            </a:r>
            <a:endParaRPr sz="1199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99">
              <a:latin typeface="Montserrat Medium"/>
              <a:cs typeface="Montserrat Medium"/>
            </a:endParaRPr>
          </a:p>
          <a:p>
            <a:pPr marL="428916">
              <a:lnSpc>
                <a:spcPct val="100000"/>
              </a:lnSpc>
              <a:tabLst>
                <a:tab pos="710631" algn="l"/>
              </a:tabLst>
            </a:pPr>
            <a:r>
              <a:rPr sz="1199" b="1" spc="-5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r>
              <a:rPr sz="1199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10">
                <a:solidFill>
                  <a:srgbClr val="B68150"/>
                </a:solidFill>
                <a:latin typeface="Montserrat SemiBold"/>
                <a:cs typeface="Montserrat SemiBold"/>
              </a:rPr>
              <a:t>REDUCE</a:t>
            </a:r>
            <a:endParaRPr sz="1199">
              <a:latin typeface="Montserrat SemiBold"/>
              <a:cs typeface="Montserrat Semi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79865" y="2470015"/>
            <a:ext cx="855261" cy="197351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  <a:tabLst>
                <a:tab pos="319784" algn="l"/>
              </a:tabLst>
            </a:pPr>
            <a:r>
              <a:rPr sz="1199" b="1" spc="-5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r>
              <a:rPr sz="1199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10">
                <a:solidFill>
                  <a:srgbClr val="B68150"/>
                </a:solidFill>
                <a:latin typeface="Montserrat SemiBold"/>
                <a:cs typeface="Montserrat SemiBold"/>
              </a:rPr>
              <a:t>AVOID</a:t>
            </a:r>
            <a:endParaRPr sz="1199">
              <a:latin typeface="Montserrat SemiBold"/>
              <a:cs typeface="Montserrat SemiBold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925758" y="2408025"/>
            <a:ext cx="1300023" cy="374970"/>
            <a:chOff x="5926244" y="2410048"/>
            <a:chExt cx="1301115" cy="375285"/>
          </a:xfrm>
        </p:grpSpPr>
        <p:sp>
          <p:nvSpPr>
            <p:cNvPr id="32" name="object 32"/>
            <p:cNvSpPr/>
            <p:nvPr/>
          </p:nvSpPr>
          <p:spPr>
            <a:xfrm>
              <a:off x="5941993" y="2425799"/>
              <a:ext cx="361315" cy="342900"/>
            </a:xfrm>
            <a:custGeom>
              <a:avLst/>
              <a:gdLst/>
              <a:ahLst/>
              <a:cxnLst/>
              <a:rect l="l" t="t" r="r" b="b"/>
              <a:pathLst>
                <a:path w="361314" h="342900">
                  <a:moveTo>
                    <a:pt x="180361" y="0"/>
                  </a:moveTo>
                  <a:lnTo>
                    <a:pt x="132423" y="6426"/>
                  </a:lnTo>
                  <a:lnTo>
                    <a:pt x="89333" y="24554"/>
                  </a:lnTo>
                  <a:lnTo>
                    <a:pt x="52829" y="52675"/>
                  </a:lnTo>
                  <a:lnTo>
                    <a:pt x="24626" y="89082"/>
                  </a:lnTo>
                  <a:lnTo>
                    <a:pt x="6444" y="132043"/>
                  </a:lnTo>
                  <a:lnTo>
                    <a:pt x="0" y="179861"/>
                  </a:lnTo>
                  <a:lnTo>
                    <a:pt x="6444" y="227678"/>
                  </a:lnTo>
                  <a:lnTo>
                    <a:pt x="24626" y="270646"/>
                  </a:lnTo>
                  <a:lnTo>
                    <a:pt x="52830" y="307047"/>
                  </a:lnTo>
                  <a:lnTo>
                    <a:pt x="89333" y="335170"/>
                  </a:lnTo>
                  <a:lnTo>
                    <a:pt x="106422" y="342360"/>
                  </a:lnTo>
                  <a:lnTo>
                    <a:pt x="329667" y="278952"/>
                  </a:lnTo>
                  <a:lnTo>
                    <a:pt x="336101" y="270646"/>
                  </a:lnTo>
                  <a:lnTo>
                    <a:pt x="354279" y="227678"/>
                  </a:lnTo>
                  <a:lnTo>
                    <a:pt x="360723" y="179861"/>
                  </a:lnTo>
                  <a:lnTo>
                    <a:pt x="354279" y="132043"/>
                  </a:lnTo>
                  <a:lnTo>
                    <a:pt x="336100" y="89083"/>
                  </a:lnTo>
                  <a:lnTo>
                    <a:pt x="307901" y="52675"/>
                  </a:lnTo>
                  <a:lnTo>
                    <a:pt x="271392" y="24554"/>
                  </a:lnTo>
                  <a:lnTo>
                    <a:pt x="228312" y="6426"/>
                  </a:lnTo>
                  <a:lnTo>
                    <a:pt x="18036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942754" y="2426558"/>
              <a:ext cx="360680" cy="342265"/>
            </a:xfrm>
            <a:custGeom>
              <a:avLst/>
              <a:gdLst/>
              <a:ahLst/>
              <a:cxnLst/>
              <a:rect l="l" t="t" r="r" b="b"/>
              <a:pathLst>
                <a:path w="360679" h="342264">
                  <a:moveTo>
                    <a:pt x="0" y="179772"/>
                  </a:moveTo>
                  <a:lnTo>
                    <a:pt x="6439" y="131979"/>
                  </a:lnTo>
                  <a:lnTo>
                    <a:pt x="24612" y="89044"/>
                  </a:lnTo>
                  <a:lnTo>
                    <a:pt x="52800" y="52650"/>
                  </a:lnTo>
                  <a:lnTo>
                    <a:pt x="89286" y="24541"/>
                  </a:lnTo>
                  <a:lnTo>
                    <a:pt x="132347" y="6426"/>
                  </a:lnTo>
                  <a:lnTo>
                    <a:pt x="180272" y="0"/>
                  </a:lnTo>
                  <a:lnTo>
                    <a:pt x="228198" y="6426"/>
                  </a:lnTo>
                  <a:lnTo>
                    <a:pt x="271265" y="24541"/>
                  </a:lnTo>
                  <a:lnTo>
                    <a:pt x="307748" y="52650"/>
                  </a:lnTo>
                  <a:lnTo>
                    <a:pt x="335936" y="89045"/>
                  </a:lnTo>
                  <a:lnTo>
                    <a:pt x="354101" y="131979"/>
                  </a:lnTo>
                  <a:lnTo>
                    <a:pt x="360545" y="179772"/>
                  </a:lnTo>
                  <a:lnTo>
                    <a:pt x="354101" y="227565"/>
                  </a:lnTo>
                  <a:lnTo>
                    <a:pt x="335936" y="270510"/>
                  </a:lnTo>
                  <a:lnTo>
                    <a:pt x="330288" y="277800"/>
                  </a:lnTo>
                </a:path>
                <a:path w="360679" h="342264">
                  <a:moveTo>
                    <a:pt x="105244" y="341719"/>
                  </a:moveTo>
                  <a:lnTo>
                    <a:pt x="89286" y="335003"/>
                  </a:lnTo>
                  <a:lnTo>
                    <a:pt x="52800" y="306893"/>
                  </a:lnTo>
                  <a:lnTo>
                    <a:pt x="24612" y="270510"/>
                  </a:lnTo>
                  <a:lnTo>
                    <a:pt x="6439" y="227565"/>
                  </a:lnTo>
                  <a:lnTo>
                    <a:pt x="0" y="179772"/>
                  </a:lnTo>
                </a:path>
              </a:pathLst>
            </a:custGeom>
            <a:ln w="3266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302767" y="2433393"/>
              <a:ext cx="924560" cy="262890"/>
            </a:xfrm>
            <a:custGeom>
              <a:avLst/>
              <a:gdLst/>
              <a:ahLst/>
              <a:cxnLst/>
              <a:rect l="l" t="t" r="r" b="b"/>
              <a:pathLst>
                <a:path w="924559" h="262889">
                  <a:moveTo>
                    <a:pt x="924274" y="0"/>
                  </a:moveTo>
                  <a:lnTo>
                    <a:pt x="0" y="0"/>
                  </a:lnTo>
                  <a:lnTo>
                    <a:pt x="0" y="262522"/>
                  </a:lnTo>
                  <a:lnTo>
                    <a:pt x="9242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6063702" y="2477040"/>
            <a:ext cx="647156" cy="196710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95"/>
              </a:spcBef>
              <a:tabLst>
                <a:tab pos="320418" algn="l"/>
              </a:tabLst>
            </a:pPr>
            <a:r>
              <a:rPr sz="1199" b="1" spc="-5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r>
              <a:rPr sz="1199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25">
                <a:solidFill>
                  <a:srgbClr val="B68150"/>
                </a:solidFill>
                <a:latin typeface="Montserrat SemiBold"/>
                <a:cs typeface="Montserrat SemiBold"/>
              </a:rPr>
              <a:t>TRA</a:t>
            </a:r>
            <a:endParaRPr sz="1199">
              <a:latin typeface="Montserrat SemiBold"/>
              <a:cs typeface="Montserrat SemiBold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200622" y="2401223"/>
            <a:ext cx="1127448" cy="392101"/>
            <a:chOff x="8203020" y="2403241"/>
            <a:chExt cx="1128395" cy="392430"/>
          </a:xfrm>
        </p:grpSpPr>
        <p:sp>
          <p:nvSpPr>
            <p:cNvPr id="37" name="object 37"/>
            <p:cNvSpPr/>
            <p:nvPr/>
          </p:nvSpPr>
          <p:spPr>
            <a:xfrm>
              <a:off x="8218591" y="2418814"/>
              <a:ext cx="360680" cy="360045"/>
            </a:xfrm>
            <a:custGeom>
              <a:avLst/>
              <a:gdLst/>
              <a:ahLst/>
              <a:cxnLst/>
              <a:rect l="l" t="t" r="r" b="b"/>
              <a:pathLst>
                <a:path w="360679" h="360044">
                  <a:moveTo>
                    <a:pt x="180314" y="0"/>
                  </a:moveTo>
                  <a:lnTo>
                    <a:pt x="132388" y="6426"/>
                  </a:lnTo>
                  <a:lnTo>
                    <a:pt x="89310" y="24554"/>
                  </a:lnTo>
                  <a:lnTo>
                    <a:pt x="52815" y="52675"/>
                  </a:lnTo>
                  <a:lnTo>
                    <a:pt x="24619" y="89082"/>
                  </a:lnTo>
                  <a:lnTo>
                    <a:pt x="6442" y="132043"/>
                  </a:lnTo>
                  <a:lnTo>
                    <a:pt x="0" y="179861"/>
                  </a:lnTo>
                  <a:lnTo>
                    <a:pt x="6442" y="227678"/>
                  </a:lnTo>
                  <a:lnTo>
                    <a:pt x="24620" y="270646"/>
                  </a:lnTo>
                  <a:lnTo>
                    <a:pt x="52816" y="307047"/>
                  </a:lnTo>
                  <a:lnTo>
                    <a:pt x="89310" y="335170"/>
                  </a:lnTo>
                  <a:lnTo>
                    <a:pt x="132389" y="353300"/>
                  </a:lnTo>
                  <a:lnTo>
                    <a:pt x="180315" y="359725"/>
                  </a:lnTo>
                  <a:lnTo>
                    <a:pt x="228254" y="353300"/>
                  </a:lnTo>
                  <a:lnTo>
                    <a:pt x="271322" y="335170"/>
                  </a:lnTo>
                  <a:lnTo>
                    <a:pt x="307821" y="307047"/>
                  </a:lnTo>
                  <a:lnTo>
                    <a:pt x="336014" y="270646"/>
                  </a:lnTo>
                  <a:lnTo>
                    <a:pt x="354187" y="227678"/>
                  </a:lnTo>
                  <a:lnTo>
                    <a:pt x="360630" y="179861"/>
                  </a:lnTo>
                  <a:lnTo>
                    <a:pt x="354187" y="132043"/>
                  </a:lnTo>
                  <a:lnTo>
                    <a:pt x="336014" y="89082"/>
                  </a:lnTo>
                  <a:lnTo>
                    <a:pt x="307821" y="52675"/>
                  </a:lnTo>
                  <a:lnTo>
                    <a:pt x="271322" y="24554"/>
                  </a:lnTo>
                  <a:lnTo>
                    <a:pt x="228253" y="6426"/>
                  </a:lnTo>
                  <a:lnTo>
                    <a:pt x="18031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219352" y="2419573"/>
              <a:ext cx="360680" cy="360045"/>
            </a:xfrm>
            <a:custGeom>
              <a:avLst/>
              <a:gdLst/>
              <a:ahLst/>
              <a:cxnLst/>
              <a:rect l="l" t="t" r="r" b="b"/>
              <a:pathLst>
                <a:path w="360679" h="360044">
                  <a:moveTo>
                    <a:pt x="0" y="179772"/>
                  </a:moveTo>
                  <a:lnTo>
                    <a:pt x="6437" y="131979"/>
                  </a:lnTo>
                  <a:lnTo>
                    <a:pt x="24605" y="89045"/>
                  </a:lnTo>
                  <a:lnTo>
                    <a:pt x="52786" y="52650"/>
                  </a:lnTo>
                  <a:lnTo>
                    <a:pt x="89263" y="24541"/>
                  </a:lnTo>
                  <a:lnTo>
                    <a:pt x="132312" y="6426"/>
                  </a:lnTo>
                  <a:lnTo>
                    <a:pt x="180226" y="0"/>
                  </a:lnTo>
                  <a:lnTo>
                    <a:pt x="228139" y="6426"/>
                  </a:lnTo>
                  <a:lnTo>
                    <a:pt x="271195" y="24541"/>
                  </a:lnTo>
                  <a:lnTo>
                    <a:pt x="307669" y="52650"/>
                  </a:lnTo>
                  <a:lnTo>
                    <a:pt x="335849" y="89045"/>
                  </a:lnTo>
                  <a:lnTo>
                    <a:pt x="354010" y="131979"/>
                  </a:lnTo>
                  <a:lnTo>
                    <a:pt x="360452" y="179772"/>
                  </a:lnTo>
                  <a:lnTo>
                    <a:pt x="354010" y="227565"/>
                  </a:lnTo>
                  <a:lnTo>
                    <a:pt x="335849" y="270510"/>
                  </a:lnTo>
                  <a:lnTo>
                    <a:pt x="307669" y="306893"/>
                  </a:lnTo>
                  <a:lnTo>
                    <a:pt x="271195" y="335003"/>
                  </a:lnTo>
                  <a:lnTo>
                    <a:pt x="228139" y="353126"/>
                  </a:lnTo>
                  <a:lnTo>
                    <a:pt x="180226" y="359547"/>
                  </a:lnTo>
                  <a:lnTo>
                    <a:pt x="132313" y="353126"/>
                  </a:lnTo>
                  <a:lnTo>
                    <a:pt x="89263" y="335003"/>
                  </a:lnTo>
                  <a:lnTo>
                    <a:pt x="52787" y="306893"/>
                  </a:lnTo>
                  <a:lnTo>
                    <a:pt x="24606" y="270510"/>
                  </a:lnTo>
                  <a:lnTo>
                    <a:pt x="6437" y="227565"/>
                  </a:lnTo>
                  <a:lnTo>
                    <a:pt x="0" y="179772"/>
                  </a:lnTo>
                  <a:close/>
                </a:path>
              </a:pathLst>
            </a:custGeom>
            <a:ln w="3266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579271" y="2426408"/>
              <a:ext cx="751840" cy="328295"/>
            </a:xfrm>
            <a:custGeom>
              <a:avLst/>
              <a:gdLst/>
              <a:ahLst/>
              <a:cxnLst/>
              <a:rect l="l" t="t" r="r" b="b"/>
              <a:pathLst>
                <a:path w="751840" h="328294">
                  <a:moveTo>
                    <a:pt x="751786" y="0"/>
                  </a:moveTo>
                  <a:lnTo>
                    <a:pt x="0" y="0"/>
                  </a:lnTo>
                  <a:lnTo>
                    <a:pt x="0" y="327843"/>
                  </a:lnTo>
                  <a:lnTo>
                    <a:pt x="751787" y="327843"/>
                  </a:lnTo>
                  <a:lnTo>
                    <a:pt x="7517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8331663" y="2470061"/>
            <a:ext cx="921880" cy="196710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95"/>
              </a:spcBef>
              <a:tabLst>
                <a:tab pos="326129" algn="l"/>
              </a:tabLst>
            </a:pPr>
            <a:r>
              <a:rPr sz="1199" b="1" spc="-50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sz="1199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10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199">
              <a:latin typeface="Montserrat SemiBold"/>
              <a:cs typeface="Montserrat Semi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35363" y="2977680"/>
            <a:ext cx="1422475" cy="3296690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527263">
              <a:lnSpc>
                <a:spcPct val="100000"/>
              </a:lnSpc>
              <a:spcBef>
                <a:spcPts val="100"/>
              </a:spcBef>
            </a:pPr>
            <a:r>
              <a:rPr sz="1199" b="0" spc="-10">
                <a:solidFill>
                  <a:srgbClr val="2D3842"/>
                </a:solidFill>
                <a:latin typeface="Montserrat Medium"/>
                <a:cs typeface="Montserrat Medium"/>
              </a:rPr>
              <a:t>People</a:t>
            </a:r>
            <a:endParaRPr sz="1199">
              <a:latin typeface="Montserrat Medium"/>
              <a:cs typeface="Montserrat Medium"/>
            </a:endParaRPr>
          </a:p>
          <a:p>
            <a:pPr marL="240472" marR="33628" indent="-227783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Mum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Dad,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dreams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aspirations</a:t>
            </a:r>
            <a:endParaRPr sz="799">
              <a:latin typeface="Montserrat"/>
              <a:cs typeface="Montserrat"/>
            </a:endParaRPr>
          </a:p>
          <a:p>
            <a:pPr marL="240472" marR="9517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Adult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children,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dreams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&amp;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aspirations</a:t>
            </a:r>
            <a:endParaRPr sz="799">
              <a:latin typeface="Montserrat"/>
              <a:cs typeface="Montserrat"/>
            </a:endParaRPr>
          </a:p>
          <a:p>
            <a:pPr marL="240472" marR="181465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Relationship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issues,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divorce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breakdowns</a:t>
            </a:r>
            <a:endParaRPr sz="799">
              <a:latin typeface="Montserrat"/>
              <a:cs typeface="Montserrat"/>
            </a:endParaRPr>
          </a:p>
          <a:p>
            <a:pPr marL="240472" marR="408613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Non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interested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children</a:t>
            </a:r>
            <a:endParaRPr sz="799">
              <a:latin typeface="Montserrat"/>
              <a:cs typeface="Montserrat"/>
            </a:endParaRPr>
          </a:p>
          <a:p>
            <a:pPr marL="240472" marR="162430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Interested</a:t>
            </a:r>
            <a:r>
              <a:rPr sz="7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can’t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manage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money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Health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Issues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Control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issues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Staff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issues,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retaining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5"/>
              </a:spcBef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good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people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Communication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issues</a:t>
            </a:r>
            <a:endParaRPr sz="799">
              <a:latin typeface="Montserrat"/>
              <a:cs typeface="Montserrat"/>
            </a:endParaRPr>
          </a:p>
          <a:p>
            <a:pPr marL="240472" marR="190348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Mismatch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values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and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trust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76991" y="2977680"/>
            <a:ext cx="1350145" cy="2202234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435261">
              <a:lnSpc>
                <a:spcPct val="100000"/>
              </a:lnSpc>
              <a:spcBef>
                <a:spcPts val="100"/>
              </a:spcBef>
            </a:pPr>
            <a:r>
              <a:rPr sz="1199" b="0" spc="-10">
                <a:solidFill>
                  <a:srgbClr val="2D3842"/>
                </a:solidFill>
                <a:latin typeface="Montserrat Medium"/>
                <a:cs typeface="Montserrat Medium"/>
              </a:rPr>
              <a:t>Family</a:t>
            </a:r>
            <a:endParaRPr sz="1199">
              <a:latin typeface="Montserrat Medium"/>
              <a:cs typeface="Montserrat Medium"/>
            </a:endParaRPr>
          </a:p>
          <a:p>
            <a:pPr marL="240472" indent="-227783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Non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alignment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Communication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Disinterest</a:t>
            </a:r>
            <a:r>
              <a:rPr sz="7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or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distrust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Self-righteousness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Expectance</a:t>
            </a:r>
            <a:endParaRPr sz="799">
              <a:latin typeface="Montserrat"/>
              <a:cs typeface="Montserrat"/>
            </a:endParaRPr>
          </a:p>
          <a:p>
            <a:pPr marL="240472" marR="57104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Participants</a:t>
            </a:r>
            <a:r>
              <a:rPr sz="799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don’t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want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get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involved</a:t>
            </a:r>
            <a:endParaRPr sz="799">
              <a:latin typeface="Montserrat"/>
              <a:cs typeface="Montserrat"/>
            </a:endParaRPr>
          </a:p>
          <a:p>
            <a:pPr marL="240472" marR="29186" indent="-227783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Financial</a:t>
            </a:r>
            <a:r>
              <a:rPr sz="799" spc="-4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mismatch</a:t>
            </a:r>
            <a:r>
              <a:rPr sz="799" spc="-50">
                <a:solidFill>
                  <a:srgbClr val="2D3842"/>
                </a:solidFill>
                <a:latin typeface="Montserrat"/>
                <a:cs typeface="Montserrat"/>
              </a:rPr>
              <a:t> -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some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have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money,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some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don’t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Divorce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18237" y="2977680"/>
            <a:ext cx="1371717" cy="4107538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447317">
              <a:lnSpc>
                <a:spcPct val="100000"/>
              </a:lnSpc>
              <a:spcBef>
                <a:spcPts val="100"/>
              </a:spcBef>
            </a:pPr>
            <a:r>
              <a:rPr sz="1199" b="0" spc="-10">
                <a:solidFill>
                  <a:srgbClr val="2D3842"/>
                </a:solidFill>
                <a:latin typeface="Montserrat Medium"/>
                <a:cs typeface="Montserrat Medium"/>
              </a:rPr>
              <a:t>Financial</a:t>
            </a:r>
            <a:endParaRPr sz="1199">
              <a:latin typeface="Montserrat Medium"/>
              <a:cs typeface="Montserrat Medium"/>
            </a:endParaRPr>
          </a:p>
          <a:p>
            <a:pPr marL="240472" marR="5076" indent="-227783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much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Mum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Dad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endParaRPr sz="799">
              <a:latin typeface="Montserrat"/>
              <a:cs typeface="Montserrat"/>
            </a:endParaRPr>
          </a:p>
          <a:p>
            <a:pPr marL="240472" marR="131340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Dollars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they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might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need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capital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required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Charities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Loans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children</a:t>
            </a:r>
            <a:endParaRPr sz="799">
              <a:latin typeface="Montserrat"/>
              <a:cs typeface="Montserrat"/>
            </a:endParaRPr>
          </a:p>
          <a:p>
            <a:pPr marL="240472" marR="22207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Children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employed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business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V’s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not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employed</a:t>
            </a:r>
            <a:endParaRPr sz="799">
              <a:latin typeface="Montserrat"/>
              <a:cs typeface="Montserrat"/>
            </a:endParaRPr>
          </a:p>
          <a:p>
            <a:pPr marL="240472" marR="38704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Distribution</a:t>
            </a:r>
            <a:r>
              <a:rPr sz="799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income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future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>
                <a:solidFill>
                  <a:srgbClr val="2D3842"/>
                </a:solidFill>
                <a:latin typeface="Montserrat"/>
                <a:cs typeface="Montserrat"/>
              </a:rPr>
              <a:t>–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Fair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V’s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Equal</a:t>
            </a:r>
            <a:endParaRPr sz="799">
              <a:latin typeface="Montserrat"/>
              <a:cs typeface="Montserrat"/>
            </a:endParaRPr>
          </a:p>
          <a:p>
            <a:pPr marL="240472" marR="270928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Income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capital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distribution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Reporting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finances</a:t>
            </a:r>
            <a:endParaRPr sz="799">
              <a:latin typeface="Montserrat"/>
              <a:cs typeface="Montserrat"/>
            </a:endParaRPr>
          </a:p>
          <a:p>
            <a:pPr marL="241107" marR="64717" indent="-228417" algn="just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Investment</a:t>
            </a:r>
            <a:r>
              <a:rPr sz="799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decision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making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now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future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Investment</a:t>
            </a:r>
            <a:r>
              <a:rPr sz="799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advice</a:t>
            </a:r>
            <a:endParaRPr sz="799">
              <a:latin typeface="Montserrat"/>
              <a:cs typeface="Montserrat"/>
            </a:endParaRPr>
          </a:p>
          <a:p>
            <a:pPr marL="240472" marR="130071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seek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advice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from</a:t>
            </a:r>
            <a:endParaRPr sz="799">
              <a:latin typeface="Montserrat"/>
              <a:cs typeface="Montserrat"/>
            </a:endParaRPr>
          </a:p>
          <a:p>
            <a:pPr marL="240472" marR="202403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Debts,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guaranties,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warranties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59612" y="2976411"/>
            <a:ext cx="1425647" cy="2813860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333743">
              <a:lnSpc>
                <a:spcPct val="100000"/>
              </a:lnSpc>
              <a:spcBef>
                <a:spcPts val="100"/>
              </a:spcBef>
            </a:pPr>
            <a:r>
              <a:rPr sz="1199" b="0" spc="-10">
                <a:solidFill>
                  <a:srgbClr val="2D3842"/>
                </a:solidFill>
                <a:latin typeface="Montserrat Medium"/>
                <a:cs typeface="Montserrat Medium"/>
              </a:rPr>
              <a:t>Structural</a:t>
            </a:r>
            <a:endParaRPr sz="1199">
              <a:latin typeface="Montserrat Medium"/>
              <a:cs typeface="Montserrat Medium"/>
            </a:endParaRPr>
          </a:p>
          <a:p>
            <a:pPr marL="241107" indent="-229052">
              <a:lnSpc>
                <a:spcPct val="100000"/>
              </a:lnSpc>
              <a:spcBef>
                <a:spcPts val="74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owns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endParaRPr sz="799">
              <a:latin typeface="Montserrat"/>
              <a:cs typeface="Montserrat"/>
            </a:endParaRPr>
          </a:p>
          <a:p>
            <a:pPr marL="241107" marR="107864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structure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fit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purpose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7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asset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protected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10"/>
              </a:spcBef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tax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efficient</a:t>
            </a:r>
            <a:endParaRPr sz="799">
              <a:latin typeface="Montserrat"/>
              <a:cs typeface="Montserrat"/>
            </a:endParaRPr>
          </a:p>
          <a:p>
            <a:pPr marL="241107" marR="37435" indent="-229052">
              <a:lnSpc>
                <a:spcPct val="100000"/>
              </a:lnSpc>
              <a:spcBef>
                <a:spcPts val="620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structure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allow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handing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over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control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CGT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tax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10"/>
              </a:spcBef>
            </a:pP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considerations</a:t>
            </a:r>
            <a:endParaRPr sz="799">
              <a:latin typeface="Montserrat"/>
              <a:cs typeface="Montserrat"/>
            </a:endParaRPr>
          </a:p>
          <a:p>
            <a:pPr marL="241107" marR="256969" indent="-229052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structures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future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proof</a:t>
            </a:r>
            <a:endParaRPr sz="799">
              <a:latin typeface="Montserrat"/>
              <a:cs typeface="Montserrat"/>
            </a:endParaRPr>
          </a:p>
          <a:p>
            <a:pPr marL="241107" marR="34263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So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they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represent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wills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estate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planning</a:t>
            </a:r>
            <a:endParaRPr sz="799">
              <a:latin typeface="Montserrat"/>
              <a:cs typeface="Montserrat"/>
            </a:endParaRPr>
          </a:p>
          <a:p>
            <a:pPr marL="241107" marR="148471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easily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report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across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group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59611" y="5840394"/>
            <a:ext cx="1394558" cy="135795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799" b="1">
                <a:solidFill>
                  <a:srgbClr val="2D3842"/>
                </a:solidFill>
                <a:latin typeface="Montserrat"/>
                <a:cs typeface="Montserrat"/>
              </a:rPr>
              <a:t>Required</a:t>
            </a:r>
            <a:r>
              <a:rPr sz="799" b="1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b="1" spc="-10">
                <a:solidFill>
                  <a:srgbClr val="2D3842"/>
                </a:solidFill>
                <a:latin typeface="Montserrat"/>
                <a:cs typeface="Montserrat"/>
              </a:rPr>
              <a:t>documentation: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59611" y="6041393"/>
            <a:ext cx="1331746" cy="753747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241107" indent="-229052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Wills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estate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wishes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All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loan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documents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Revised</a:t>
            </a:r>
            <a:r>
              <a:rPr sz="7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structures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All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other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agreements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353519" y="2977680"/>
            <a:ext cx="1374890" cy="3825835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473330">
              <a:lnSpc>
                <a:spcPct val="100000"/>
              </a:lnSpc>
              <a:spcBef>
                <a:spcPts val="100"/>
              </a:spcBef>
            </a:pPr>
            <a:r>
              <a:rPr sz="1199" b="0" spc="-10">
                <a:solidFill>
                  <a:srgbClr val="2D3842"/>
                </a:solidFill>
                <a:latin typeface="Montserrat Medium"/>
                <a:cs typeface="Montserrat Medium"/>
              </a:rPr>
              <a:t>Timing</a:t>
            </a:r>
            <a:endParaRPr sz="1199">
              <a:latin typeface="Montserrat Medium"/>
              <a:cs typeface="Montserrat Medium"/>
            </a:endParaRPr>
          </a:p>
          <a:p>
            <a:pPr marL="241107" marR="105326" indent="-229052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What’s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plan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on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timing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handover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for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income,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equity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6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control</a:t>
            </a:r>
            <a:endParaRPr sz="799">
              <a:latin typeface="Montserrat"/>
              <a:cs typeface="Montserrat"/>
            </a:endParaRPr>
          </a:p>
          <a:p>
            <a:pPr marL="241107" marR="5076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When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ready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retire</a:t>
            </a:r>
            <a:endParaRPr sz="799">
              <a:latin typeface="Montserrat"/>
              <a:cs typeface="Montserrat"/>
            </a:endParaRPr>
          </a:p>
          <a:p>
            <a:pPr marL="241107" marR="21445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retire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still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participate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on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board</a:t>
            </a:r>
            <a:endParaRPr sz="799">
              <a:latin typeface="Montserrat"/>
              <a:cs typeface="Montserrat"/>
            </a:endParaRPr>
          </a:p>
          <a:p>
            <a:pPr marL="241107" marR="96443" indent="-229052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When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member/s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take</a:t>
            </a:r>
            <a:r>
              <a:rPr sz="7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over</a:t>
            </a:r>
            <a:endParaRPr sz="799">
              <a:latin typeface="Montserrat"/>
              <a:cs typeface="Montserrat"/>
            </a:endParaRPr>
          </a:p>
          <a:p>
            <a:pPr marL="228417" marR="110401" indent="-229052" algn="r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28417" algn="l"/>
                <a:tab pos="229052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know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with</a:t>
            </a:r>
            <a:endParaRPr sz="799">
              <a:latin typeface="Montserrat"/>
              <a:cs typeface="Montserrat"/>
            </a:endParaRPr>
          </a:p>
          <a:p>
            <a:pPr marR="125629" algn="r">
              <a:lnSpc>
                <a:spcPct val="100000"/>
              </a:lnSpc>
              <a:spcBef>
                <a:spcPts val="10"/>
              </a:spcBef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confidence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it’s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time</a:t>
            </a:r>
            <a:endParaRPr sz="799">
              <a:latin typeface="Montserrat"/>
              <a:cs typeface="Montserrat"/>
            </a:endParaRPr>
          </a:p>
          <a:p>
            <a:pPr marL="241107" marR="40607" indent="-229052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happens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die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or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lose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capacity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now</a:t>
            </a:r>
            <a:endParaRPr sz="799">
              <a:latin typeface="Montserrat"/>
              <a:cs typeface="Montserrat"/>
            </a:endParaRPr>
          </a:p>
          <a:p>
            <a:pPr marL="241107" marR="137050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What’s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back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up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plan</a:t>
            </a:r>
            <a:endParaRPr sz="799">
              <a:latin typeface="Montserrat"/>
              <a:cs typeface="Montserrat"/>
            </a:endParaRPr>
          </a:p>
          <a:p>
            <a:pPr marL="241107" marR="406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Should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have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fire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drill</a:t>
            </a:r>
            <a:endParaRPr sz="799">
              <a:latin typeface="Montserrat"/>
              <a:cs typeface="Montserrat"/>
            </a:endParaRPr>
          </a:p>
          <a:p>
            <a:pPr marL="241107" marR="29821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all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this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place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now</a:t>
            </a:r>
            <a:endParaRPr sz="799">
              <a:latin typeface="Montserrat"/>
              <a:cs typeface="Montserrat"/>
            </a:endParaRPr>
          </a:p>
          <a:p>
            <a:pPr marL="241107" marR="151009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long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this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take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982576" y="2988034"/>
            <a:ext cx="1433895" cy="898405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04056">
              <a:lnSpc>
                <a:spcPct val="100000"/>
              </a:lnSpc>
              <a:spcBef>
                <a:spcPts val="100"/>
              </a:spcBef>
            </a:pPr>
            <a:r>
              <a:rPr sz="1199" b="0" spc="-10">
                <a:solidFill>
                  <a:srgbClr val="2D3842"/>
                </a:solidFill>
                <a:latin typeface="Montserrat Medium"/>
                <a:cs typeface="Montserrat Medium"/>
              </a:rPr>
              <a:t>Communication</a:t>
            </a:r>
            <a:endParaRPr sz="1199">
              <a:latin typeface="Montserrat Medium"/>
              <a:cs typeface="Montserrat Medium"/>
            </a:endParaRPr>
          </a:p>
          <a:p>
            <a:pPr marL="97712" indent="-85656">
              <a:lnSpc>
                <a:spcPct val="100000"/>
              </a:lnSpc>
              <a:spcBef>
                <a:spcPts val="634"/>
              </a:spcBef>
              <a:buAutoNum type="arabicPeriod"/>
              <a:tabLst>
                <a:tab pos="98346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get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clear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first</a:t>
            </a:r>
            <a:endParaRPr sz="799">
              <a:latin typeface="Montserrat"/>
              <a:cs typeface="Montserrat"/>
            </a:endParaRPr>
          </a:p>
          <a:p>
            <a:pPr marL="12690" marR="43780" indent="105326">
              <a:lnSpc>
                <a:spcPct val="100000"/>
              </a:lnSpc>
              <a:buAutoNum type="arabicPeriod"/>
              <a:tabLst>
                <a:tab pos="118016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3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plan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sorted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first</a:t>
            </a:r>
            <a:endParaRPr sz="799">
              <a:latin typeface="Montserrat"/>
              <a:cs typeface="Montserrat"/>
            </a:endParaRPr>
          </a:p>
          <a:p>
            <a:pPr marL="12690" marR="5076" indent="80580">
              <a:lnSpc>
                <a:spcPct val="100000"/>
              </a:lnSpc>
              <a:buAutoNum type="arabicPeriod"/>
              <a:tabLst>
                <a:tab pos="93270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communicate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947553" y="3890678"/>
            <a:ext cx="1436433" cy="2943926"/>
          </a:xfrm>
          <a:prstGeom prst="rect">
            <a:avLst/>
          </a:prstGeom>
        </p:spPr>
        <p:txBody>
          <a:bodyPr vert="horz" wrap="square" lIns="0" tIns="13324" rIns="0" bIns="0" rtlCol="0">
            <a:spAutoFit/>
          </a:bodyPr>
          <a:lstStyle/>
          <a:p>
            <a:pPr marL="240472" marR="111036" indent="-227783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 </a:t>
            </a:r>
            <a:r>
              <a:rPr sz="799" spc="-50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communicate</a:t>
            </a:r>
            <a:r>
              <a:rPr sz="799" spc="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extended</a:t>
            </a:r>
            <a:r>
              <a:rPr sz="799" spc="-4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family,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spouses,</a:t>
            </a:r>
            <a:r>
              <a:rPr sz="799" spc="-4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partners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etc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keep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5"/>
              </a:spcBef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everyone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loop</a:t>
            </a:r>
            <a:endParaRPr sz="799">
              <a:latin typeface="Montserrat"/>
              <a:cs typeface="Montserrat"/>
            </a:endParaRPr>
          </a:p>
          <a:p>
            <a:pPr marL="240472" marR="29186" indent="-227783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people/family</a:t>
            </a:r>
            <a:r>
              <a:rPr sz="799" spc="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to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sign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non-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disclosure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document</a:t>
            </a:r>
            <a:endParaRPr sz="799">
              <a:latin typeface="Montserrat"/>
              <a:cs typeface="Montserrat"/>
            </a:endParaRPr>
          </a:p>
          <a:p>
            <a:pPr marL="240472" marR="214457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there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forum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people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discuss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concerns</a:t>
            </a:r>
            <a:r>
              <a:rPr sz="799" spc="-4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disagreements</a:t>
            </a:r>
            <a:endParaRPr sz="799">
              <a:latin typeface="Montserrat"/>
              <a:cs typeface="Montserrat"/>
            </a:endParaRPr>
          </a:p>
          <a:p>
            <a:pPr marL="240472" marR="5076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happens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disagree</a:t>
            </a:r>
            <a:endParaRPr sz="799">
              <a:latin typeface="Montserrat"/>
              <a:cs typeface="Montserrat"/>
            </a:endParaRPr>
          </a:p>
          <a:p>
            <a:pPr marL="240472" marR="175120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happens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>
                <a:solidFill>
                  <a:srgbClr val="2D3842"/>
                </a:solidFill>
                <a:latin typeface="Montserrat"/>
                <a:cs typeface="Montserrat"/>
              </a:rPr>
              <a:t>1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 person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seen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>
                <a:solidFill>
                  <a:srgbClr val="2D3842"/>
                </a:solidFill>
                <a:latin typeface="Montserrat"/>
                <a:cs typeface="Montserrat"/>
              </a:rPr>
              <a:t>be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favoured</a:t>
            </a:r>
            <a:endParaRPr sz="799">
              <a:latin typeface="Montserrat"/>
              <a:cs typeface="Montserrat"/>
            </a:endParaRPr>
          </a:p>
          <a:p>
            <a:pPr marL="240472" marR="31725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>
                <a:solidFill>
                  <a:srgbClr val="2D3842"/>
                </a:solidFill>
                <a:latin typeface="Montserrat"/>
                <a:cs typeface="Montserrat"/>
              </a:rPr>
              <a:t>make</a:t>
            </a:r>
            <a:r>
              <a:rPr sz="7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>
                <a:solidFill>
                  <a:srgbClr val="2D3842"/>
                </a:solidFill>
                <a:latin typeface="Montserrat"/>
                <a:cs typeface="Montserrat"/>
              </a:rPr>
              <a:t>this</a:t>
            </a:r>
            <a:r>
              <a:rPr sz="799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>
                <a:solidFill>
                  <a:srgbClr val="2D3842"/>
                </a:solidFill>
                <a:latin typeface="Montserrat"/>
                <a:cs typeface="Montserrat"/>
              </a:rPr>
              <a:t>robust</a:t>
            </a:r>
            <a:endParaRPr sz="799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27271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C08AE0-B7C0-386F-8855-405CE0BFFFEC}"/>
              </a:ext>
            </a:extLst>
          </p:cNvPr>
          <p:cNvSpPr txBox="1"/>
          <p:nvPr/>
        </p:nvSpPr>
        <p:spPr>
          <a:xfrm>
            <a:off x="2846387" y="909733"/>
            <a:ext cx="5000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Succession Plan opportunities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7D010D-FB91-F430-22D0-3CA242D3A7E0}"/>
              </a:ext>
            </a:extLst>
          </p:cNvPr>
          <p:cNvSpPr txBox="1"/>
          <p:nvPr/>
        </p:nvSpPr>
        <p:spPr>
          <a:xfrm>
            <a:off x="1155700" y="1720850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Aging parents, first generation, handover of wealth, 10-20-100 year plan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572D5C-8C88-A4EA-1FF1-398D21CDFE5A}"/>
              </a:ext>
            </a:extLst>
          </p:cNvPr>
          <p:cNvSpPr txBox="1"/>
          <p:nvPr/>
        </p:nvSpPr>
        <p:spPr>
          <a:xfrm>
            <a:off x="1460500" y="2121011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Across multiple assets; including business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793CEE-72C1-C3A1-5DA7-B633FC1031FD}"/>
              </a:ext>
            </a:extLst>
          </p:cNvPr>
          <p:cNvSpPr txBox="1"/>
          <p:nvPr/>
        </p:nvSpPr>
        <p:spPr>
          <a:xfrm>
            <a:off x="1155700" y="2960359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In partnerships, in business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505E04-CC23-63EF-7196-E58BC998F4E2}"/>
              </a:ext>
            </a:extLst>
          </p:cNvPr>
          <p:cNvSpPr txBox="1"/>
          <p:nvPr/>
        </p:nvSpPr>
        <p:spPr>
          <a:xfrm>
            <a:off x="1460500" y="3422778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People looking to sell the business in the future</a:t>
            </a:r>
          </a:p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What’s the plan? Use “Chaos to Greatness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A57E10-11C1-0D2B-DE51-C2ABA1D62E69}"/>
              </a:ext>
            </a:extLst>
          </p:cNvPr>
          <p:cNvSpPr txBox="1"/>
          <p:nvPr/>
        </p:nvSpPr>
        <p:spPr>
          <a:xfrm>
            <a:off x="1155700" y="4367253"/>
            <a:ext cx="953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To simplify the assets for the next generation or to simply retire – Build their family office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68CB38-CD0C-94D2-E12B-C884D1B4C32D}"/>
              </a:ext>
            </a:extLst>
          </p:cNvPr>
          <p:cNvSpPr txBox="1"/>
          <p:nvPr/>
        </p:nvSpPr>
        <p:spPr>
          <a:xfrm>
            <a:off x="1460500" y="4874288"/>
            <a:ext cx="510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Multiple roles:</a:t>
            </a:r>
          </a:p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 - Build the plan</a:t>
            </a:r>
          </a:p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 - Build the skill sets required</a:t>
            </a:r>
          </a:p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 - Form the Advisory Board</a:t>
            </a:r>
          </a:p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 - Be selected on the board</a:t>
            </a:r>
          </a:p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 - be the board individually</a:t>
            </a:r>
          </a:p>
          <a:p>
            <a:r>
              <a:rPr lang="en-AU" sz="1600">
                <a:solidFill>
                  <a:srgbClr val="2E3842"/>
                </a:solidFill>
                <a:latin typeface="Montserrat" pitchFamily="2" charset="0"/>
              </a:rPr>
              <a:t> - Be the sense maker</a:t>
            </a:r>
          </a:p>
        </p:txBody>
      </p:sp>
    </p:spTree>
    <p:extLst>
      <p:ext uri="{BB962C8B-B14F-4D97-AF65-F5344CB8AC3E}">
        <p14:creationId xmlns:p14="http://schemas.microsoft.com/office/powerpoint/2010/main" val="23772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t>Succession</a:t>
            </a:r>
            <a:r>
              <a:rPr spc="-25"/>
              <a:t> </a:t>
            </a:r>
            <a:r>
              <a:t>Plan</a:t>
            </a:r>
            <a:r>
              <a:rPr spc="-15"/>
              <a:t> </a:t>
            </a:r>
            <a:r>
              <a:t>Flow </a:t>
            </a:r>
            <a:r>
              <a:rPr spc="-10"/>
              <a:t>Chart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676990" y="2061130"/>
            <a:ext cx="6391619" cy="3957803"/>
            <a:chOff x="2674747" y="2062861"/>
            <a:chExt cx="6396990" cy="3961129"/>
          </a:xfrm>
        </p:grpSpPr>
        <p:sp>
          <p:nvSpPr>
            <p:cNvPr id="4" name="object 4"/>
            <p:cNvSpPr/>
            <p:nvPr/>
          </p:nvSpPr>
          <p:spPr>
            <a:xfrm>
              <a:off x="2936494" y="2062860"/>
              <a:ext cx="6134735" cy="3961129"/>
            </a:xfrm>
            <a:custGeom>
              <a:avLst/>
              <a:gdLst/>
              <a:ahLst/>
              <a:cxnLst/>
              <a:rect l="l" t="t" r="r" b="b"/>
              <a:pathLst>
                <a:path w="6134734" h="3961129">
                  <a:moveTo>
                    <a:pt x="391274" y="3374263"/>
                  </a:moveTo>
                  <a:lnTo>
                    <a:pt x="390017" y="3372866"/>
                  </a:lnTo>
                  <a:lnTo>
                    <a:pt x="388861" y="3371723"/>
                  </a:lnTo>
                  <a:lnTo>
                    <a:pt x="385826" y="3372866"/>
                  </a:lnTo>
                  <a:lnTo>
                    <a:pt x="14859" y="3743833"/>
                  </a:lnTo>
                  <a:lnTo>
                    <a:pt x="14732" y="3743833"/>
                  </a:lnTo>
                  <a:lnTo>
                    <a:pt x="46736" y="3652774"/>
                  </a:lnTo>
                  <a:lnTo>
                    <a:pt x="47752" y="3650107"/>
                  </a:lnTo>
                  <a:lnTo>
                    <a:pt x="46355" y="3648710"/>
                  </a:lnTo>
                  <a:lnTo>
                    <a:pt x="889" y="3759073"/>
                  </a:lnTo>
                  <a:lnTo>
                    <a:pt x="0" y="3761740"/>
                  </a:lnTo>
                  <a:lnTo>
                    <a:pt x="1397" y="3763137"/>
                  </a:lnTo>
                  <a:lnTo>
                    <a:pt x="4064" y="3762121"/>
                  </a:lnTo>
                  <a:lnTo>
                    <a:pt x="43129" y="3748405"/>
                  </a:lnTo>
                  <a:lnTo>
                    <a:pt x="106807" y="3726053"/>
                  </a:lnTo>
                  <a:lnTo>
                    <a:pt x="114173" y="3716909"/>
                  </a:lnTo>
                  <a:lnTo>
                    <a:pt x="112903" y="3715512"/>
                  </a:lnTo>
                  <a:lnTo>
                    <a:pt x="110236" y="3716401"/>
                  </a:lnTo>
                  <a:lnTo>
                    <a:pt x="19304" y="3748278"/>
                  </a:lnTo>
                  <a:lnTo>
                    <a:pt x="19304" y="3748405"/>
                  </a:lnTo>
                  <a:lnTo>
                    <a:pt x="19177" y="3748278"/>
                  </a:lnTo>
                  <a:lnTo>
                    <a:pt x="19304" y="3748278"/>
                  </a:lnTo>
                  <a:lnTo>
                    <a:pt x="23749" y="3743833"/>
                  </a:lnTo>
                  <a:lnTo>
                    <a:pt x="390271" y="3377311"/>
                  </a:lnTo>
                  <a:lnTo>
                    <a:pt x="391274" y="3374263"/>
                  </a:lnTo>
                  <a:close/>
                </a:path>
                <a:path w="6134734" h="3961129">
                  <a:moveTo>
                    <a:pt x="674116" y="2559558"/>
                  </a:moveTo>
                  <a:lnTo>
                    <a:pt x="674027" y="2556510"/>
                  </a:lnTo>
                  <a:lnTo>
                    <a:pt x="672846" y="2554732"/>
                  </a:lnTo>
                  <a:lnTo>
                    <a:pt x="671703" y="2553081"/>
                  </a:lnTo>
                  <a:lnTo>
                    <a:pt x="669671" y="2553081"/>
                  </a:lnTo>
                  <a:lnTo>
                    <a:pt x="664057" y="2561336"/>
                  </a:lnTo>
                  <a:lnTo>
                    <a:pt x="626745" y="2616581"/>
                  </a:lnTo>
                  <a:lnTo>
                    <a:pt x="626745" y="2243709"/>
                  </a:lnTo>
                  <a:lnTo>
                    <a:pt x="625348" y="2241677"/>
                  </a:lnTo>
                  <a:lnTo>
                    <a:pt x="621792" y="2241677"/>
                  </a:lnTo>
                  <a:lnTo>
                    <a:pt x="620395" y="2243709"/>
                  </a:lnTo>
                  <a:lnTo>
                    <a:pt x="620395" y="2616581"/>
                  </a:lnTo>
                  <a:lnTo>
                    <a:pt x="578612" y="2554732"/>
                  </a:lnTo>
                  <a:lnTo>
                    <a:pt x="577469" y="2552954"/>
                  </a:lnTo>
                  <a:lnTo>
                    <a:pt x="575437" y="2552954"/>
                  </a:lnTo>
                  <a:lnTo>
                    <a:pt x="572897" y="2556510"/>
                  </a:lnTo>
                  <a:lnTo>
                    <a:pt x="572985" y="2559558"/>
                  </a:lnTo>
                  <a:lnTo>
                    <a:pt x="574243" y="2561336"/>
                  </a:lnTo>
                  <a:lnTo>
                    <a:pt x="621284" y="2631186"/>
                  </a:lnTo>
                  <a:lnTo>
                    <a:pt x="622554" y="2632964"/>
                  </a:lnTo>
                  <a:lnTo>
                    <a:pt x="624586" y="2632964"/>
                  </a:lnTo>
                  <a:lnTo>
                    <a:pt x="625729" y="2631186"/>
                  </a:lnTo>
                  <a:lnTo>
                    <a:pt x="635596" y="2616581"/>
                  </a:lnTo>
                  <a:lnTo>
                    <a:pt x="673049" y="2561209"/>
                  </a:lnTo>
                  <a:lnTo>
                    <a:pt x="674116" y="2559558"/>
                  </a:lnTo>
                  <a:close/>
                </a:path>
                <a:path w="6134734" h="3961129">
                  <a:moveTo>
                    <a:pt x="1096137" y="3731768"/>
                  </a:moveTo>
                  <a:lnTo>
                    <a:pt x="1095502" y="3729355"/>
                  </a:lnTo>
                  <a:lnTo>
                    <a:pt x="1093152" y="3720846"/>
                  </a:lnTo>
                  <a:lnTo>
                    <a:pt x="1091933" y="3716401"/>
                  </a:lnTo>
                  <a:lnTo>
                    <a:pt x="1070102" y="3637153"/>
                  </a:lnTo>
                  <a:lnTo>
                    <a:pt x="1069340" y="3634740"/>
                  </a:lnTo>
                  <a:lnTo>
                    <a:pt x="1066800" y="3632327"/>
                  </a:lnTo>
                  <a:lnTo>
                    <a:pt x="1064387" y="3631692"/>
                  </a:lnTo>
                  <a:lnTo>
                    <a:pt x="1062101" y="3631057"/>
                  </a:lnTo>
                  <a:lnTo>
                    <a:pt x="1060704" y="3632454"/>
                  </a:lnTo>
                  <a:lnTo>
                    <a:pt x="1083945" y="3716274"/>
                  </a:lnTo>
                  <a:lnTo>
                    <a:pt x="1083945" y="3716401"/>
                  </a:lnTo>
                  <a:lnTo>
                    <a:pt x="1083818" y="3716401"/>
                  </a:lnTo>
                  <a:lnTo>
                    <a:pt x="1083818" y="3716274"/>
                  </a:lnTo>
                  <a:lnTo>
                    <a:pt x="769747" y="3402203"/>
                  </a:lnTo>
                  <a:lnTo>
                    <a:pt x="766953" y="3401441"/>
                  </a:lnTo>
                  <a:lnTo>
                    <a:pt x="765810" y="3402711"/>
                  </a:lnTo>
                  <a:lnTo>
                    <a:pt x="764540" y="3403981"/>
                  </a:lnTo>
                  <a:lnTo>
                    <a:pt x="765302" y="3406648"/>
                  </a:lnTo>
                  <a:lnTo>
                    <a:pt x="1079373" y="3720719"/>
                  </a:lnTo>
                  <a:lnTo>
                    <a:pt x="1079373" y="3720846"/>
                  </a:lnTo>
                  <a:lnTo>
                    <a:pt x="997839" y="3698240"/>
                  </a:lnTo>
                  <a:lnTo>
                    <a:pt x="995426" y="3697605"/>
                  </a:lnTo>
                  <a:lnTo>
                    <a:pt x="993902" y="3699002"/>
                  </a:lnTo>
                  <a:lnTo>
                    <a:pt x="994537" y="3701288"/>
                  </a:lnTo>
                  <a:lnTo>
                    <a:pt x="995172" y="3703701"/>
                  </a:lnTo>
                  <a:lnTo>
                    <a:pt x="997585" y="3706241"/>
                  </a:lnTo>
                  <a:lnTo>
                    <a:pt x="999998" y="3707003"/>
                  </a:lnTo>
                  <a:lnTo>
                    <a:pt x="1092327" y="3732403"/>
                  </a:lnTo>
                  <a:lnTo>
                    <a:pt x="1094740" y="3733165"/>
                  </a:lnTo>
                  <a:lnTo>
                    <a:pt x="1096137" y="3731768"/>
                  </a:lnTo>
                  <a:close/>
                </a:path>
                <a:path w="6134734" h="3961129">
                  <a:moveTo>
                    <a:pt x="2886456" y="263144"/>
                  </a:moveTo>
                  <a:lnTo>
                    <a:pt x="2886329" y="260604"/>
                  </a:lnTo>
                  <a:lnTo>
                    <a:pt x="2884932" y="259207"/>
                  </a:lnTo>
                  <a:lnTo>
                    <a:pt x="2883408" y="257810"/>
                  </a:lnTo>
                  <a:lnTo>
                    <a:pt x="2880995" y="257810"/>
                  </a:lnTo>
                  <a:lnTo>
                    <a:pt x="2879471" y="259207"/>
                  </a:lnTo>
                  <a:lnTo>
                    <a:pt x="2827528" y="310388"/>
                  </a:lnTo>
                  <a:lnTo>
                    <a:pt x="2827528" y="1651"/>
                  </a:lnTo>
                  <a:lnTo>
                    <a:pt x="2825750" y="0"/>
                  </a:lnTo>
                  <a:lnTo>
                    <a:pt x="2821432" y="0"/>
                  </a:lnTo>
                  <a:lnTo>
                    <a:pt x="2819654" y="1651"/>
                  </a:lnTo>
                  <a:lnTo>
                    <a:pt x="2819654" y="310388"/>
                  </a:lnTo>
                  <a:lnTo>
                    <a:pt x="2819527" y="310388"/>
                  </a:lnTo>
                  <a:lnTo>
                    <a:pt x="2767457" y="259080"/>
                  </a:lnTo>
                  <a:lnTo>
                    <a:pt x="2766187" y="257683"/>
                  </a:lnTo>
                  <a:lnTo>
                    <a:pt x="2763647" y="257683"/>
                  </a:lnTo>
                  <a:lnTo>
                    <a:pt x="2761996" y="259207"/>
                  </a:lnTo>
                  <a:lnTo>
                    <a:pt x="2760599" y="260604"/>
                  </a:lnTo>
                  <a:lnTo>
                    <a:pt x="2760599" y="263144"/>
                  </a:lnTo>
                  <a:lnTo>
                    <a:pt x="2761996" y="264541"/>
                  </a:lnTo>
                  <a:lnTo>
                    <a:pt x="2820797" y="322453"/>
                  </a:lnTo>
                  <a:lnTo>
                    <a:pt x="2822321" y="323977"/>
                  </a:lnTo>
                  <a:lnTo>
                    <a:pt x="2824734" y="323977"/>
                  </a:lnTo>
                  <a:lnTo>
                    <a:pt x="2826258" y="322453"/>
                  </a:lnTo>
                  <a:lnTo>
                    <a:pt x="2838526" y="310388"/>
                  </a:lnTo>
                  <a:lnTo>
                    <a:pt x="2885173" y="264541"/>
                  </a:lnTo>
                  <a:lnTo>
                    <a:pt x="2886456" y="263144"/>
                  </a:lnTo>
                  <a:close/>
                </a:path>
                <a:path w="6134734" h="3961129">
                  <a:moveTo>
                    <a:pt x="4068191" y="3617722"/>
                  </a:moveTo>
                  <a:lnTo>
                    <a:pt x="4065778" y="3615309"/>
                  </a:lnTo>
                  <a:lnTo>
                    <a:pt x="4062857" y="3616071"/>
                  </a:lnTo>
                  <a:lnTo>
                    <a:pt x="4060698" y="3618357"/>
                  </a:lnTo>
                  <a:lnTo>
                    <a:pt x="3735705" y="3943350"/>
                  </a:lnTo>
                  <a:lnTo>
                    <a:pt x="3735578" y="3943350"/>
                  </a:lnTo>
                  <a:lnTo>
                    <a:pt x="3760343" y="3859530"/>
                  </a:lnTo>
                  <a:lnTo>
                    <a:pt x="3761105" y="3857117"/>
                  </a:lnTo>
                  <a:lnTo>
                    <a:pt x="3759708" y="3855593"/>
                  </a:lnTo>
                  <a:lnTo>
                    <a:pt x="3757295" y="3856355"/>
                  </a:lnTo>
                  <a:lnTo>
                    <a:pt x="3754882" y="3856990"/>
                  </a:lnTo>
                  <a:lnTo>
                    <a:pt x="3752215" y="3859530"/>
                  </a:lnTo>
                  <a:lnTo>
                    <a:pt x="3723513" y="3956812"/>
                  </a:lnTo>
                  <a:lnTo>
                    <a:pt x="3722751" y="3959225"/>
                  </a:lnTo>
                  <a:lnTo>
                    <a:pt x="3724148" y="3960622"/>
                  </a:lnTo>
                  <a:lnTo>
                    <a:pt x="3726688" y="3959987"/>
                  </a:lnTo>
                  <a:lnTo>
                    <a:pt x="3767963" y="3947795"/>
                  </a:lnTo>
                  <a:lnTo>
                    <a:pt x="3821303" y="3932047"/>
                  </a:lnTo>
                  <a:lnTo>
                    <a:pt x="3823716" y="3931285"/>
                  </a:lnTo>
                  <a:lnTo>
                    <a:pt x="3826256" y="3928618"/>
                  </a:lnTo>
                  <a:lnTo>
                    <a:pt x="3827018" y="3926205"/>
                  </a:lnTo>
                  <a:lnTo>
                    <a:pt x="3827653" y="3923792"/>
                  </a:lnTo>
                  <a:lnTo>
                    <a:pt x="3826256" y="3922395"/>
                  </a:lnTo>
                  <a:lnTo>
                    <a:pt x="3823843" y="3923157"/>
                  </a:lnTo>
                  <a:lnTo>
                    <a:pt x="3740150" y="3947795"/>
                  </a:lnTo>
                  <a:lnTo>
                    <a:pt x="3744595" y="3943350"/>
                  </a:lnTo>
                  <a:lnTo>
                    <a:pt x="4065143" y="3622802"/>
                  </a:lnTo>
                  <a:lnTo>
                    <a:pt x="4067302" y="3620516"/>
                  </a:lnTo>
                  <a:lnTo>
                    <a:pt x="4068191" y="3617722"/>
                  </a:lnTo>
                  <a:close/>
                </a:path>
                <a:path w="6134734" h="3961129">
                  <a:moveTo>
                    <a:pt x="5008880" y="3248406"/>
                  </a:moveTo>
                  <a:lnTo>
                    <a:pt x="5008791" y="3244977"/>
                  </a:lnTo>
                  <a:lnTo>
                    <a:pt x="5007610" y="3243072"/>
                  </a:lnTo>
                  <a:lnTo>
                    <a:pt x="5006467" y="3241040"/>
                  </a:lnTo>
                  <a:lnTo>
                    <a:pt x="5004435" y="3241040"/>
                  </a:lnTo>
                  <a:lnTo>
                    <a:pt x="5003292" y="3243072"/>
                  </a:lnTo>
                  <a:lnTo>
                    <a:pt x="4961509" y="3312795"/>
                  </a:lnTo>
                  <a:lnTo>
                    <a:pt x="4961509" y="2891536"/>
                  </a:lnTo>
                  <a:lnTo>
                    <a:pt x="4960112" y="2889123"/>
                  </a:lnTo>
                  <a:lnTo>
                    <a:pt x="4956556" y="2889123"/>
                  </a:lnTo>
                  <a:lnTo>
                    <a:pt x="4955159" y="2891536"/>
                  </a:lnTo>
                  <a:lnTo>
                    <a:pt x="4955159" y="3312795"/>
                  </a:lnTo>
                  <a:lnTo>
                    <a:pt x="4913376" y="3243072"/>
                  </a:lnTo>
                  <a:lnTo>
                    <a:pt x="4912233" y="3240913"/>
                  </a:lnTo>
                  <a:lnTo>
                    <a:pt x="4910201" y="3240913"/>
                  </a:lnTo>
                  <a:lnTo>
                    <a:pt x="4907661" y="3244977"/>
                  </a:lnTo>
                  <a:lnTo>
                    <a:pt x="4907737" y="3248406"/>
                  </a:lnTo>
                  <a:lnTo>
                    <a:pt x="4908994" y="3250438"/>
                  </a:lnTo>
                  <a:lnTo>
                    <a:pt x="4956175" y="3329305"/>
                  </a:lnTo>
                  <a:lnTo>
                    <a:pt x="4957318" y="3331464"/>
                  </a:lnTo>
                  <a:lnTo>
                    <a:pt x="4959350" y="3331464"/>
                  </a:lnTo>
                  <a:lnTo>
                    <a:pt x="4960620" y="3329305"/>
                  </a:lnTo>
                  <a:lnTo>
                    <a:pt x="4970399" y="3312922"/>
                  </a:lnTo>
                  <a:lnTo>
                    <a:pt x="5007800" y="3250311"/>
                  </a:lnTo>
                  <a:lnTo>
                    <a:pt x="5008880" y="3248406"/>
                  </a:lnTo>
                  <a:close/>
                </a:path>
                <a:path w="6134734" h="3961129">
                  <a:moveTo>
                    <a:pt x="5034153" y="2423160"/>
                  </a:moveTo>
                  <a:lnTo>
                    <a:pt x="5034026" y="2420620"/>
                  </a:lnTo>
                  <a:lnTo>
                    <a:pt x="5032375" y="2419096"/>
                  </a:lnTo>
                  <a:lnTo>
                    <a:pt x="5030978" y="2417699"/>
                  </a:lnTo>
                  <a:lnTo>
                    <a:pt x="5028565" y="2417699"/>
                  </a:lnTo>
                  <a:lnTo>
                    <a:pt x="5027041" y="2419223"/>
                  </a:lnTo>
                  <a:lnTo>
                    <a:pt x="4975098" y="2470404"/>
                  </a:lnTo>
                  <a:lnTo>
                    <a:pt x="4975098" y="2161667"/>
                  </a:lnTo>
                  <a:lnTo>
                    <a:pt x="4973320" y="2159889"/>
                  </a:lnTo>
                  <a:lnTo>
                    <a:pt x="4969002" y="2159889"/>
                  </a:lnTo>
                  <a:lnTo>
                    <a:pt x="4967224" y="2161667"/>
                  </a:lnTo>
                  <a:lnTo>
                    <a:pt x="4967224" y="2470404"/>
                  </a:lnTo>
                  <a:lnTo>
                    <a:pt x="4915154" y="2419096"/>
                  </a:lnTo>
                  <a:lnTo>
                    <a:pt x="4913757" y="2417699"/>
                  </a:lnTo>
                  <a:lnTo>
                    <a:pt x="4911344" y="2417572"/>
                  </a:lnTo>
                  <a:lnTo>
                    <a:pt x="4909566" y="2419223"/>
                  </a:lnTo>
                  <a:lnTo>
                    <a:pt x="4908169" y="2420620"/>
                  </a:lnTo>
                  <a:lnTo>
                    <a:pt x="4908296" y="2423160"/>
                  </a:lnTo>
                  <a:lnTo>
                    <a:pt x="4968367" y="2482469"/>
                  </a:lnTo>
                  <a:lnTo>
                    <a:pt x="4969891" y="2483993"/>
                  </a:lnTo>
                  <a:lnTo>
                    <a:pt x="4972431" y="2483993"/>
                  </a:lnTo>
                  <a:lnTo>
                    <a:pt x="4973955" y="2482469"/>
                  </a:lnTo>
                  <a:lnTo>
                    <a:pt x="4986198" y="2470404"/>
                  </a:lnTo>
                  <a:lnTo>
                    <a:pt x="5032756" y="2424557"/>
                  </a:lnTo>
                  <a:lnTo>
                    <a:pt x="5034153" y="2423160"/>
                  </a:lnTo>
                  <a:close/>
                </a:path>
                <a:path w="6134734" h="3961129">
                  <a:moveTo>
                    <a:pt x="6134735" y="3924681"/>
                  </a:moveTo>
                  <a:lnTo>
                    <a:pt x="6133846" y="3922014"/>
                  </a:lnTo>
                  <a:lnTo>
                    <a:pt x="6130036" y="3911219"/>
                  </a:lnTo>
                  <a:lnTo>
                    <a:pt x="6128461" y="3906774"/>
                  </a:lnTo>
                  <a:lnTo>
                    <a:pt x="6097524" y="3819017"/>
                  </a:lnTo>
                  <a:lnTo>
                    <a:pt x="6096508" y="3816350"/>
                  </a:lnTo>
                  <a:lnTo>
                    <a:pt x="6093587" y="3813429"/>
                  </a:lnTo>
                  <a:lnTo>
                    <a:pt x="6090920" y="3812540"/>
                  </a:lnTo>
                  <a:lnTo>
                    <a:pt x="6088380" y="3811651"/>
                  </a:lnTo>
                  <a:lnTo>
                    <a:pt x="6086983" y="3812921"/>
                  </a:lnTo>
                  <a:lnTo>
                    <a:pt x="6087872" y="3815588"/>
                  </a:lnTo>
                  <a:lnTo>
                    <a:pt x="6120003" y="3906774"/>
                  </a:lnTo>
                  <a:lnTo>
                    <a:pt x="6119876" y="3906774"/>
                  </a:lnTo>
                  <a:lnTo>
                    <a:pt x="5750560" y="3537331"/>
                  </a:lnTo>
                  <a:lnTo>
                    <a:pt x="5747893" y="3534791"/>
                  </a:lnTo>
                  <a:lnTo>
                    <a:pt x="5744845" y="3533648"/>
                  </a:lnTo>
                  <a:lnTo>
                    <a:pt x="5743575" y="3534918"/>
                  </a:lnTo>
                  <a:lnTo>
                    <a:pt x="5742432" y="3536188"/>
                  </a:lnTo>
                  <a:lnTo>
                    <a:pt x="5743448" y="3539236"/>
                  </a:lnTo>
                  <a:lnTo>
                    <a:pt x="5746115" y="3541776"/>
                  </a:lnTo>
                  <a:lnTo>
                    <a:pt x="6115431" y="3911219"/>
                  </a:lnTo>
                  <a:lnTo>
                    <a:pt x="6024245" y="3879088"/>
                  </a:lnTo>
                  <a:lnTo>
                    <a:pt x="6021578" y="3878072"/>
                  </a:lnTo>
                  <a:lnTo>
                    <a:pt x="6020181" y="3879469"/>
                  </a:lnTo>
                  <a:lnTo>
                    <a:pt x="6021959" y="3884803"/>
                  </a:lnTo>
                  <a:lnTo>
                    <a:pt x="6024880" y="3887724"/>
                  </a:lnTo>
                  <a:lnTo>
                    <a:pt x="6027547" y="3888740"/>
                  </a:lnTo>
                  <a:lnTo>
                    <a:pt x="6130671" y="3925062"/>
                  </a:lnTo>
                  <a:lnTo>
                    <a:pt x="6133338" y="3926078"/>
                  </a:lnTo>
                  <a:lnTo>
                    <a:pt x="6134735" y="392468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74747" y="3339465"/>
              <a:ext cx="6170930" cy="831215"/>
            </a:xfrm>
            <a:custGeom>
              <a:avLst/>
              <a:gdLst/>
              <a:ahLst/>
              <a:cxnLst/>
              <a:rect l="l" t="t" r="r" b="b"/>
              <a:pathLst>
                <a:path w="6170930" h="831214">
                  <a:moveTo>
                    <a:pt x="5754878" y="0"/>
                  </a:moveTo>
                  <a:lnTo>
                    <a:pt x="415544" y="0"/>
                  </a:lnTo>
                  <a:lnTo>
                    <a:pt x="367084" y="2795"/>
                  </a:lnTo>
                  <a:lnTo>
                    <a:pt x="320266" y="10975"/>
                  </a:lnTo>
                  <a:lnTo>
                    <a:pt x="275401" y="24226"/>
                  </a:lnTo>
                  <a:lnTo>
                    <a:pt x="232802" y="42238"/>
                  </a:lnTo>
                  <a:lnTo>
                    <a:pt x="192780" y="64697"/>
                  </a:lnTo>
                  <a:lnTo>
                    <a:pt x="155646" y="91293"/>
                  </a:lnTo>
                  <a:lnTo>
                    <a:pt x="121713" y="121713"/>
                  </a:lnTo>
                  <a:lnTo>
                    <a:pt x="91293" y="155646"/>
                  </a:lnTo>
                  <a:lnTo>
                    <a:pt x="64697" y="192780"/>
                  </a:lnTo>
                  <a:lnTo>
                    <a:pt x="42238" y="232802"/>
                  </a:lnTo>
                  <a:lnTo>
                    <a:pt x="24226" y="275401"/>
                  </a:lnTo>
                  <a:lnTo>
                    <a:pt x="10975" y="320266"/>
                  </a:lnTo>
                  <a:lnTo>
                    <a:pt x="2795" y="367084"/>
                  </a:lnTo>
                  <a:lnTo>
                    <a:pt x="0" y="415544"/>
                  </a:lnTo>
                  <a:lnTo>
                    <a:pt x="2795" y="464003"/>
                  </a:lnTo>
                  <a:lnTo>
                    <a:pt x="10975" y="510821"/>
                  </a:lnTo>
                  <a:lnTo>
                    <a:pt x="24226" y="555686"/>
                  </a:lnTo>
                  <a:lnTo>
                    <a:pt x="42238" y="598285"/>
                  </a:lnTo>
                  <a:lnTo>
                    <a:pt x="64697" y="638307"/>
                  </a:lnTo>
                  <a:lnTo>
                    <a:pt x="91293" y="675441"/>
                  </a:lnTo>
                  <a:lnTo>
                    <a:pt x="121713" y="709374"/>
                  </a:lnTo>
                  <a:lnTo>
                    <a:pt x="155646" y="739794"/>
                  </a:lnTo>
                  <a:lnTo>
                    <a:pt x="192780" y="766390"/>
                  </a:lnTo>
                  <a:lnTo>
                    <a:pt x="232802" y="788849"/>
                  </a:lnTo>
                  <a:lnTo>
                    <a:pt x="275401" y="806861"/>
                  </a:lnTo>
                  <a:lnTo>
                    <a:pt x="320266" y="820112"/>
                  </a:lnTo>
                  <a:lnTo>
                    <a:pt x="367084" y="828292"/>
                  </a:lnTo>
                  <a:lnTo>
                    <a:pt x="415544" y="831088"/>
                  </a:lnTo>
                  <a:lnTo>
                    <a:pt x="5754878" y="831088"/>
                  </a:lnTo>
                  <a:lnTo>
                    <a:pt x="5803337" y="828292"/>
                  </a:lnTo>
                  <a:lnTo>
                    <a:pt x="5850155" y="820112"/>
                  </a:lnTo>
                  <a:lnTo>
                    <a:pt x="5895020" y="806861"/>
                  </a:lnTo>
                  <a:lnTo>
                    <a:pt x="5937619" y="788849"/>
                  </a:lnTo>
                  <a:lnTo>
                    <a:pt x="5977641" y="766390"/>
                  </a:lnTo>
                  <a:lnTo>
                    <a:pt x="6014775" y="739794"/>
                  </a:lnTo>
                  <a:lnTo>
                    <a:pt x="6048708" y="709374"/>
                  </a:lnTo>
                  <a:lnTo>
                    <a:pt x="6079128" y="675441"/>
                  </a:lnTo>
                  <a:lnTo>
                    <a:pt x="6105724" y="638307"/>
                  </a:lnTo>
                  <a:lnTo>
                    <a:pt x="6128183" y="598285"/>
                  </a:lnTo>
                  <a:lnTo>
                    <a:pt x="6146195" y="555686"/>
                  </a:lnTo>
                  <a:lnTo>
                    <a:pt x="6159446" y="510821"/>
                  </a:lnTo>
                  <a:lnTo>
                    <a:pt x="6167626" y="464003"/>
                  </a:lnTo>
                  <a:lnTo>
                    <a:pt x="6170422" y="415544"/>
                  </a:lnTo>
                  <a:lnTo>
                    <a:pt x="6167626" y="367084"/>
                  </a:lnTo>
                  <a:lnTo>
                    <a:pt x="6159446" y="320266"/>
                  </a:lnTo>
                  <a:lnTo>
                    <a:pt x="6146195" y="275401"/>
                  </a:lnTo>
                  <a:lnTo>
                    <a:pt x="6128183" y="232802"/>
                  </a:lnTo>
                  <a:lnTo>
                    <a:pt x="6105724" y="192780"/>
                  </a:lnTo>
                  <a:lnTo>
                    <a:pt x="6079128" y="155646"/>
                  </a:lnTo>
                  <a:lnTo>
                    <a:pt x="6048708" y="121713"/>
                  </a:lnTo>
                  <a:lnTo>
                    <a:pt x="6014775" y="91293"/>
                  </a:lnTo>
                  <a:lnTo>
                    <a:pt x="5977641" y="64697"/>
                  </a:lnTo>
                  <a:lnTo>
                    <a:pt x="5937619" y="42238"/>
                  </a:lnTo>
                  <a:lnTo>
                    <a:pt x="5895020" y="24226"/>
                  </a:lnTo>
                  <a:lnTo>
                    <a:pt x="5850155" y="10975"/>
                  </a:lnTo>
                  <a:lnTo>
                    <a:pt x="5803337" y="2795"/>
                  </a:lnTo>
                  <a:lnTo>
                    <a:pt x="5754878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061603" y="3244719"/>
            <a:ext cx="5608687" cy="851453"/>
          </a:xfrm>
          <a:prstGeom prst="rect">
            <a:avLst/>
          </a:prstGeom>
        </p:spPr>
        <p:txBody>
          <a:bodyPr vert="horz" wrap="square" lIns="0" tIns="116741" rIns="0" bIns="0" rtlCol="0">
            <a:spAutoFit/>
          </a:bodyPr>
          <a:lstStyle/>
          <a:p>
            <a:pPr marL="27283">
              <a:lnSpc>
                <a:spcPct val="100000"/>
              </a:lnSpc>
              <a:spcBef>
                <a:spcPts val="918"/>
              </a:spcBef>
            </a:pP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Income</a:t>
            </a:r>
            <a:r>
              <a:rPr sz="1199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–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what</a:t>
            </a:r>
            <a:r>
              <a:rPr sz="1199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assets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199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produce </a:t>
            </a:r>
            <a:r>
              <a:rPr lang="en-AU" sz="1199">
                <a:solidFill>
                  <a:srgbClr val="FFFFFF"/>
                </a:solidFill>
                <a:latin typeface="Montserrat"/>
                <a:cs typeface="Montserrat"/>
              </a:rPr>
              <a:t>retirement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income</a:t>
            </a:r>
            <a:endParaRPr sz="1199">
              <a:latin typeface="Montserrat"/>
              <a:cs typeface="Montserrat"/>
            </a:endParaRPr>
          </a:p>
          <a:p>
            <a:pPr marL="28552">
              <a:lnSpc>
                <a:spcPct val="100000"/>
              </a:lnSpc>
              <a:spcBef>
                <a:spcPts val="818"/>
              </a:spcBef>
            </a:pP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Equity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–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Who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owns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what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in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the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future</a:t>
            </a:r>
            <a:endParaRPr sz="1199">
              <a:latin typeface="Montserrat"/>
              <a:cs typeface="Montserrat"/>
            </a:endParaRPr>
          </a:p>
          <a:p>
            <a:pPr marL="12690">
              <a:lnSpc>
                <a:spcPct val="100000"/>
              </a:lnSpc>
              <a:spcBef>
                <a:spcPts val="545"/>
              </a:spcBef>
            </a:pP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Control</a:t>
            </a:r>
            <a:r>
              <a:rPr sz="1199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–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How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do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we</a:t>
            </a:r>
            <a:r>
              <a:rPr sz="1199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cede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control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over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a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designated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period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20">
                <a:solidFill>
                  <a:srgbClr val="FFFFFF"/>
                </a:solidFill>
                <a:latin typeface="Montserrat"/>
                <a:cs typeface="Montserrat"/>
              </a:rPr>
              <a:t>whom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287965" y="2396952"/>
            <a:ext cx="2943292" cy="543104"/>
            <a:chOff x="4287075" y="2398966"/>
            <a:chExt cx="2945765" cy="543560"/>
          </a:xfrm>
        </p:grpSpPr>
        <p:sp>
          <p:nvSpPr>
            <p:cNvPr id="8" name="object 8"/>
            <p:cNvSpPr/>
            <p:nvPr/>
          </p:nvSpPr>
          <p:spPr>
            <a:xfrm>
              <a:off x="4288663" y="2400554"/>
              <a:ext cx="2942590" cy="540385"/>
            </a:xfrm>
            <a:custGeom>
              <a:avLst/>
              <a:gdLst/>
              <a:ahLst/>
              <a:cxnLst/>
              <a:rect l="l" t="t" r="r" b="b"/>
              <a:pathLst>
                <a:path w="2942590" h="540385">
                  <a:moveTo>
                    <a:pt x="2672715" y="0"/>
                  </a:move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lnTo>
                    <a:pt x="2672715" y="540003"/>
                  </a:lnTo>
                  <a:lnTo>
                    <a:pt x="2721238" y="535653"/>
                  </a:lnTo>
                  <a:lnTo>
                    <a:pt x="2766903" y="523109"/>
                  </a:lnTo>
                  <a:lnTo>
                    <a:pt x="2808948" y="503136"/>
                  </a:lnTo>
                  <a:lnTo>
                    <a:pt x="2846612" y="476496"/>
                  </a:lnTo>
                  <a:lnTo>
                    <a:pt x="2879135" y="443952"/>
                  </a:lnTo>
                  <a:lnTo>
                    <a:pt x="2905755" y="406268"/>
                  </a:lnTo>
                  <a:lnTo>
                    <a:pt x="2925711" y="364206"/>
                  </a:lnTo>
                  <a:lnTo>
                    <a:pt x="2938243" y="318529"/>
                  </a:lnTo>
                  <a:lnTo>
                    <a:pt x="2942590" y="270001"/>
                  </a:lnTo>
                  <a:lnTo>
                    <a:pt x="2938277" y="221474"/>
                  </a:lnTo>
                  <a:lnTo>
                    <a:pt x="2925762" y="175797"/>
                  </a:lnTo>
                  <a:lnTo>
                    <a:pt x="2905811" y="133735"/>
                  </a:lnTo>
                  <a:lnTo>
                    <a:pt x="2879187" y="96051"/>
                  </a:lnTo>
                  <a:lnTo>
                    <a:pt x="2846654" y="63507"/>
                  </a:lnTo>
                  <a:lnTo>
                    <a:pt x="2808976" y="36867"/>
                  </a:lnTo>
                  <a:lnTo>
                    <a:pt x="2766917" y="16894"/>
                  </a:lnTo>
                  <a:lnTo>
                    <a:pt x="2721242" y="4350"/>
                  </a:lnTo>
                  <a:lnTo>
                    <a:pt x="2672715" y="0"/>
                  </a:lnTo>
                  <a:close/>
                </a:path>
              </a:pathLst>
            </a:custGeom>
            <a:solidFill>
              <a:srgbClr val="D2CA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88663" y="2400554"/>
              <a:ext cx="2942590" cy="540385"/>
            </a:xfrm>
            <a:custGeom>
              <a:avLst/>
              <a:gdLst/>
              <a:ahLst/>
              <a:cxnLst/>
              <a:rect l="l" t="t" r="r" b="b"/>
              <a:pathLst>
                <a:path w="2942590" h="540385">
                  <a:moveTo>
                    <a:pt x="270001" y="540003"/>
                  </a:moveTo>
                  <a:lnTo>
                    <a:pt x="2672715" y="540003"/>
                  </a:lnTo>
                  <a:lnTo>
                    <a:pt x="2721238" y="535653"/>
                  </a:lnTo>
                  <a:lnTo>
                    <a:pt x="2766903" y="523109"/>
                  </a:lnTo>
                  <a:lnTo>
                    <a:pt x="2808948" y="503136"/>
                  </a:lnTo>
                  <a:lnTo>
                    <a:pt x="2846612" y="476496"/>
                  </a:lnTo>
                  <a:lnTo>
                    <a:pt x="2879135" y="443952"/>
                  </a:lnTo>
                  <a:lnTo>
                    <a:pt x="2905755" y="406268"/>
                  </a:lnTo>
                  <a:lnTo>
                    <a:pt x="2925711" y="364206"/>
                  </a:lnTo>
                  <a:lnTo>
                    <a:pt x="2938243" y="318529"/>
                  </a:lnTo>
                  <a:lnTo>
                    <a:pt x="2942590" y="270001"/>
                  </a:lnTo>
                  <a:lnTo>
                    <a:pt x="2938277" y="221474"/>
                  </a:lnTo>
                  <a:lnTo>
                    <a:pt x="2925762" y="175797"/>
                  </a:lnTo>
                  <a:lnTo>
                    <a:pt x="2905811" y="133735"/>
                  </a:lnTo>
                  <a:lnTo>
                    <a:pt x="2879187" y="96051"/>
                  </a:lnTo>
                  <a:lnTo>
                    <a:pt x="2846654" y="63507"/>
                  </a:lnTo>
                  <a:lnTo>
                    <a:pt x="2808976" y="36867"/>
                  </a:lnTo>
                  <a:lnTo>
                    <a:pt x="2766917" y="16894"/>
                  </a:lnTo>
                  <a:lnTo>
                    <a:pt x="2721242" y="4350"/>
                  </a:lnTo>
                  <a:lnTo>
                    <a:pt x="2672715" y="0"/>
                  </a:ln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721116" y="2549796"/>
            <a:ext cx="2078513" cy="197351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Implement</a:t>
            </a:r>
            <a:r>
              <a:rPr sz="11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over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12 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months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287965" y="1533696"/>
            <a:ext cx="2943292" cy="543104"/>
            <a:chOff x="4287075" y="1534985"/>
            <a:chExt cx="2945765" cy="543560"/>
          </a:xfrm>
        </p:grpSpPr>
        <p:sp>
          <p:nvSpPr>
            <p:cNvPr id="12" name="object 12"/>
            <p:cNvSpPr/>
            <p:nvPr/>
          </p:nvSpPr>
          <p:spPr>
            <a:xfrm>
              <a:off x="4288663" y="1536573"/>
              <a:ext cx="2942590" cy="540385"/>
            </a:xfrm>
            <a:custGeom>
              <a:avLst/>
              <a:gdLst/>
              <a:ahLst/>
              <a:cxnLst/>
              <a:rect l="l" t="t" r="r" b="b"/>
              <a:pathLst>
                <a:path w="2942590" h="540385">
                  <a:moveTo>
                    <a:pt x="2672715" y="0"/>
                  </a:move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lnTo>
                    <a:pt x="2672715" y="540003"/>
                  </a:lnTo>
                  <a:lnTo>
                    <a:pt x="2721238" y="535653"/>
                  </a:lnTo>
                  <a:lnTo>
                    <a:pt x="2766903" y="523109"/>
                  </a:lnTo>
                  <a:lnTo>
                    <a:pt x="2808948" y="503136"/>
                  </a:lnTo>
                  <a:lnTo>
                    <a:pt x="2846612" y="476496"/>
                  </a:lnTo>
                  <a:lnTo>
                    <a:pt x="2879135" y="443952"/>
                  </a:lnTo>
                  <a:lnTo>
                    <a:pt x="2905755" y="406268"/>
                  </a:lnTo>
                  <a:lnTo>
                    <a:pt x="2925711" y="364206"/>
                  </a:lnTo>
                  <a:lnTo>
                    <a:pt x="2938243" y="318529"/>
                  </a:lnTo>
                  <a:lnTo>
                    <a:pt x="2942590" y="270001"/>
                  </a:lnTo>
                  <a:lnTo>
                    <a:pt x="2938277" y="221474"/>
                  </a:lnTo>
                  <a:lnTo>
                    <a:pt x="2925762" y="175797"/>
                  </a:lnTo>
                  <a:lnTo>
                    <a:pt x="2905811" y="133735"/>
                  </a:lnTo>
                  <a:lnTo>
                    <a:pt x="2879187" y="96051"/>
                  </a:lnTo>
                  <a:lnTo>
                    <a:pt x="2846654" y="63507"/>
                  </a:lnTo>
                  <a:lnTo>
                    <a:pt x="2808976" y="36867"/>
                  </a:lnTo>
                  <a:lnTo>
                    <a:pt x="2766917" y="16894"/>
                  </a:lnTo>
                  <a:lnTo>
                    <a:pt x="2721242" y="4350"/>
                  </a:lnTo>
                  <a:lnTo>
                    <a:pt x="2672715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88663" y="1536573"/>
              <a:ext cx="2942590" cy="540385"/>
            </a:xfrm>
            <a:custGeom>
              <a:avLst/>
              <a:gdLst/>
              <a:ahLst/>
              <a:cxnLst/>
              <a:rect l="l" t="t" r="r" b="b"/>
              <a:pathLst>
                <a:path w="2942590" h="540385">
                  <a:moveTo>
                    <a:pt x="270001" y="540003"/>
                  </a:moveTo>
                  <a:lnTo>
                    <a:pt x="2672715" y="540003"/>
                  </a:lnTo>
                  <a:lnTo>
                    <a:pt x="2721238" y="535653"/>
                  </a:lnTo>
                  <a:lnTo>
                    <a:pt x="2766903" y="523109"/>
                  </a:lnTo>
                  <a:lnTo>
                    <a:pt x="2808948" y="503136"/>
                  </a:lnTo>
                  <a:lnTo>
                    <a:pt x="2846612" y="476496"/>
                  </a:lnTo>
                  <a:lnTo>
                    <a:pt x="2879135" y="443952"/>
                  </a:lnTo>
                  <a:lnTo>
                    <a:pt x="2905755" y="406268"/>
                  </a:lnTo>
                  <a:lnTo>
                    <a:pt x="2925711" y="364206"/>
                  </a:lnTo>
                  <a:lnTo>
                    <a:pt x="2938243" y="318529"/>
                  </a:lnTo>
                  <a:lnTo>
                    <a:pt x="2942590" y="270001"/>
                  </a:lnTo>
                  <a:lnTo>
                    <a:pt x="2938277" y="221474"/>
                  </a:lnTo>
                  <a:lnTo>
                    <a:pt x="2925762" y="175797"/>
                  </a:lnTo>
                  <a:lnTo>
                    <a:pt x="2905811" y="133735"/>
                  </a:lnTo>
                  <a:lnTo>
                    <a:pt x="2879187" y="96051"/>
                  </a:lnTo>
                  <a:lnTo>
                    <a:pt x="2846654" y="63507"/>
                  </a:lnTo>
                  <a:lnTo>
                    <a:pt x="2808976" y="36867"/>
                  </a:lnTo>
                  <a:lnTo>
                    <a:pt x="2766917" y="16894"/>
                  </a:lnTo>
                  <a:lnTo>
                    <a:pt x="2721242" y="4350"/>
                  </a:lnTo>
                  <a:lnTo>
                    <a:pt x="2672715" y="0"/>
                  </a:ln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454259" y="1594364"/>
            <a:ext cx="2614003" cy="392101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Get</a:t>
            </a:r>
            <a:r>
              <a:rPr sz="1199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clear</a:t>
            </a:r>
            <a:r>
              <a:rPr sz="11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on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next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3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–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10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–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100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years</a:t>
            </a:r>
            <a:endParaRPr sz="1199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(Is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it a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3 – 10 –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100Yr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plan)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000585" y="4739403"/>
            <a:ext cx="2943292" cy="652232"/>
            <a:chOff x="1997773" y="4743386"/>
            <a:chExt cx="2945765" cy="652780"/>
          </a:xfrm>
        </p:grpSpPr>
        <p:sp>
          <p:nvSpPr>
            <p:cNvPr id="16" name="object 16"/>
            <p:cNvSpPr/>
            <p:nvPr/>
          </p:nvSpPr>
          <p:spPr>
            <a:xfrm>
              <a:off x="1999360" y="4744974"/>
              <a:ext cx="2942590" cy="649605"/>
            </a:xfrm>
            <a:custGeom>
              <a:avLst/>
              <a:gdLst/>
              <a:ahLst/>
              <a:cxnLst/>
              <a:rect l="l" t="t" r="r" b="b"/>
              <a:pathLst>
                <a:path w="2942590" h="649604">
                  <a:moveTo>
                    <a:pt x="2648330" y="0"/>
                  </a:moveTo>
                  <a:lnTo>
                    <a:pt x="294258" y="0"/>
                  </a:lnTo>
                  <a:lnTo>
                    <a:pt x="246517" y="3853"/>
                  </a:lnTo>
                  <a:lnTo>
                    <a:pt x="201233" y="15009"/>
                  </a:lnTo>
                  <a:lnTo>
                    <a:pt x="159010" y="32860"/>
                  </a:lnTo>
                  <a:lnTo>
                    <a:pt x="120453" y="56798"/>
                  </a:lnTo>
                  <a:lnTo>
                    <a:pt x="86169" y="86217"/>
                  </a:lnTo>
                  <a:lnTo>
                    <a:pt x="56761" y="120508"/>
                  </a:lnTo>
                  <a:lnTo>
                    <a:pt x="32836" y="159066"/>
                  </a:lnTo>
                  <a:lnTo>
                    <a:pt x="14997" y="201281"/>
                  </a:lnTo>
                  <a:lnTo>
                    <a:pt x="3850" y="246548"/>
                  </a:lnTo>
                  <a:lnTo>
                    <a:pt x="0" y="294259"/>
                  </a:lnTo>
                  <a:lnTo>
                    <a:pt x="0" y="355092"/>
                  </a:lnTo>
                  <a:lnTo>
                    <a:pt x="3850" y="402802"/>
                  </a:lnTo>
                  <a:lnTo>
                    <a:pt x="14997" y="448069"/>
                  </a:lnTo>
                  <a:lnTo>
                    <a:pt x="32836" y="490284"/>
                  </a:lnTo>
                  <a:lnTo>
                    <a:pt x="56761" y="528842"/>
                  </a:lnTo>
                  <a:lnTo>
                    <a:pt x="86169" y="563133"/>
                  </a:lnTo>
                  <a:lnTo>
                    <a:pt x="120453" y="592552"/>
                  </a:lnTo>
                  <a:lnTo>
                    <a:pt x="159010" y="616490"/>
                  </a:lnTo>
                  <a:lnTo>
                    <a:pt x="201233" y="634341"/>
                  </a:lnTo>
                  <a:lnTo>
                    <a:pt x="246517" y="645497"/>
                  </a:lnTo>
                  <a:lnTo>
                    <a:pt x="294258" y="649351"/>
                  </a:lnTo>
                  <a:lnTo>
                    <a:pt x="2648330" y="649351"/>
                  </a:lnTo>
                  <a:lnTo>
                    <a:pt x="2696072" y="645497"/>
                  </a:lnTo>
                  <a:lnTo>
                    <a:pt x="2741356" y="634341"/>
                  </a:lnTo>
                  <a:lnTo>
                    <a:pt x="2783579" y="616490"/>
                  </a:lnTo>
                  <a:lnTo>
                    <a:pt x="2822136" y="592552"/>
                  </a:lnTo>
                  <a:lnTo>
                    <a:pt x="2856420" y="563133"/>
                  </a:lnTo>
                  <a:lnTo>
                    <a:pt x="2885828" y="528842"/>
                  </a:lnTo>
                  <a:lnTo>
                    <a:pt x="2909753" y="490284"/>
                  </a:lnTo>
                  <a:lnTo>
                    <a:pt x="2927592" y="448069"/>
                  </a:lnTo>
                  <a:lnTo>
                    <a:pt x="2938739" y="402802"/>
                  </a:lnTo>
                  <a:lnTo>
                    <a:pt x="2942590" y="355092"/>
                  </a:lnTo>
                  <a:lnTo>
                    <a:pt x="2942590" y="294259"/>
                  </a:lnTo>
                  <a:lnTo>
                    <a:pt x="2938739" y="246548"/>
                  </a:lnTo>
                  <a:lnTo>
                    <a:pt x="2927592" y="201281"/>
                  </a:lnTo>
                  <a:lnTo>
                    <a:pt x="2909753" y="159066"/>
                  </a:lnTo>
                  <a:lnTo>
                    <a:pt x="2885828" y="120508"/>
                  </a:lnTo>
                  <a:lnTo>
                    <a:pt x="2856420" y="86217"/>
                  </a:lnTo>
                  <a:lnTo>
                    <a:pt x="2822136" y="56798"/>
                  </a:lnTo>
                  <a:lnTo>
                    <a:pt x="2783579" y="32860"/>
                  </a:lnTo>
                  <a:lnTo>
                    <a:pt x="2741356" y="15009"/>
                  </a:lnTo>
                  <a:lnTo>
                    <a:pt x="2696072" y="3853"/>
                  </a:lnTo>
                  <a:lnTo>
                    <a:pt x="2648330" y="0"/>
                  </a:lnTo>
                  <a:close/>
                </a:path>
              </a:pathLst>
            </a:custGeom>
            <a:solidFill>
              <a:srgbClr val="D2CA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99360" y="4744974"/>
              <a:ext cx="2942590" cy="649605"/>
            </a:xfrm>
            <a:custGeom>
              <a:avLst/>
              <a:gdLst/>
              <a:ahLst/>
              <a:cxnLst/>
              <a:rect l="l" t="t" r="r" b="b"/>
              <a:pathLst>
                <a:path w="2942590" h="649604">
                  <a:moveTo>
                    <a:pt x="294258" y="649351"/>
                  </a:moveTo>
                  <a:lnTo>
                    <a:pt x="2648330" y="649351"/>
                  </a:lnTo>
                  <a:lnTo>
                    <a:pt x="2696072" y="645497"/>
                  </a:lnTo>
                  <a:lnTo>
                    <a:pt x="2741356" y="634341"/>
                  </a:lnTo>
                  <a:lnTo>
                    <a:pt x="2783579" y="616490"/>
                  </a:lnTo>
                  <a:lnTo>
                    <a:pt x="2822136" y="592552"/>
                  </a:lnTo>
                  <a:lnTo>
                    <a:pt x="2856420" y="563133"/>
                  </a:lnTo>
                  <a:lnTo>
                    <a:pt x="2885828" y="528842"/>
                  </a:lnTo>
                  <a:lnTo>
                    <a:pt x="2909753" y="490284"/>
                  </a:lnTo>
                  <a:lnTo>
                    <a:pt x="2927592" y="448069"/>
                  </a:lnTo>
                  <a:lnTo>
                    <a:pt x="2938739" y="402802"/>
                  </a:lnTo>
                  <a:lnTo>
                    <a:pt x="2942590" y="355092"/>
                  </a:lnTo>
                  <a:lnTo>
                    <a:pt x="2942590" y="294259"/>
                  </a:lnTo>
                  <a:lnTo>
                    <a:pt x="2938739" y="246548"/>
                  </a:lnTo>
                  <a:lnTo>
                    <a:pt x="2927592" y="201281"/>
                  </a:lnTo>
                  <a:lnTo>
                    <a:pt x="2909753" y="159066"/>
                  </a:lnTo>
                  <a:lnTo>
                    <a:pt x="2885828" y="120508"/>
                  </a:lnTo>
                  <a:lnTo>
                    <a:pt x="2856420" y="86217"/>
                  </a:lnTo>
                  <a:lnTo>
                    <a:pt x="2822136" y="56798"/>
                  </a:lnTo>
                  <a:lnTo>
                    <a:pt x="2783579" y="32860"/>
                  </a:lnTo>
                  <a:lnTo>
                    <a:pt x="2741356" y="15009"/>
                  </a:lnTo>
                  <a:lnTo>
                    <a:pt x="2696072" y="3853"/>
                  </a:lnTo>
                  <a:lnTo>
                    <a:pt x="2648330" y="0"/>
                  </a:lnTo>
                  <a:lnTo>
                    <a:pt x="294258" y="0"/>
                  </a:lnTo>
                  <a:lnTo>
                    <a:pt x="246517" y="3853"/>
                  </a:lnTo>
                  <a:lnTo>
                    <a:pt x="201233" y="15009"/>
                  </a:lnTo>
                  <a:lnTo>
                    <a:pt x="159010" y="32860"/>
                  </a:lnTo>
                  <a:lnTo>
                    <a:pt x="120453" y="56798"/>
                  </a:lnTo>
                  <a:lnTo>
                    <a:pt x="86169" y="86217"/>
                  </a:lnTo>
                  <a:lnTo>
                    <a:pt x="56761" y="120508"/>
                  </a:lnTo>
                  <a:lnTo>
                    <a:pt x="32836" y="159066"/>
                  </a:lnTo>
                  <a:lnTo>
                    <a:pt x="14997" y="201281"/>
                  </a:lnTo>
                  <a:lnTo>
                    <a:pt x="3850" y="246548"/>
                  </a:lnTo>
                  <a:lnTo>
                    <a:pt x="0" y="294259"/>
                  </a:lnTo>
                  <a:lnTo>
                    <a:pt x="0" y="355092"/>
                  </a:lnTo>
                  <a:lnTo>
                    <a:pt x="3850" y="402802"/>
                  </a:lnTo>
                  <a:lnTo>
                    <a:pt x="14997" y="448069"/>
                  </a:lnTo>
                  <a:lnTo>
                    <a:pt x="32836" y="490284"/>
                  </a:lnTo>
                  <a:lnTo>
                    <a:pt x="56761" y="528842"/>
                  </a:lnTo>
                  <a:lnTo>
                    <a:pt x="86169" y="563133"/>
                  </a:lnTo>
                  <a:lnTo>
                    <a:pt x="120453" y="592552"/>
                  </a:lnTo>
                  <a:lnTo>
                    <a:pt x="159010" y="616490"/>
                  </a:lnTo>
                  <a:lnTo>
                    <a:pt x="201233" y="634341"/>
                  </a:lnTo>
                  <a:lnTo>
                    <a:pt x="246517" y="645497"/>
                  </a:lnTo>
                  <a:lnTo>
                    <a:pt x="294258" y="649351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434877" y="4855702"/>
            <a:ext cx="2405264" cy="391466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we have</a:t>
            </a:r>
            <a:r>
              <a:rPr sz="11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adult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children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 spc="-20">
                <a:solidFill>
                  <a:srgbClr val="2D3842"/>
                </a:solidFill>
                <a:latin typeface="Montserrat"/>
                <a:cs typeface="Montserrat"/>
              </a:rPr>
              <a:t>with</a:t>
            </a:r>
            <a:endParaRPr sz="1199">
              <a:latin typeface="Montserrat"/>
              <a:cs typeface="Montserrat"/>
            </a:endParaRPr>
          </a:p>
          <a:p>
            <a:pPr marL="12690">
              <a:lnSpc>
                <a:spcPct val="100000"/>
              </a:lnSpc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capabilities</a:t>
            </a:r>
            <a:r>
              <a:rPr sz="1199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sz="1199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drive?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241108" y="4562260"/>
            <a:ext cx="3303034" cy="543104"/>
            <a:chOff x="6241859" y="4566094"/>
            <a:chExt cx="3305810" cy="543560"/>
          </a:xfrm>
        </p:grpSpPr>
        <p:sp>
          <p:nvSpPr>
            <p:cNvPr id="20" name="object 20"/>
            <p:cNvSpPr/>
            <p:nvPr/>
          </p:nvSpPr>
          <p:spPr>
            <a:xfrm>
              <a:off x="6243446" y="4567682"/>
              <a:ext cx="3302635" cy="540385"/>
            </a:xfrm>
            <a:custGeom>
              <a:avLst/>
              <a:gdLst/>
              <a:ahLst/>
              <a:cxnLst/>
              <a:rect l="l" t="t" r="r" b="b"/>
              <a:pathLst>
                <a:path w="3302634" h="540385">
                  <a:moveTo>
                    <a:pt x="3032632" y="0"/>
                  </a:moveTo>
                  <a:lnTo>
                    <a:pt x="270001" y="0"/>
                  </a:lnTo>
                  <a:lnTo>
                    <a:pt x="221473" y="4346"/>
                  </a:lnTo>
                  <a:lnTo>
                    <a:pt x="175794" y="16879"/>
                  </a:lnTo>
                  <a:lnTo>
                    <a:pt x="133729" y="36839"/>
                  </a:lnTo>
                  <a:lnTo>
                    <a:pt x="96040" y="63465"/>
                  </a:lnTo>
                  <a:lnTo>
                    <a:pt x="63492" y="95999"/>
                  </a:lnTo>
                  <a:lnTo>
                    <a:pt x="36849" y="133679"/>
                  </a:lnTo>
                  <a:lnTo>
                    <a:pt x="16877" y="175746"/>
                  </a:lnTo>
                  <a:lnTo>
                    <a:pt x="4350" y="221351"/>
                  </a:lnTo>
                  <a:lnTo>
                    <a:pt x="0" y="269874"/>
                  </a:lnTo>
                  <a:lnTo>
                    <a:pt x="4351" y="318529"/>
                  </a:lnTo>
                  <a:lnTo>
                    <a:pt x="16901" y="364204"/>
                  </a:lnTo>
                  <a:lnTo>
                    <a:pt x="36887" y="406263"/>
                  </a:lnTo>
                  <a:lnTo>
                    <a:pt x="63549" y="443941"/>
                  </a:lnTo>
                  <a:lnTo>
                    <a:pt x="96051" y="476422"/>
                  </a:lnTo>
                  <a:lnTo>
                    <a:pt x="133735" y="503042"/>
                  </a:lnTo>
                  <a:lnTo>
                    <a:pt x="175797" y="522998"/>
                  </a:lnTo>
                  <a:lnTo>
                    <a:pt x="221474" y="535530"/>
                  </a:lnTo>
                  <a:lnTo>
                    <a:pt x="270001" y="539876"/>
                  </a:lnTo>
                  <a:lnTo>
                    <a:pt x="3032632" y="539876"/>
                  </a:lnTo>
                  <a:lnTo>
                    <a:pt x="3081160" y="535564"/>
                  </a:lnTo>
                  <a:lnTo>
                    <a:pt x="3126837" y="523049"/>
                  </a:lnTo>
                  <a:lnTo>
                    <a:pt x="3168899" y="503098"/>
                  </a:lnTo>
                  <a:lnTo>
                    <a:pt x="3206635" y="476422"/>
                  </a:lnTo>
                  <a:lnTo>
                    <a:pt x="3239156" y="443899"/>
                  </a:lnTo>
                  <a:lnTo>
                    <a:pt x="3265780" y="406235"/>
                  </a:lnTo>
                  <a:lnTo>
                    <a:pt x="3285744" y="364190"/>
                  </a:lnTo>
                  <a:lnTo>
                    <a:pt x="3298284" y="318525"/>
                  </a:lnTo>
                  <a:lnTo>
                    <a:pt x="3302634" y="270001"/>
                  </a:lnTo>
                  <a:lnTo>
                    <a:pt x="3298284" y="221440"/>
                  </a:lnTo>
                  <a:lnTo>
                    <a:pt x="3285712" y="175686"/>
                  </a:lnTo>
                  <a:lnTo>
                    <a:pt x="3265740" y="133641"/>
                  </a:lnTo>
                  <a:lnTo>
                    <a:pt x="3239105" y="95977"/>
                  </a:lnTo>
                  <a:lnTo>
                    <a:pt x="3206567" y="63454"/>
                  </a:lnTo>
                  <a:lnTo>
                    <a:pt x="3168889" y="36834"/>
                  </a:lnTo>
                  <a:lnTo>
                    <a:pt x="3126832" y="16878"/>
                  </a:lnTo>
                  <a:lnTo>
                    <a:pt x="3081158" y="4346"/>
                  </a:lnTo>
                  <a:lnTo>
                    <a:pt x="3032632" y="0"/>
                  </a:lnTo>
                  <a:close/>
                </a:path>
              </a:pathLst>
            </a:custGeom>
            <a:solidFill>
              <a:srgbClr val="D2CA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43446" y="4567682"/>
              <a:ext cx="3302635" cy="540385"/>
            </a:xfrm>
            <a:custGeom>
              <a:avLst/>
              <a:gdLst/>
              <a:ahLst/>
              <a:cxnLst/>
              <a:rect l="l" t="t" r="r" b="b"/>
              <a:pathLst>
                <a:path w="3302634" h="540385">
                  <a:moveTo>
                    <a:pt x="270001" y="539876"/>
                  </a:moveTo>
                  <a:lnTo>
                    <a:pt x="3032632" y="539876"/>
                  </a:lnTo>
                  <a:lnTo>
                    <a:pt x="3081160" y="535564"/>
                  </a:lnTo>
                  <a:lnTo>
                    <a:pt x="3126837" y="523049"/>
                  </a:lnTo>
                  <a:lnTo>
                    <a:pt x="3168899" y="503098"/>
                  </a:lnTo>
                  <a:lnTo>
                    <a:pt x="3206583" y="476474"/>
                  </a:lnTo>
                  <a:lnTo>
                    <a:pt x="3239127" y="443941"/>
                  </a:lnTo>
                  <a:lnTo>
                    <a:pt x="3265767" y="406263"/>
                  </a:lnTo>
                  <a:lnTo>
                    <a:pt x="3285740" y="364204"/>
                  </a:lnTo>
                  <a:lnTo>
                    <a:pt x="3298284" y="318529"/>
                  </a:lnTo>
                  <a:lnTo>
                    <a:pt x="3302634" y="270001"/>
                  </a:lnTo>
                  <a:lnTo>
                    <a:pt x="3298284" y="221440"/>
                  </a:lnTo>
                  <a:lnTo>
                    <a:pt x="3285740" y="175746"/>
                  </a:lnTo>
                  <a:lnTo>
                    <a:pt x="3265767" y="133679"/>
                  </a:lnTo>
                  <a:lnTo>
                    <a:pt x="3239127" y="95999"/>
                  </a:lnTo>
                  <a:lnTo>
                    <a:pt x="3206583" y="63465"/>
                  </a:lnTo>
                  <a:lnTo>
                    <a:pt x="3168899" y="36839"/>
                  </a:lnTo>
                  <a:lnTo>
                    <a:pt x="3126837" y="16879"/>
                  </a:lnTo>
                  <a:lnTo>
                    <a:pt x="3081160" y="4346"/>
                  </a:lnTo>
                  <a:lnTo>
                    <a:pt x="3032632" y="0"/>
                  </a:lnTo>
                  <a:lnTo>
                    <a:pt x="270001" y="0"/>
                  </a:lnTo>
                  <a:lnTo>
                    <a:pt x="221474" y="4346"/>
                  </a:lnTo>
                  <a:lnTo>
                    <a:pt x="175797" y="16878"/>
                  </a:lnTo>
                  <a:lnTo>
                    <a:pt x="133735" y="36834"/>
                  </a:lnTo>
                  <a:lnTo>
                    <a:pt x="96051" y="63454"/>
                  </a:lnTo>
                  <a:lnTo>
                    <a:pt x="63507" y="95977"/>
                  </a:lnTo>
                  <a:lnTo>
                    <a:pt x="36867" y="133641"/>
                  </a:lnTo>
                  <a:lnTo>
                    <a:pt x="16894" y="175686"/>
                  </a:lnTo>
                  <a:lnTo>
                    <a:pt x="4350" y="221351"/>
                  </a:lnTo>
                  <a:lnTo>
                    <a:pt x="0" y="269874"/>
                  </a:lnTo>
                  <a:lnTo>
                    <a:pt x="4350" y="318525"/>
                  </a:lnTo>
                  <a:lnTo>
                    <a:pt x="16894" y="364190"/>
                  </a:lnTo>
                  <a:lnTo>
                    <a:pt x="36867" y="406235"/>
                  </a:lnTo>
                  <a:lnTo>
                    <a:pt x="63507" y="443899"/>
                  </a:lnTo>
                  <a:lnTo>
                    <a:pt x="96051" y="476422"/>
                  </a:lnTo>
                  <a:lnTo>
                    <a:pt x="133735" y="503042"/>
                  </a:lnTo>
                  <a:lnTo>
                    <a:pt x="175797" y="522998"/>
                  </a:lnTo>
                  <a:lnTo>
                    <a:pt x="221474" y="535530"/>
                  </a:lnTo>
                  <a:lnTo>
                    <a:pt x="270001" y="539876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434430" y="4710155"/>
            <a:ext cx="2976284" cy="381888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not</a:t>
            </a:r>
            <a:r>
              <a:rPr lang="en-AU" sz="1199">
                <a:solidFill>
                  <a:srgbClr val="2D3842"/>
                </a:solidFill>
                <a:latin typeface="Montserrat"/>
                <a:cs typeface="Montserrat"/>
              </a:rPr>
              <a:t> selling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–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will manage the</a:t>
            </a:r>
            <a:r>
              <a:rPr sz="1199" spc="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business?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017061" y="5371586"/>
            <a:ext cx="1567768" cy="543104"/>
            <a:chOff x="7018464" y="5376100"/>
            <a:chExt cx="1569085" cy="543560"/>
          </a:xfrm>
        </p:grpSpPr>
        <p:sp>
          <p:nvSpPr>
            <p:cNvPr id="24" name="object 24"/>
            <p:cNvSpPr/>
            <p:nvPr/>
          </p:nvSpPr>
          <p:spPr>
            <a:xfrm>
              <a:off x="7020052" y="5377688"/>
              <a:ext cx="1565910" cy="540385"/>
            </a:xfrm>
            <a:custGeom>
              <a:avLst/>
              <a:gdLst/>
              <a:ahLst/>
              <a:cxnLst/>
              <a:rect l="l" t="t" r="r" b="b"/>
              <a:pathLst>
                <a:path w="1565909" h="540385">
                  <a:moveTo>
                    <a:pt x="1409319" y="0"/>
                  </a:moveTo>
                  <a:lnTo>
                    <a:pt x="156591" y="0"/>
                  </a:lnTo>
                  <a:lnTo>
                    <a:pt x="107094" y="7982"/>
                  </a:lnTo>
                  <a:lnTo>
                    <a:pt x="64108" y="30211"/>
                  </a:lnTo>
                  <a:lnTo>
                    <a:pt x="30211" y="64108"/>
                  </a:lnTo>
                  <a:lnTo>
                    <a:pt x="7982" y="107094"/>
                  </a:lnTo>
                  <a:lnTo>
                    <a:pt x="0" y="156590"/>
                  </a:lnTo>
                  <a:lnTo>
                    <a:pt x="0" y="383413"/>
                  </a:lnTo>
                  <a:lnTo>
                    <a:pt x="7982" y="432909"/>
                  </a:lnTo>
                  <a:lnTo>
                    <a:pt x="30211" y="475895"/>
                  </a:lnTo>
                  <a:lnTo>
                    <a:pt x="64108" y="509792"/>
                  </a:lnTo>
                  <a:lnTo>
                    <a:pt x="107094" y="532021"/>
                  </a:lnTo>
                  <a:lnTo>
                    <a:pt x="156591" y="540003"/>
                  </a:lnTo>
                  <a:lnTo>
                    <a:pt x="1409319" y="540003"/>
                  </a:lnTo>
                  <a:lnTo>
                    <a:pt x="1458815" y="532021"/>
                  </a:lnTo>
                  <a:lnTo>
                    <a:pt x="1501801" y="509792"/>
                  </a:lnTo>
                  <a:lnTo>
                    <a:pt x="1535698" y="475895"/>
                  </a:lnTo>
                  <a:lnTo>
                    <a:pt x="1557927" y="432909"/>
                  </a:lnTo>
                  <a:lnTo>
                    <a:pt x="1565909" y="383413"/>
                  </a:lnTo>
                  <a:lnTo>
                    <a:pt x="1565909" y="156590"/>
                  </a:lnTo>
                  <a:lnTo>
                    <a:pt x="1557927" y="107094"/>
                  </a:lnTo>
                  <a:lnTo>
                    <a:pt x="1535698" y="64108"/>
                  </a:lnTo>
                  <a:lnTo>
                    <a:pt x="1501801" y="30211"/>
                  </a:lnTo>
                  <a:lnTo>
                    <a:pt x="1458815" y="7982"/>
                  </a:lnTo>
                  <a:lnTo>
                    <a:pt x="140931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020052" y="5377688"/>
              <a:ext cx="1565910" cy="540385"/>
            </a:xfrm>
            <a:custGeom>
              <a:avLst/>
              <a:gdLst/>
              <a:ahLst/>
              <a:cxnLst/>
              <a:rect l="l" t="t" r="r" b="b"/>
              <a:pathLst>
                <a:path w="1565909" h="540385">
                  <a:moveTo>
                    <a:pt x="156591" y="540003"/>
                  </a:moveTo>
                  <a:lnTo>
                    <a:pt x="1409319" y="540003"/>
                  </a:lnTo>
                  <a:lnTo>
                    <a:pt x="1458815" y="532021"/>
                  </a:lnTo>
                  <a:lnTo>
                    <a:pt x="1501801" y="509792"/>
                  </a:lnTo>
                  <a:lnTo>
                    <a:pt x="1535698" y="475895"/>
                  </a:lnTo>
                  <a:lnTo>
                    <a:pt x="1557927" y="432909"/>
                  </a:lnTo>
                  <a:lnTo>
                    <a:pt x="1565909" y="383413"/>
                  </a:lnTo>
                  <a:lnTo>
                    <a:pt x="1565909" y="156590"/>
                  </a:lnTo>
                  <a:lnTo>
                    <a:pt x="1557927" y="107094"/>
                  </a:lnTo>
                  <a:lnTo>
                    <a:pt x="1535698" y="64108"/>
                  </a:lnTo>
                  <a:lnTo>
                    <a:pt x="1501801" y="30211"/>
                  </a:lnTo>
                  <a:lnTo>
                    <a:pt x="1458815" y="7982"/>
                  </a:lnTo>
                  <a:lnTo>
                    <a:pt x="1409319" y="0"/>
                  </a:lnTo>
                  <a:lnTo>
                    <a:pt x="156591" y="0"/>
                  </a:lnTo>
                  <a:lnTo>
                    <a:pt x="107094" y="7982"/>
                  </a:lnTo>
                  <a:lnTo>
                    <a:pt x="64108" y="30211"/>
                  </a:lnTo>
                  <a:lnTo>
                    <a:pt x="30211" y="64108"/>
                  </a:lnTo>
                  <a:lnTo>
                    <a:pt x="7982" y="107094"/>
                  </a:lnTo>
                  <a:lnTo>
                    <a:pt x="0" y="156590"/>
                  </a:lnTo>
                  <a:lnTo>
                    <a:pt x="0" y="383413"/>
                  </a:lnTo>
                  <a:lnTo>
                    <a:pt x="7982" y="432909"/>
                  </a:lnTo>
                  <a:lnTo>
                    <a:pt x="30211" y="475895"/>
                  </a:lnTo>
                  <a:lnTo>
                    <a:pt x="64108" y="509792"/>
                  </a:lnTo>
                  <a:lnTo>
                    <a:pt x="107094" y="532021"/>
                  </a:lnTo>
                  <a:lnTo>
                    <a:pt x="15659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7291721" y="5524811"/>
            <a:ext cx="1095090" cy="197351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Passive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assets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234332" y="5913105"/>
            <a:ext cx="2332935" cy="833689"/>
            <a:chOff x="1196479" y="5922581"/>
            <a:chExt cx="2334895" cy="834390"/>
          </a:xfrm>
        </p:grpSpPr>
        <p:sp>
          <p:nvSpPr>
            <p:cNvPr id="28" name="object 28"/>
            <p:cNvSpPr/>
            <p:nvPr/>
          </p:nvSpPr>
          <p:spPr>
            <a:xfrm>
              <a:off x="1198067" y="5924169"/>
              <a:ext cx="2331720" cy="831215"/>
            </a:xfrm>
            <a:custGeom>
              <a:avLst/>
              <a:gdLst/>
              <a:ahLst/>
              <a:cxnLst/>
              <a:rect l="l" t="t" r="r" b="b"/>
              <a:pathLst>
                <a:path w="2331720" h="831215">
                  <a:moveTo>
                    <a:pt x="2097963" y="0"/>
                  </a:moveTo>
                  <a:lnTo>
                    <a:pt x="233095" y="0"/>
                  </a:lnTo>
                  <a:lnTo>
                    <a:pt x="186106" y="4737"/>
                  </a:lnTo>
                  <a:lnTo>
                    <a:pt x="142346" y="18323"/>
                  </a:lnTo>
                  <a:lnTo>
                    <a:pt x="102750" y="39821"/>
                  </a:lnTo>
                  <a:lnTo>
                    <a:pt x="68256" y="68294"/>
                  </a:lnTo>
                  <a:lnTo>
                    <a:pt x="39797" y="102803"/>
                  </a:lnTo>
                  <a:lnTo>
                    <a:pt x="18311" y="142410"/>
                  </a:lnTo>
                  <a:lnTo>
                    <a:pt x="4733" y="186179"/>
                  </a:lnTo>
                  <a:lnTo>
                    <a:pt x="0" y="233172"/>
                  </a:lnTo>
                  <a:lnTo>
                    <a:pt x="0" y="598004"/>
                  </a:lnTo>
                  <a:lnTo>
                    <a:pt x="4733" y="644983"/>
                  </a:lnTo>
                  <a:lnTo>
                    <a:pt x="18311" y="688740"/>
                  </a:lnTo>
                  <a:lnTo>
                    <a:pt x="39797" y="728337"/>
                  </a:lnTo>
                  <a:lnTo>
                    <a:pt x="68256" y="762836"/>
                  </a:lnTo>
                  <a:lnTo>
                    <a:pt x="102750" y="791301"/>
                  </a:lnTo>
                  <a:lnTo>
                    <a:pt x="142346" y="812794"/>
                  </a:lnTo>
                  <a:lnTo>
                    <a:pt x="186106" y="826377"/>
                  </a:lnTo>
                  <a:lnTo>
                    <a:pt x="233095" y="831113"/>
                  </a:lnTo>
                  <a:lnTo>
                    <a:pt x="2097963" y="831113"/>
                  </a:lnTo>
                  <a:lnTo>
                    <a:pt x="2144956" y="826377"/>
                  </a:lnTo>
                  <a:lnTo>
                    <a:pt x="2188725" y="812794"/>
                  </a:lnTo>
                  <a:lnTo>
                    <a:pt x="2228332" y="791301"/>
                  </a:lnTo>
                  <a:lnTo>
                    <a:pt x="2262841" y="762836"/>
                  </a:lnTo>
                  <a:lnTo>
                    <a:pt x="2291313" y="728337"/>
                  </a:lnTo>
                  <a:lnTo>
                    <a:pt x="2312812" y="688740"/>
                  </a:lnTo>
                  <a:lnTo>
                    <a:pt x="2326398" y="644983"/>
                  </a:lnTo>
                  <a:lnTo>
                    <a:pt x="2331135" y="598004"/>
                  </a:lnTo>
                  <a:lnTo>
                    <a:pt x="2331135" y="233172"/>
                  </a:lnTo>
                  <a:lnTo>
                    <a:pt x="2326398" y="186179"/>
                  </a:lnTo>
                  <a:lnTo>
                    <a:pt x="2312812" y="142410"/>
                  </a:lnTo>
                  <a:lnTo>
                    <a:pt x="2291313" y="102803"/>
                  </a:lnTo>
                  <a:lnTo>
                    <a:pt x="2262841" y="68294"/>
                  </a:lnTo>
                  <a:lnTo>
                    <a:pt x="2228332" y="39821"/>
                  </a:lnTo>
                  <a:lnTo>
                    <a:pt x="2188725" y="18323"/>
                  </a:lnTo>
                  <a:lnTo>
                    <a:pt x="2144956" y="4737"/>
                  </a:lnTo>
                  <a:lnTo>
                    <a:pt x="2097963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8067" y="5924169"/>
              <a:ext cx="2331720" cy="831215"/>
            </a:xfrm>
            <a:custGeom>
              <a:avLst/>
              <a:gdLst/>
              <a:ahLst/>
              <a:cxnLst/>
              <a:rect l="l" t="t" r="r" b="b"/>
              <a:pathLst>
                <a:path w="2331720" h="831215">
                  <a:moveTo>
                    <a:pt x="233095" y="831113"/>
                  </a:moveTo>
                  <a:lnTo>
                    <a:pt x="2097963" y="831113"/>
                  </a:lnTo>
                  <a:lnTo>
                    <a:pt x="2144956" y="826377"/>
                  </a:lnTo>
                  <a:lnTo>
                    <a:pt x="2188725" y="812794"/>
                  </a:lnTo>
                  <a:lnTo>
                    <a:pt x="2228332" y="791301"/>
                  </a:lnTo>
                  <a:lnTo>
                    <a:pt x="2262841" y="762836"/>
                  </a:lnTo>
                  <a:lnTo>
                    <a:pt x="2291313" y="728337"/>
                  </a:lnTo>
                  <a:lnTo>
                    <a:pt x="2312812" y="688740"/>
                  </a:lnTo>
                  <a:lnTo>
                    <a:pt x="2326398" y="644983"/>
                  </a:lnTo>
                  <a:lnTo>
                    <a:pt x="2331135" y="598004"/>
                  </a:lnTo>
                  <a:lnTo>
                    <a:pt x="2331135" y="233172"/>
                  </a:lnTo>
                  <a:lnTo>
                    <a:pt x="2326398" y="186179"/>
                  </a:lnTo>
                  <a:lnTo>
                    <a:pt x="2312812" y="142410"/>
                  </a:lnTo>
                  <a:lnTo>
                    <a:pt x="2291313" y="102803"/>
                  </a:lnTo>
                  <a:lnTo>
                    <a:pt x="2262841" y="68294"/>
                  </a:lnTo>
                  <a:lnTo>
                    <a:pt x="2228332" y="39821"/>
                  </a:lnTo>
                  <a:lnTo>
                    <a:pt x="2188725" y="18323"/>
                  </a:lnTo>
                  <a:lnTo>
                    <a:pt x="2144956" y="4737"/>
                  </a:lnTo>
                  <a:lnTo>
                    <a:pt x="2097963" y="0"/>
                  </a:lnTo>
                  <a:lnTo>
                    <a:pt x="233095" y="0"/>
                  </a:lnTo>
                  <a:lnTo>
                    <a:pt x="186106" y="4737"/>
                  </a:lnTo>
                  <a:lnTo>
                    <a:pt x="142346" y="18323"/>
                  </a:lnTo>
                  <a:lnTo>
                    <a:pt x="102750" y="39821"/>
                  </a:lnTo>
                  <a:lnTo>
                    <a:pt x="68256" y="68294"/>
                  </a:lnTo>
                  <a:lnTo>
                    <a:pt x="39797" y="102803"/>
                  </a:lnTo>
                  <a:lnTo>
                    <a:pt x="18311" y="142410"/>
                  </a:lnTo>
                  <a:lnTo>
                    <a:pt x="4733" y="186179"/>
                  </a:lnTo>
                  <a:lnTo>
                    <a:pt x="0" y="233172"/>
                  </a:lnTo>
                  <a:lnTo>
                    <a:pt x="0" y="598004"/>
                  </a:lnTo>
                  <a:lnTo>
                    <a:pt x="4733" y="644983"/>
                  </a:lnTo>
                  <a:lnTo>
                    <a:pt x="18311" y="688740"/>
                  </a:lnTo>
                  <a:lnTo>
                    <a:pt x="39797" y="728337"/>
                  </a:lnTo>
                  <a:lnTo>
                    <a:pt x="68256" y="762836"/>
                  </a:lnTo>
                  <a:lnTo>
                    <a:pt x="102750" y="791301"/>
                  </a:lnTo>
                  <a:lnTo>
                    <a:pt x="142346" y="812794"/>
                  </a:lnTo>
                  <a:lnTo>
                    <a:pt x="186106" y="826377"/>
                  </a:lnTo>
                  <a:lnTo>
                    <a:pt x="233095" y="83111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415290" y="5925921"/>
            <a:ext cx="1808865" cy="756919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 marR="400999">
              <a:lnSpc>
                <a:spcPct val="100000"/>
              </a:lnSpc>
              <a:spcBef>
                <a:spcPts val="100"/>
              </a:spcBef>
            </a:pPr>
            <a:r>
              <a:rPr lang="en-AU" sz="1199">
                <a:solidFill>
                  <a:srgbClr val="2D3842"/>
                </a:solidFill>
                <a:latin typeface="Montserrat"/>
                <a:cs typeface="Montserrat"/>
              </a:rPr>
              <a:t>Meet</a:t>
            </a:r>
            <a:r>
              <a:rPr sz="1199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and 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engage Train</a:t>
            </a:r>
            <a:endParaRPr sz="1199">
              <a:latin typeface="Montserrat"/>
              <a:cs typeface="Montserrat"/>
            </a:endParaRPr>
          </a:p>
          <a:p>
            <a:pPr marL="12690">
              <a:lnSpc>
                <a:spcPct val="100000"/>
              </a:lnSpc>
            </a:pP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Mentor</a:t>
            </a:r>
            <a:endParaRPr sz="1199">
              <a:latin typeface="Montserrat"/>
              <a:cs typeface="Montserrat"/>
            </a:endParaRPr>
          </a:p>
          <a:p>
            <a:pPr marL="12690">
              <a:lnSpc>
                <a:spcPct val="100000"/>
              </a:lnSpc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Ease</a:t>
            </a:r>
            <a:r>
              <a:rPr sz="1199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them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into</a:t>
            </a:r>
            <a:r>
              <a:rPr sz="1199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the </a:t>
            </a:r>
            <a:r>
              <a:rPr sz="1199" spc="-20">
                <a:solidFill>
                  <a:srgbClr val="2D3842"/>
                </a:solidFill>
                <a:latin typeface="Montserrat"/>
                <a:cs typeface="Montserrat"/>
              </a:rPr>
              <a:t>role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594366" y="5901239"/>
            <a:ext cx="1568402" cy="833689"/>
            <a:chOff x="3592893" y="5906198"/>
            <a:chExt cx="1569720" cy="834390"/>
          </a:xfrm>
        </p:grpSpPr>
        <p:sp>
          <p:nvSpPr>
            <p:cNvPr id="32" name="object 32"/>
            <p:cNvSpPr/>
            <p:nvPr/>
          </p:nvSpPr>
          <p:spPr>
            <a:xfrm>
              <a:off x="3594480" y="5907786"/>
              <a:ext cx="1566545" cy="831215"/>
            </a:xfrm>
            <a:custGeom>
              <a:avLst/>
              <a:gdLst/>
              <a:ahLst/>
              <a:cxnLst/>
              <a:rect l="l" t="t" r="r" b="b"/>
              <a:pathLst>
                <a:path w="1566545" h="831215">
                  <a:moveTo>
                    <a:pt x="1409446" y="0"/>
                  </a:moveTo>
                  <a:lnTo>
                    <a:pt x="156591" y="0"/>
                  </a:lnTo>
                  <a:lnTo>
                    <a:pt x="107094" y="7982"/>
                  </a:lnTo>
                  <a:lnTo>
                    <a:pt x="64108" y="30211"/>
                  </a:lnTo>
                  <a:lnTo>
                    <a:pt x="30211" y="64108"/>
                  </a:lnTo>
                  <a:lnTo>
                    <a:pt x="7982" y="107094"/>
                  </a:lnTo>
                  <a:lnTo>
                    <a:pt x="0" y="156590"/>
                  </a:lnTo>
                  <a:lnTo>
                    <a:pt x="0" y="674433"/>
                  </a:lnTo>
                  <a:lnTo>
                    <a:pt x="7982" y="723929"/>
                  </a:lnTo>
                  <a:lnTo>
                    <a:pt x="30211" y="766915"/>
                  </a:lnTo>
                  <a:lnTo>
                    <a:pt x="64108" y="800812"/>
                  </a:lnTo>
                  <a:lnTo>
                    <a:pt x="107094" y="823041"/>
                  </a:lnTo>
                  <a:lnTo>
                    <a:pt x="156591" y="831024"/>
                  </a:lnTo>
                  <a:lnTo>
                    <a:pt x="1409446" y="831024"/>
                  </a:lnTo>
                  <a:lnTo>
                    <a:pt x="1458942" y="823041"/>
                  </a:lnTo>
                  <a:lnTo>
                    <a:pt x="1501928" y="800812"/>
                  </a:lnTo>
                  <a:lnTo>
                    <a:pt x="1535825" y="766915"/>
                  </a:lnTo>
                  <a:lnTo>
                    <a:pt x="1558054" y="723929"/>
                  </a:lnTo>
                  <a:lnTo>
                    <a:pt x="1566037" y="674433"/>
                  </a:lnTo>
                  <a:lnTo>
                    <a:pt x="1566037" y="156590"/>
                  </a:lnTo>
                  <a:lnTo>
                    <a:pt x="1558054" y="107094"/>
                  </a:lnTo>
                  <a:lnTo>
                    <a:pt x="1535825" y="64108"/>
                  </a:lnTo>
                  <a:lnTo>
                    <a:pt x="1501928" y="30211"/>
                  </a:lnTo>
                  <a:lnTo>
                    <a:pt x="1458942" y="7982"/>
                  </a:lnTo>
                  <a:lnTo>
                    <a:pt x="1409446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594480" y="5907786"/>
              <a:ext cx="1566545" cy="831215"/>
            </a:xfrm>
            <a:custGeom>
              <a:avLst/>
              <a:gdLst/>
              <a:ahLst/>
              <a:cxnLst/>
              <a:rect l="l" t="t" r="r" b="b"/>
              <a:pathLst>
                <a:path w="1566545" h="831215">
                  <a:moveTo>
                    <a:pt x="156591" y="831024"/>
                  </a:moveTo>
                  <a:lnTo>
                    <a:pt x="1409446" y="831024"/>
                  </a:lnTo>
                  <a:lnTo>
                    <a:pt x="1458942" y="823041"/>
                  </a:lnTo>
                  <a:lnTo>
                    <a:pt x="1501928" y="800812"/>
                  </a:lnTo>
                  <a:lnTo>
                    <a:pt x="1535825" y="766915"/>
                  </a:lnTo>
                  <a:lnTo>
                    <a:pt x="1558054" y="723929"/>
                  </a:lnTo>
                  <a:lnTo>
                    <a:pt x="1566037" y="674433"/>
                  </a:lnTo>
                  <a:lnTo>
                    <a:pt x="1566037" y="156590"/>
                  </a:lnTo>
                  <a:lnTo>
                    <a:pt x="1558054" y="107094"/>
                  </a:lnTo>
                  <a:lnTo>
                    <a:pt x="1535825" y="64108"/>
                  </a:lnTo>
                  <a:lnTo>
                    <a:pt x="1501928" y="30211"/>
                  </a:lnTo>
                  <a:lnTo>
                    <a:pt x="1458942" y="7982"/>
                  </a:lnTo>
                  <a:lnTo>
                    <a:pt x="1409446" y="0"/>
                  </a:lnTo>
                  <a:lnTo>
                    <a:pt x="156591" y="0"/>
                  </a:lnTo>
                  <a:lnTo>
                    <a:pt x="107094" y="7982"/>
                  </a:lnTo>
                  <a:lnTo>
                    <a:pt x="64108" y="30211"/>
                  </a:lnTo>
                  <a:lnTo>
                    <a:pt x="30211" y="64108"/>
                  </a:lnTo>
                  <a:lnTo>
                    <a:pt x="7982" y="107094"/>
                  </a:lnTo>
                  <a:lnTo>
                    <a:pt x="0" y="156590"/>
                  </a:lnTo>
                  <a:lnTo>
                    <a:pt x="0" y="674433"/>
                  </a:lnTo>
                  <a:lnTo>
                    <a:pt x="7982" y="723929"/>
                  </a:lnTo>
                  <a:lnTo>
                    <a:pt x="30211" y="766915"/>
                  </a:lnTo>
                  <a:lnTo>
                    <a:pt x="64108" y="800812"/>
                  </a:lnTo>
                  <a:lnTo>
                    <a:pt x="107094" y="823041"/>
                  </a:lnTo>
                  <a:lnTo>
                    <a:pt x="156591" y="83102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3668222" y="5931876"/>
            <a:ext cx="1419761" cy="750964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 marR="5076" algn="just">
              <a:lnSpc>
                <a:spcPct val="100000"/>
              </a:lnSpc>
              <a:spcBef>
                <a:spcPts val="100"/>
              </a:spcBef>
            </a:pP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Family meeting</a:t>
            </a:r>
            <a:r>
              <a:rPr lang="en-AU" sz="1199">
                <a:solidFill>
                  <a:srgbClr val="2D3842"/>
                </a:solidFill>
                <a:latin typeface="Montserrat"/>
                <a:cs typeface="Montserrat"/>
              </a:rPr>
              <a:t> to 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lang="en-AU" sz="1199">
                <a:solidFill>
                  <a:srgbClr val="2D3842"/>
                </a:solidFill>
                <a:latin typeface="Montserrat"/>
                <a:cs typeface="Montserrat"/>
              </a:rPr>
              <a:t>communicate</a:t>
            </a:r>
            <a:r>
              <a:rPr sz="1199">
                <a:solidFill>
                  <a:srgbClr val="2D3842"/>
                </a:solidFill>
                <a:latin typeface="Montserrat"/>
                <a:cs typeface="Montserrat"/>
              </a:rPr>
              <a:t> to family </a:t>
            </a:r>
            <a:r>
              <a:rPr lang="en-AU" sz="1199">
                <a:solidFill>
                  <a:srgbClr val="2D3842"/>
                </a:solidFill>
                <a:latin typeface="Montserrat"/>
                <a:cs typeface="Montserrat"/>
              </a:rPr>
              <a:t>the path forward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5515277" y="6042217"/>
            <a:ext cx="1864697" cy="1172495"/>
            <a:chOff x="5515419" y="6047295"/>
            <a:chExt cx="1866264" cy="1173480"/>
          </a:xfrm>
        </p:grpSpPr>
        <p:sp>
          <p:nvSpPr>
            <p:cNvPr id="36" name="object 36"/>
            <p:cNvSpPr/>
            <p:nvPr/>
          </p:nvSpPr>
          <p:spPr>
            <a:xfrm>
              <a:off x="5517007" y="6048883"/>
              <a:ext cx="1863089" cy="1170305"/>
            </a:xfrm>
            <a:custGeom>
              <a:avLst/>
              <a:gdLst/>
              <a:ahLst/>
              <a:cxnLst/>
              <a:rect l="l" t="t" r="r" b="b"/>
              <a:pathLst>
                <a:path w="1863090" h="1170304">
                  <a:moveTo>
                    <a:pt x="1676653" y="0"/>
                  </a:moveTo>
                  <a:lnTo>
                    <a:pt x="186308" y="0"/>
                  </a:lnTo>
                  <a:lnTo>
                    <a:pt x="136789" y="6656"/>
                  </a:lnTo>
                  <a:lnTo>
                    <a:pt x="92286" y="25442"/>
                  </a:lnTo>
                  <a:lnTo>
                    <a:pt x="54578" y="54578"/>
                  </a:lnTo>
                  <a:lnTo>
                    <a:pt x="25442" y="92286"/>
                  </a:lnTo>
                  <a:lnTo>
                    <a:pt x="6656" y="136789"/>
                  </a:lnTo>
                  <a:lnTo>
                    <a:pt x="0" y="186308"/>
                  </a:lnTo>
                  <a:lnTo>
                    <a:pt x="0" y="983716"/>
                  </a:lnTo>
                  <a:lnTo>
                    <a:pt x="6656" y="1033243"/>
                  </a:lnTo>
                  <a:lnTo>
                    <a:pt x="25442" y="1077746"/>
                  </a:lnTo>
                  <a:lnTo>
                    <a:pt x="54578" y="1115450"/>
                  </a:lnTo>
                  <a:lnTo>
                    <a:pt x="92286" y="1144579"/>
                  </a:lnTo>
                  <a:lnTo>
                    <a:pt x="136789" y="1163358"/>
                  </a:lnTo>
                  <a:lnTo>
                    <a:pt x="186308" y="1170012"/>
                  </a:lnTo>
                  <a:lnTo>
                    <a:pt x="1676653" y="1170012"/>
                  </a:lnTo>
                  <a:lnTo>
                    <a:pt x="1726173" y="1163358"/>
                  </a:lnTo>
                  <a:lnTo>
                    <a:pt x="1770676" y="1144579"/>
                  </a:lnTo>
                  <a:lnTo>
                    <a:pt x="1808384" y="1115450"/>
                  </a:lnTo>
                  <a:lnTo>
                    <a:pt x="1837520" y="1077746"/>
                  </a:lnTo>
                  <a:lnTo>
                    <a:pt x="1856306" y="1033243"/>
                  </a:lnTo>
                  <a:lnTo>
                    <a:pt x="1862963" y="983716"/>
                  </a:lnTo>
                  <a:lnTo>
                    <a:pt x="1862963" y="186308"/>
                  </a:lnTo>
                  <a:lnTo>
                    <a:pt x="1856306" y="136789"/>
                  </a:lnTo>
                  <a:lnTo>
                    <a:pt x="1837520" y="92286"/>
                  </a:lnTo>
                  <a:lnTo>
                    <a:pt x="1808384" y="54578"/>
                  </a:lnTo>
                  <a:lnTo>
                    <a:pt x="1770676" y="25442"/>
                  </a:lnTo>
                  <a:lnTo>
                    <a:pt x="1726173" y="6656"/>
                  </a:lnTo>
                  <a:lnTo>
                    <a:pt x="1676653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517007" y="6048883"/>
              <a:ext cx="1863089" cy="1170305"/>
            </a:xfrm>
            <a:custGeom>
              <a:avLst/>
              <a:gdLst/>
              <a:ahLst/>
              <a:cxnLst/>
              <a:rect l="l" t="t" r="r" b="b"/>
              <a:pathLst>
                <a:path w="1863090" h="1170304">
                  <a:moveTo>
                    <a:pt x="186308" y="1170012"/>
                  </a:moveTo>
                  <a:lnTo>
                    <a:pt x="1676653" y="1170012"/>
                  </a:lnTo>
                  <a:lnTo>
                    <a:pt x="1726173" y="1163358"/>
                  </a:lnTo>
                  <a:lnTo>
                    <a:pt x="1770676" y="1144579"/>
                  </a:lnTo>
                  <a:lnTo>
                    <a:pt x="1808384" y="1115450"/>
                  </a:lnTo>
                  <a:lnTo>
                    <a:pt x="1837520" y="1077746"/>
                  </a:lnTo>
                  <a:lnTo>
                    <a:pt x="1856306" y="1033243"/>
                  </a:lnTo>
                  <a:lnTo>
                    <a:pt x="1862963" y="983716"/>
                  </a:lnTo>
                  <a:lnTo>
                    <a:pt x="1862963" y="186308"/>
                  </a:lnTo>
                  <a:lnTo>
                    <a:pt x="1856306" y="136789"/>
                  </a:lnTo>
                  <a:lnTo>
                    <a:pt x="1837520" y="92286"/>
                  </a:lnTo>
                  <a:lnTo>
                    <a:pt x="1808384" y="54578"/>
                  </a:lnTo>
                  <a:lnTo>
                    <a:pt x="1770676" y="25442"/>
                  </a:lnTo>
                  <a:lnTo>
                    <a:pt x="1726173" y="6656"/>
                  </a:lnTo>
                  <a:lnTo>
                    <a:pt x="1676653" y="0"/>
                  </a:lnTo>
                  <a:lnTo>
                    <a:pt x="186308" y="0"/>
                  </a:lnTo>
                  <a:lnTo>
                    <a:pt x="136789" y="6656"/>
                  </a:lnTo>
                  <a:lnTo>
                    <a:pt x="92286" y="25442"/>
                  </a:lnTo>
                  <a:lnTo>
                    <a:pt x="54578" y="54578"/>
                  </a:lnTo>
                  <a:lnTo>
                    <a:pt x="25442" y="92286"/>
                  </a:lnTo>
                  <a:lnTo>
                    <a:pt x="6656" y="136789"/>
                  </a:lnTo>
                  <a:lnTo>
                    <a:pt x="0" y="186308"/>
                  </a:lnTo>
                  <a:lnTo>
                    <a:pt x="0" y="983716"/>
                  </a:lnTo>
                  <a:lnTo>
                    <a:pt x="6656" y="1033243"/>
                  </a:lnTo>
                  <a:lnTo>
                    <a:pt x="25442" y="1077746"/>
                  </a:lnTo>
                  <a:lnTo>
                    <a:pt x="54578" y="1115450"/>
                  </a:lnTo>
                  <a:lnTo>
                    <a:pt x="92286" y="1144579"/>
                  </a:lnTo>
                  <a:lnTo>
                    <a:pt x="136789" y="1163358"/>
                  </a:lnTo>
                  <a:lnTo>
                    <a:pt x="186308" y="1170012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5643884" y="6235946"/>
            <a:ext cx="1640731" cy="756919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 marR="5076">
              <a:lnSpc>
                <a:spcPct val="100000"/>
              </a:lnSpc>
              <a:spcBef>
                <a:spcPts val="100"/>
              </a:spcBef>
            </a:pP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Insource,</a:t>
            </a:r>
            <a:r>
              <a:rPr sz="1199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outsource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Investment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 expertise </a:t>
            </a:r>
            <a:r>
              <a:rPr lang="en-AU" sz="1199">
                <a:solidFill>
                  <a:srgbClr val="FFFFFF"/>
                </a:solidFill>
                <a:latin typeface="Montserrat"/>
                <a:cs typeface="Montserrat"/>
              </a:rPr>
              <a:t>mandates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,</a:t>
            </a:r>
            <a:r>
              <a:rPr sz="1199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20">
                <a:solidFill>
                  <a:srgbClr val="FFFFFF"/>
                </a:solidFill>
                <a:latin typeface="Montserrat"/>
                <a:cs typeface="Montserrat"/>
              </a:rPr>
              <a:t>KPI’s</a:t>
            </a:r>
            <a:endParaRPr sz="1199">
              <a:latin typeface="Montserrat"/>
              <a:cs typeface="Montserrat"/>
            </a:endParaRPr>
          </a:p>
          <a:p>
            <a:pPr marL="12690">
              <a:lnSpc>
                <a:spcPct val="100000"/>
              </a:lnSpc>
              <a:spcBef>
                <a:spcPts val="5"/>
              </a:spcBef>
            </a:pP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Balances</a:t>
            </a:r>
            <a:r>
              <a:rPr sz="1199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checks</a:t>
            </a:r>
            <a:endParaRPr sz="1199">
              <a:latin typeface="Montserrat"/>
              <a:cs typeface="Montserrat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8213030" y="6042217"/>
            <a:ext cx="1864697" cy="1172495"/>
            <a:chOff x="8215439" y="6047295"/>
            <a:chExt cx="1866264" cy="1173480"/>
          </a:xfrm>
        </p:grpSpPr>
        <p:sp>
          <p:nvSpPr>
            <p:cNvPr id="40" name="object 40"/>
            <p:cNvSpPr/>
            <p:nvPr/>
          </p:nvSpPr>
          <p:spPr>
            <a:xfrm>
              <a:off x="8217027" y="6048883"/>
              <a:ext cx="1863089" cy="1170305"/>
            </a:xfrm>
            <a:custGeom>
              <a:avLst/>
              <a:gdLst/>
              <a:ahLst/>
              <a:cxnLst/>
              <a:rect l="l" t="t" r="r" b="b"/>
              <a:pathLst>
                <a:path w="1863090" h="1170304">
                  <a:moveTo>
                    <a:pt x="1676653" y="0"/>
                  </a:moveTo>
                  <a:lnTo>
                    <a:pt x="186308" y="0"/>
                  </a:lnTo>
                  <a:lnTo>
                    <a:pt x="136789" y="6656"/>
                  </a:lnTo>
                  <a:lnTo>
                    <a:pt x="92286" y="25442"/>
                  </a:lnTo>
                  <a:lnTo>
                    <a:pt x="54578" y="54578"/>
                  </a:lnTo>
                  <a:lnTo>
                    <a:pt x="25442" y="92286"/>
                  </a:lnTo>
                  <a:lnTo>
                    <a:pt x="6656" y="136789"/>
                  </a:lnTo>
                  <a:lnTo>
                    <a:pt x="0" y="186308"/>
                  </a:lnTo>
                  <a:lnTo>
                    <a:pt x="0" y="983716"/>
                  </a:lnTo>
                  <a:lnTo>
                    <a:pt x="6656" y="1033243"/>
                  </a:lnTo>
                  <a:lnTo>
                    <a:pt x="25442" y="1077746"/>
                  </a:lnTo>
                  <a:lnTo>
                    <a:pt x="54578" y="1115450"/>
                  </a:lnTo>
                  <a:lnTo>
                    <a:pt x="92286" y="1144579"/>
                  </a:lnTo>
                  <a:lnTo>
                    <a:pt x="136789" y="1163358"/>
                  </a:lnTo>
                  <a:lnTo>
                    <a:pt x="186308" y="1170012"/>
                  </a:lnTo>
                  <a:lnTo>
                    <a:pt x="1676653" y="1170012"/>
                  </a:lnTo>
                  <a:lnTo>
                    <a:pt x="1726173" y="1163358"/>
                  </a:lnTo>
                  <a:lnTo>
                    <a:pt x="1770676" y="1144579"/>
                  </a:lnTo>
                  <a:lnTo>
                    <a:pt x="1808384" y="1115450"/>
                  </a:lnTo>
                  <a:lnTo>
                    <a:pt x="1837520" y="1077746"/>
                  </a:lnTo>
                  <a:lnTo>
                    <a:pt x="1856306" y="1033243"/>
                  </a:lnTo>
                  <a:lnTo>
                    <a:pt x="1862963" y="983716"/>
                  </a:lnTo>
                  <a:lnTo>
                    <a:pt x="1862963" y="186308"/>
                  </a:lnTo>
                  <a:lnTo>
                    <a:pt x="1856306" y="136789"/>
                  </a:lnTo>
                  <a:lnTo>
                    <a:pt x="1837520" y="92286"/>
                  </a:lnTo>
                  <a:lnTo>
                    <a:pt x="1808384" y="54578"/>
                  </a:lnTo>
                  <a:lnTo>
                    <a:pt x="1770676" y="25442"/>
                  </a:lnTo>
                  <a:lnTo>
                    <a:pt x="1726173" y="6656"/>
                  </a:lnTo>
                  <a:lnTo>
                    <a:pt x="1676653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217027" y="6048883"/>
              <a:ext cx="1863089" cy="1170305"/>
            </a:xfrm>
            <a:custGeom>
              <a:avLst/>
              <a:gdLst/>
              <a:ahLst/>
              <a:cxnLst/>
              <a:rect l="l" t="t" r="r" b="b"/>
              <a:pathLst>
                <a:path w="1863090" h="1170304">
                  <a:moveTo>
                    <a:pt x="186308" y="1170012"/>
                  </a:moveTo>
                  <a:lnTo>
                    <a:pt x="1676653" y="1170012"/>
                  </a:lnTo>
                  <a:lnTo>
                    <a:pt x="1726173" y="1163358"/>
                  </a:lnTo>
                  <a:lnTo>
                    <a:pt x="1770676" y="1144579"/>
                  </a:lnTo>
                  <a:lnTo>
                    <a:pt x="1808384" y="1115450"/>
                  </a:lnTo>
                  <a:lnTo>
                    <a:pt x="1837520" y="1077746"/>
                  </a:lnTo>
                  <a:lnTo>
                    <a:pt x="1856306" y="1033243"/>
                  </a:lnTo>
                  <a:lnTo>
                    <a:pt x="1862963" y="983716"/>
                  </a:lnTo>
                  <a:lnTo>
                    <a:pt x="1862963" y="186308"/>
                  </a:lnTo>
                  <a:lnTo>
                    <a:pt x="1856306" y="136789"/>
                  </a:lnTo>
                  <a:lnTo>
                    <a:pt x="1837520" y="92286"/>
                  </a:lnTo>
                  <a:lnTo>
                    <a:pt x="1808384" y="54578"/>
                  </a:lnTo>
                  <a:lnTo>
                    <a:pt x="1770676" y="25442"/>
                  </a:lnTo>
                  <a:lnTo>
                    <a:pt x="1726173" y="6656"/>
                  </a:lnTo>
                  <a:lnTo>
                    <a:pt x="1676653" y="0"/>
                  </a:lnTo>
                  <a:lnTo>
                    <a:pt x="186308" y="0"/>
                  </a:lnTo>
                  <a:lnTo>
                    <a:pt x="136789" y="6656"/>
                  </a:lnTo>
                  <a:lnTo>
                    <a:pt x="92286" y="25442"/>
                  </a:lnTo>
                  <a:lnTo>
                    <a:pt x="54578" y="54578"/>
                  </a:lnTo>
                  <a:lnTo>
                    <a:pt x="25442" y="92286"/>
                  </a:lnTo>
                  <a:lnTo>
                    <a:pt x="6656" y="136789"/>
                  </a:lnTo>
                  <a:lnTo>
                    <a:pt x="0" y="186308"/>
                  </a:lnTo>
                  <a:lnTo>
                    <a:pt x="0" y="983716"/>
                  </a:lnTo>
                  <a:lnTo>
                    <a:pt x="6656" y="1033243"/>
                  </a:lnTo>
                  <a:lnTo>
                    <a:pt x="25442" y="1077746"/>
                  </a:lnTo>
                  <a:lnTo>
                    <a:pt x="54578" y="1115450"/>
                  </a:lnTo>
                  <a:lnTo>
                    <a:pt x="92286" y="1144579"/>
                  </a:lnTo>
                  <a:lnTo>
                    <a:pt x="136789" y="1163358"/>
                  </a:lnTo>
                  <a:lnTo>
                    <a:pt x="186308" y="1170012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8356737" y="6035557"/>
            <a:ext cx="1611546" cy="1122372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10401" indent="-98346">
              <a:lnSpc>
                <a:spcPct val="100000"/>
              </a:lnSpc>
              <a:spcBef>
                <a:spcPts val="100"/>
              </a:spcBef>
              <a:buChar char="-"/>
              <a:tabLst>
                <a:tab pos="111036" algn="l"/>
              </a:tabLst>
            </a:pP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Management</a:t>
            </a:r>
            <a:r>
              <a:rPr sz="1199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20">
                <a:solidFill>
                  <a:srgbClr val="FFFFFF"/>
                </a:solidFill>
                <a:latin typeface="Montserrat"/>
                <a:cs typeface="Montserrat"/>
              </a:rPr>
              <a:t>team</a:t>
            </a:r>
            <a:endParaRPr sz="1199">
              <a:latin typeface="Montserrat"/>
              <a:cs typeface="Montserrat"/>
            </a:endParaRPr>
          </a:p>
          <a:p>
            <a:pPr marL="110401" indent="-98346">
              <a:lnSpc>
                <a:spcPct val="100000"/>
              </a:lnSpc>
              <a:buChar char="-"/>
              <a:tabLst>
                <a:tab pos="111036" algn="l"/>
              </a:tabLst>
            </a:pPr>
            <a:r>
              <a:rPr sz="1199">
                <a:solidFill>
                  <a:srgbClr val="FFFFFF"/>
                </a:solidFill>
                <a:latin typeface="Montserrat"/>
                <a:cs typeface="Montserrat"/>
              </a:rPr>
              <a:t>Key</a:t>
            </a:r>
            <a:r>
              <a:rPr sz="1199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Staff</a:t>
            </a:r>
            <a:endParaRPr sz="1199">
              <a:latin typeface="Montserrat"/>
              <a:cs typeface="Montserrat"/>
            </a:endParaRPr>
          </a:p>
          <a:p>
            <a:pPr marL="110401" indent="-98346">
              <a:lnSpc>
                <a:spcPct val="100000"/>
              </a:lnSpc>
              <a:buChar char="-"/>
              <a:tabLst>
                <a:tab pos="111036" algn="l"/>
              </a:tabLst>
            </a:pPr>
            <a:r>
              <a:rPr sz="1199" spc="-25">
                <a:solidFill>
                  <a:srgbClr val="FFFFFF"/>
                </a:solidFill>
                <a:latin typeface="Montserrat"/>
                <a:cs typeface="Montserrat"/>
              </a:rPr>
              <a:t>LTI</a:t>
            </a:r>
            <a:endParaRPr sz="1199">
              <a:latin typeface="Montserrat"/>
              <a:cs typeface="Montserrat"/>
            </a:endParaRPr>
          </a:p>
          <a:p>
            <a:pPr marL="110401" indent="-98346">
              <a:lnSpc>
                <a:spcPct val="100000"/>
              </a:lnSpc>
              <a:buChar char="-"/>
              <a:tabLst>
                <a:tab pos="111036" algn="l"/>
              </a:tabLst>
            </a:pP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Merge</a:t>
            </a:r>
            <a:endParaRPr sz="1199">
              <a:latin typeface="Montserrat"/>
              <a:cs typeface="Montserrat"/>
            </a:endParaRPr>
          </a:p>
          <a:p>
            <a:pPr marL="110401" indent="-98346">
              <a:lnSpc>
                <a:spcPct val="100000"/>
              </a:lnSpc>
              <a:buChar char="-"/>
              <a:tabLst>
                <a:tab pos="111036" algn="l"/>
              </a:tabLst>
            </a:pPr>
            <a:r>
              <a:rPr sz="1199" spc="-20">
                <a:solidFill>
                  <a:srgbClr val="FFFFFF"/>
                </a:solidFill>
                <a:latin typeface="Montserrat"/>
                <a:cs typeface="Montserrat"/>
              </a:rPr>
              <a:t>Sell</a:t>
            </a:r>
            <a:endParaRPr sz="1199">
              <a:latin typeface="Montserrat"/>
              <a:cs typeface="Montserrat"/>
            </a:endParaRPr>
          </a:p>
          <a:p>
            <a:pPr marL="110401" indent="-98346">
              <a:lnSpc>
                <a:spcPct val="100000"/>
              </a:lnSpc>
              <a:buChar char="-"/>
              <a:tabLst>
                <a:tab pos="111036" algn="l"/>
              </a:tabLst>
            </a:pPr>
            <a:r>
              <a:rPr sz="1199" spc="-10">
                <a:solidFill>
                  <a:srgbClr val="FFFFFF"/>
                </a:solidFill>
                <a:latin typeface="Montserrat"/>
                <a:cs typeface="Montserrat"/>
              </a:rPr>
              <a:t>Maintain</a:t>
            </a:r>
            <a:endParaRPr sz="1199">
              <a:latin typeface="Montserrat"/>
              <a:cs typeface="Montserra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696773" y="2951921"/>
            <a:ext cx="126258" cy="391466"/>
          </a:xfrm>
          <a:custGeom>
            <a:avLst/>
            <a:gdLst/>
            <a:ahLst/>
            <a:cxnLst/>
            <a:rect l="l" t="t" r="r" b="b"/>
            <a:pathLst>
              <a:path w="126364" h="391795">
                <a:moveTo>
                  <a:pt x="5613" y="311276"/>
                </a:moveTo>
                <a:lnTo>
                  <a:pt x="3073" y="311276"/>
                </a:lnTo>
                <a:lnTo>
                  <a:pt x="25" y="314833"/>
                </a:lnTo>
                <a:lnTo>
                  <a:pt x="0" y="317880"/>
                </a:lnTo>
                <a:lnTo>
                  <a:pt x="1422" y="319659"/>
                </a:lnTo>
                <a:lnTo>
                  <a:pt x="60223" y="389509"/>
                </a:lnTo>
                <a:lnTo>
                  <a:pt x="61747" y="391287"/>
                </a:lnTo>
                <a:lnTo>
                  <a:pt x="64160" y="391287"/>
                </a:lnTo>
                <a:lnTo>
                  <a:pt x="65684" y="389509"/>
                </a:lnTo>
                <a:lnTo>
                  <a:pt x="77979" y="374903"/>
                </a:lnTo>
                <a:lnTo>
                  <a:pt x="58953" y="374903"/>
                </a:lnTo>
                <a:lnTo>
                  <a:pt x="7010" y="313181"/>
                </a:lnTo>
                <a:lnTo>
                  <a:pt x="5613" y="311276"/>
                </a:lnTo>
                <a:close/>
              </a:path>
              <a:path w="126364" h="391795">
                <a:moveTo>
                  <a:pt x="65176" y="0"/>
                </a:moveTo>
                <a:lnTo>
                  <a:pt x="60858" y="0"/>
                </a:lnTo>
                <a:lnTo>
                  <a:pt x="59080" y="2031"/>
                </a:lnTo>
                <a:lnTo>
                  <a:pt x="59080" y="374903"/>
                </a:lnTo>
                <a:lnTo>
                  <a:pt x="66954" y="374903"/>
                </a:lnTo>
                <a:lnTo>
                  <a:pt x="66954" y="2031"/>
                </a:lnTo>
                <a:lnTo>
                  <a:pt x="65176" y="0"/>
                </a:lnTo>
                <a:close/>
              </a:path>
              <a:path w="126364" h="391795">
                <a:moveTo>
                  <a:pt x="122834" y="311403"/>
                </a:moveTo>
                <a:lnTo>
                  <a:pt x="120421" y="311403"/>
                </a:lnTo>
                <a:lnTo>
                  <a:pt x="114942" y="317880"/>
                </a:lnTo>
                <a:lnTo>
                  <a:pt x="66954" y="374903"/>
                </a:lnTo>
                <a:lnTo>
                  <a:pt x="77979" y="374903"/>
                </a:lnTo>
                <a:lnTo>
                  <a:pt x="124485" y="319659"/>
                </a:lnTo>
                <a:lnTo>
                  <a:pt x="125882" y="317880"/>
                </a:lnTo>
                <a:lnTo>
                  <a:pt x="125773" y="314833"/>
                </a:lnTo>
                <a:lnTo>
                  <a:pt x="122834" y="3114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060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9FF7ED0-04DD-0C43-4A1F-F69638EC91C5}"/>
              </a:ext>
            </a:extLst>
          </p:cNvPr>
          <p:cNvSpPr/>
          <p:nvPr/>
        </p:nvSpPr>
        <p:spPr>
          <a:xfrm>
            <a:off x="4647304" y="6714091"/>
            <a:ext cx="1656677" cy="380875"/>
          </a:xfrm>
          <a:prstGeom prst="rect">
            <a:avLst/>
          </a:prstGeom>
          <a:solidFill>
            <a:srgbClr val="B68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50AB655-B8B8-BFE6-6941-E2A967905EB6}"/>
              </a:ext>
            </a:extLst>
          </p:cNvPr>
          <p:cNvSpPr txBox="1"/>
          <p:nvPr/>
        </p:nvSpPr>
        <p:spPr>
          <a:xfrm>
            <a:off x="1398676" y="6743754"/>
            <a:ext cx="6112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en-AU" sz="1600">
                <a:latin typeface="Montserrat" pitchFamily="2" charset="0"/>
              </a:rPr>
              <a:t>Set 12 month program for a </a:t>
            </a:r>
            <a:r>
              <a:rPr lang="en-AU" sz="1600" b="1">
                <a:latin typeface="Montserrat" pitchFamily="2" charset="0"/>
              </a:rPr>
              <a:t>3 year journey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0E12C7-BD4A-10DC-BE1F-656B461708B8}"/>
              </a:ext>
            </a:extLst>
          </p:cNvPr>
          <p:cNvSpPr txBox="1"/>
          <p:nvPr/>
        </p:nvSpPr>
        <p:spPr>
          <a:xfrm>
            <a:off x="3182144" y="873401"/>
            <a:ext cx="4329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Building Succession Plans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94ECA8-9792-14AB-81E6-45C57DBFFB7C}"/>
              </a:ext>
            </a:extLst>
          </p:cNvPr>
          <p:cNvSpPr txBox="1"/>
          <p:nvPr/>
        </p:nvSpPr>
        <p:spPr>
          <a:xfrm>
            <a:off x="1384301" y="1482783"/>
            <a:ext cx="6112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sz="1600">
                <a:latin typeface="Montserrat" pitchFamily="2" charset="0"/>
              </a:rPr>
              <a:t>Get Matriarch/Patriarch or individual clear on direction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F46B5C-66A7-DB33-7322-7EA555C511DE}"/>
              </a:ext>
            </a:extLst>
          </p:cNvPr>
          <p:cNvSpPr txBox="1"/>
          <p:nvPr/>
        </p:nvSpPr>
        <p:spPr>
          <a:xfrm>
            <a:off x="1765299" y="1763948"/>
            <a:ext cx="3505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10-3-NOW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100-20-10-3-1-NOW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Chaos to Greatness for Business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E2D3CA-407B-6240-9E8F-F1AA09CA1306}"/>
              </a:ext>
            </a:extLst>
          </p:cNvPr>
          <p:cNvSpPr txBox="1"/>
          <p:nvPr/>
        </p:nvSpPr>
        <p:spPr>
          <a:xfrm>
            <a:off x="1384300" y="2560001"/>
            <a:ext cx="6112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AU" sz="1600">
                <a:latin typeface="Montserrat" pitchFamily="2" charset="0"/>
              </a:rPr>
              <a:t>Build 1 page plan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B6A82A-BA68-2112-17E4-2E5BC2C7EE6C}"/>
              </a:ext>
            </a:extLst>
          </p:cNvPr>
          <p:cNvSpPr txBox="1"/>
          <p:nvPr/>
        </p:nvSpPr>
        <p:spPr>
          <a:xfrm>
            <a:off x="1765299" y="2839030"/>
            <a:ext cx="5257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 To Do List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Use the 4 L’s – Live, Love, Learn, Legacy for context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BB00CA-659A-E596-41F7-AEE30AAB504B}"/>
              </a:ext>
            </a:extLst>
          </p:cNvPr>
          <p:cNvSpPr txBox="1"/>
          <p:nvPr/>
        </p:nvSpPr>
        <p:spPr>
          <a:xfrm>
            <a:off x="1384299" y="3421775"/>
            <a:ext cx="6112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AU" sz="1600">
                <a:latin typeface="Montserrat" pitchFamily="2" charset="0"/>
              </a:rPr>
              <a:t>Discuss income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CE7E30-5886-3B65-D491-CC261FF5C09C}"/>
              </a:ext>
            </a:extLst>
          </p:cNvPr>
          <p:cNvSpPr txBox="1"/>
          <p:nvPr/>
        </p:nvSpPr>
        <p:spPr>
          <a:xfrm>
            <a:off x="1765300" y="3702050"/>
            <a:ext cx="8458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Dollar amount/capital needed to walk away?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What assets/super/property to support Matriarch/Patriarch in retirement? Give them confidence to hand over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7C53C6-D9AD-8301-4A53-612202D46488}"/>
              </a:ext>
            </a:extLst>
          </p:cNvPr>
          <p:cNvSpPr txBox="1"/>
          <p:nvPr/>
        </p:nvSpPr>
        <p:spPr>
          <a:xfrm>
            <a:off x="1384298" y="4475589"/>
            <a:ext cx="6112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AU" sz="1600">
                <a:latin typeface="Montserrat" pitchFamily="2" charset="0"/>
              </a:rPr>
              <a:t>Discuss kids/adults capabilities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81B353-4732-672E-9C1E-A4248CDB3299}"/>
              </a:ext>
            </a:extLst>
          </p:cNvPr>
          <p:cNvSpPr txBox="1"/>
          <p:nvPr/>
        </p:nvSpPr>
        <p:spPr>
          <a:xfrm>
            <a:off x="1765299" y="5118518"/>
            <a:ext cx="8458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Income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Equity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1400">
                <a:latin typeface="Montserrat" pitchFamily="2" charset="0"/>
              </a:rPr>
              <a:t>Control to who, when, why, how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34F4E5-702E-910A-2B7D-E49D1EFF7A43}"/>
              </a:ext>
            </a:extLst>
          </p:cNvPr>
          <p:cNvSpPr txBox="1"/>
          <p:nvPr/>
        </p:nvSpPr>
        <p:spPr>
          <a:xfrm>
            <a:off x="1384299" y="4878149"/>
            <a:ext cx="6112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n-AU" sz="1600">
                <a:latin typeface="Montserrat" pitchFamily="2" charset="0"/>
              </a:rPr>
              <a:t>Build an agreed 12 month agenda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ADE829-6BF6-D64E-2C4E-2F16F5B02664}"/>
              </a:ext>
            </a:extLst>
          </p:cNvPr>
          <p:cNvSpPr txBox="1"/>
          <p:nvPr/>
        </p:nvSpPr>
        <p:spPr>
          <a:xfrm>
            <a:off x="1413053" y="5931136"/>
            <a:ext cx="6767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AU" sz="1600">
                <a:latin typeface="Montserrat" pitchFamily="2" charset="0"/>
              </a:rPr>
              <a:t>Build the issues list with a risk management framework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E09071-6D4A-CF2C-9535-A085DAD19E29}"/>
              </a:ext>
            </a:extLst>
          </p:cNvPr>
          <p:cNvSpPr txBox="1"/>
          <p:nvPr/>
        </p:nvSpPr>
        <p:spPr>
          <a:xfrm>
            <a:off x="1413053" y="6331246"/>
            <a:ext cx="8901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en-AU" sz="1600">
                <a:latin typeface="Montserrat" pitchFamily="2" charset="0"/>
              </a:rPr>
              <a:t>Discuss skills and capabilities needed to implement and execute (advisory board)</a:t>
            </a:r>
          </a:p>
        </p:txBody>
      </p:sp>
    </p:spTree>
    <p:extLst>
      <p:ext uri="{BB962C8B-B14F-4D97-AF65-F5344CB8AC3E}">
        <p14:creationId xmlns:p14="http://schemas.microsoft.com/office/powerpoint/2010/main" val="131389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B236C7-37E8-6A59-CE1E-DADEE61CBD8D}"/>
              </a:ext>
            </a:extLst>
          </p:cNvPr>
          <p:cNvSpPr txBox="1"/>
          <p:nvPr/>
        </p:nvSpPr>
        <p:spPr>
          <a:xfrm>
            <a:off x="3959622" y="782636"/>
            <a:ext cx="2774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Succession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D7F935-69E0-827F-C650-873EF407AAD5}"/>
              </a:ext>
            </a:extLst>
          </p:cNvPr>
          <p:cNvSpPr txBox="1"/>
          <p:nvPr/>
        </p:nvSpPr>
        <p:spPr>
          <a:xfrm>
            <a:off x="4312909" y="1416050"/>
            <a:ext cx="2067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>
                <a:latin typeface="Montserrat SemiBold" pitchFamily="2" charset="0"/>
              </a:rPr>
              <a:t>Passive assets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05EF85-1250-6072-B699-4572074B80C2}"/>
              </a:ext>
            </a:extLst>
          </p:cNvPr>
          <p:cNvSpPr/>
          <p:nvPr/>
        </p:nvSpPr>
        <p:spPr>
          <a:xfrm>
            <a:off x="3753554" y="1843868"/>
            <a:ext cx="1602000" cy="1810800"/>
          </a:xfrm>
          <a:prstGeom prst="rect">
            <a:avLst/>
          </a:prstGeom>
          <a:solidFill>
            <a:srgbClr val="B68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ED0F0D-1E3D-0ADB-A894-A99448E63CDA}"/>
              </a:ext>
            </a:extLst>
          </p:cNvPr>
          <p:cNvSpPr/>
          <p:nvPr/>
        </p:nvSpPr>
        <p:spPr>
          <a:xfrm>
            <a:off x="2166587" y="1840236"/>
            <a:ext cx="1600200" cy="1810666"/>
          </a:xfrm>
          <a:prstGeom prst="rect">
            <a:avLst/>
          </a:prstGeom>
          <a:solidFill>
            <a:srgbClr val="2E3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621EC4-E3DF-166F-A798-972DF48EF739}"/>
              </a:ext>
            </a:extLst>
          </p:cNvPr>
          <p:cNvSpPr/>
          <p:nvPr/>
        </p:nvSpPr>
        <p:spPr>
          <a:xfrm>
            <a:off x="5351787" y="1840236"/>
            <a:ext cx="1602000" cy="1810800"/>
          </a:xfrm>
          <a:prstGeom prst="rect">
            <a:avLst/>
          </a:prstGeom>
          <a:solidFill>
            <a:srgbClr val="334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3344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84A650-D127-E721-2597-E1C1EC87F3FA}"/>
              </a:ext>
            </a:extLst>
          </p:cNvPr>
          <p:cNvSpPr/>
          <p:nvPr/>
        </p:nvSpPr>
        <p:spPr>
          <a:xfrm>
            <a:off x="6951987" y="1830465"/>
            <a:ext cx="1602000" cy="1810800"/>
          </a:xfrm>
          <a:prstGeom prst="rect">
            <a:avLst/>
          </a:prstGeom>
          <a:solidFill>
            <a:srgbClr val="D6D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1B530C-BB37-17F0-C5C5-7242046BD3CF}"/>
              </a:ext>
            </a:extLst>
          </p:cNvPr>
          <p:cNvSpPr txBox="1"/>
          <p:nvPr/>
        </p:nvSpPr>
        <p:spPr>
          <a:xfrm>
            <a:off x="2153354" y="1974855"/>
            <a:ext cx="16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u="sng">
                <a:solidFill>
                  <a:schemeClr val="bg1"/>
                </a:solidFill>
                <a:latin typeface="Montserrat" pitchFamily="2" charset="0"/>
              </a:rPr>
              <a:t>Entities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Trusts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Companies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Individual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Partnerships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3ADB34-9E92-0E28-7CB2-76C72922E778}"/>
              </a:ext>
            </a:extLst>
          </p:cNvPr>
          <p:cNvSpPr txBox="1"/>
          <p:nvPr/>
        </p:nvSpPr>
        <p:spPr>
          <a:xfrm>
            <a:off x="3717670" y="1974855"/>
            <a:ext cx="16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u="sng">
                <a:solidFill>
                  <a:schemeClr val="bg1"/>
                </a:solidFill>
                <a:latin typeface="Montserrat" pitchFamily="2" charset="0"/>
              </a:rPr>
              <a:t>Property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Residential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Commercial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Industrial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Farming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45A-E463-B738-0032-D55E1434F2BF}"/>
              </a:ext>
            </a:extLst>
          </p:cNvPr>
          <p:cNvSpPr txBox="1"/>
          <p:nvPr/>
        </p:nvSpPr>
        <p:spPr>
          <a:xfrm>
            <a:off x="5306437" y="1990620"/>
            <a:ext cx="16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u="sng">
                <a:solidFill>
                  <a:schemeClr val="bg1"/>
                </a:solidFill>
                <a:latin typeface="Montserrat" pitchFamily="2" charset="0"/>
              </a:rPr>
              <a:t>Equity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Australian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International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Private</a:t>
            </a:r>
          </a:p>
          <a:p>
            <a:pPr algn="ctr"/>
            <a:r>
              <a:rPr lang="en-AU" sz="1400">
                <a:solidFill>
                  <a:schemeClr val="bg1"/>
                </a:solidFill>
                <a:latin typeface="Montserrat" pitchFamily="2" charset="0"/>
              </a:rPr>
              <a:t>Business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74C184-C0D5-BBCC-52EA-4220415D63CE}"/>
              </a:ext>
            </a:extLst>
          </p:cNvPr>
          <p:cNvSpPr txBox="1"/>
          <p:nvPr/>
        </p:nvSpPr>
        <p:spPr>
          <a:xfrm>
            <a:off x="6904129" y="1974854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u="sng">
                <a:solidFill>
                  <a:srgbClr val="334460"/>
                </a:solidFill>
                <a:latin typeface="Montserrat" pitchFamily="2" charset="0"/>
              </a:rPr>
              <a:t>Cash</a:t>
            </a:r>
          </a:p>
          <a:p>
            <a:pPr algn="ctr"/>
            <a:r>
              <a:rPr lang="en-AU" sz="1400">
                <a:solidFill>
                  <a:srgbClr val="334460"/>
                </a:solidFill>
                <a:latin typeface="Montserrat" pitchFamily="2" charset="0"/>
              </a:rPr>
              <a:t>Fixed interest</a:t>
            </a:r>
          </a:p>
          <a:p>
            <a:pPr algn="ctr"/>
            <a:r>
              <a:rPr lang="en-AU" sz="1400">
                <a:solidFill>
                  <a:srgbClr val="334460"/>
                </a:solidFill>
                <a:latin typeface="Montserrat" pitchFamily="2" charset="0"/>
              </a:rPr>
              <a:t>Debt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BC4E45-16B4-0238-175E-CDAAF65445DC}"/>
              </a:ext>
            </a:extLst>
          </p:cNvPr>
          <p:cNvSpPr txBox="1"/>
          <p:nvPr/>
        </p:nvSpPr>
        <p:spPr>
          <a:xfrm>
            <a:off x="1231900" y="4307103"/>
            <a:ext cx="412365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Who will control in the future?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How to hand over the reins?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Skill set required now &amp; in the future?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Training plan/wheels for the anointed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What if no-one wants to commit?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How would you choose an outsource?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How would you build a family office?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>
              <a:latin typeface="Montserrat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1266C3-E890-0B53-8FD1-75676299FC95}"/>
              </a:ext>
            </a:extLst>
          </p:cNvPr>
          <p:cNvSpPr txBox="1"/>
          <p:nvPr/>
        </p:nvSpPr>
        <p:spPr>
          <a:xfrm>
            <a:off x="5651500" y="4308923"/>
            <a:ext cx="4953000" cy="2623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What will mum &amp; Dad’s retirement income be?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What are Mum &amp; Dad’s future capital requirements?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What does a 12 month plan look like?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What’s the family communication plan?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sz="1200">
                <a:latin typeface="Montserrat" pitchFamily="2" charset="0"/>
              </a:rPr>
              <a:t>Documents required regarding wills, power of attorney, employment agreements, mandates, risk management, reports, succession documents, loan agreements</a:t>
            </a:r>
          </a:p>
        </p:txBody>
      </p:sp>
      <p:pic>
        <p:nvPicPr>
          <p:cNvPr id="28" name="Graphic 27" descr="Man and woman with solid fill">
            <a:extLst>
              <a:ext uri="{FF2B5EF4-FFF2-40B4-BE49-F238E27FC236}">
                <a16:creationId xmlns:a16="http://schemas.microsoft.com/office/drawing/2014/main" id="{5FBC2668-4D32-723F-10A2-16859EF72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1987" y="833239"/>
            <a:ext cx="514633" cy="51463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04BCCEE-81E4-99C8-07A1-ACEF142D66A0}"/>
              </a:ext>
            </a:extLst>
          </p:cNvPr>
          <p:cNvSpPr/>
          <p:nvPr/>
        </p:nvSpPr>
        <p:spPr>
          <a:xfrm>
            <a:off x="7421718" y="892947"/>
            <a:ext cx="1473797" cy="428440"/>
          </a:xfrm>
          <a:prstGeom prst="rect">
            <a:avLst/>
          </a:prstGeom>
          <a:solidFill>
            <a:srgbClr val="B68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29A268C-DD67-9B14-81D7-9BA461A0D12D}"/>
              </a:ext>
            </a:extLst>
          </p:cNvPr>
          <p:cNvSpPr txBox="1"/>
          <p:nvPr/>
        </p:nvSpPr>
        <p:spPr>
          <a:xfrm>
            <a:off x="7444988" y="85972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>
                <a:latin typeface="Montserrat" pitchFamily="2" charset="0"/>
              </a:rPr>
              <a:t>65+</a:t>
            </a:r>
          </a:p>
          <a:p>
            <a:r>
              <a:rPr lang="en-AU" sz="1200" b="1">
                <a:latin typeface="Montserrat" pitchFamily="2" charset="0"/>
              </a:rPr>
              <a:t>$30M assets</a:t>
            </a:r>
          </a:p>
        </p:txBody>
      </p:sp>
    </p:spTree>
    <p:extLst>
      <p:ext uri="{BB962C8B-B14F-4D97-AF65-F5344CB8AC3E}">
        <p14:creationId xmlns:p14="http://schemas.microsoft.com/office/powerpoint/2010/main" val="1477787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C561EEE-8551-7DB6-340B-E4F0E14AD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46253"/>
              </p:ext>
            </p:extLst>
          </p:nvPr>
        </p:nvGraphicFramePr>
        <p:xfrm>
          <a:off x="1384300" y="2083717"/>
          <a:ext cx="8839204" cy="5228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1">
                  <a:extLst>
                    <a:ext uri="{9D8B030D-6E8A-4147-A177-3AD203B41FA5}">
                      <a16:colId xmlns:a16="http://schemas.microsoft.com/office/drawing/2014/main" val="3794207767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728405903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482525006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804235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>
                          <a:latin typeface="Montserrat" pitchFamily="2" charset="0"/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3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Scope – Matriarch &amp; Patriarch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Develop 10-20-100 year plan</a:t>
                      </a:r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Matriarch &amp; Patriarch are participants in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400783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Income &amp; capital 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list identified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 program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clear on 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0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Matriarch &amp; Patriarch wishes &amp; aspirations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 with Matriarch &amp; Patriarch 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 sorted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Rule book being developed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71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Interview children for future roles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 in family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Equity/structures for succession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Wills &amp; estate documents completed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8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Understand asset &amp; structures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Anoint a champion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Release of some control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Succession debated and decided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1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Live, Love Learn, Legacy for Matriarch &amp; Patriarch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Advisory board skills required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plan clear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4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Develop legacy 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Monthly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Maybe building the family office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Reporting clear and robust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26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Children’s Live, Love, Learn, Legacy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reporting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Roles identified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Family financial meetings underway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34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Understand reporting &amp; decision making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 risks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5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>
                          <a:latin typeface="Montserrat" pitchFamily="2" charset="0"/>
                        </a:rPr>
                        <a:t>Discuss family office roles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Wills and estate documents underway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framework in place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6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Keep functionality with family office rules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Rule book considered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8218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787BB0-080A-FE0A-E05A-0FB71EB5A5E0}"/>
              </a:ext>
            </a:extLst>
          </p:cNvPr>
          <p:cNvSpPr txBox="1"/>
          <p:nvPr/>
        </p:nvSpPr>
        <p:spPr>
          <a:xfrm>
            <a:off x="3875979" y="782636"/>
            <a:ext cx="420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Sample 12 month agenda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67867-FCBB-11F2-9AAE-C173C846B0D9}"/>
              </a:ext>
            </a:extLst>
          </p:cNvPr>
          <p:cNvSpPr txBox="1"/>
          <p:nvPr/>
        </p:nvSpPr>
        <p:spPr>
          <a:xfrm>
            <a:off x="1308100" y="1367412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>
                <a:latin typeface="Montserrat SemiBold" pitchFamily="2" charset="0"/>
              </a:rPr>
              <a:t>Aging Matriarch/Patriarch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E9DF0E-353E-0AE0-6453-9AE5EB86219B}"/>
              </a:ext>
            </a:extLst>
          </p:cNvPr>
          <p:cNvSpPr txBox="1"/>
          <p:nvPr/>
        </p:nvSpPr>
        <p:spPr>
          <a:xfrm>
            <a:off x="1308100" y="1705966"/>
            <a:ext cx="1707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>
                <a:latin typeface="Montserrat SemiBold" pitchFamily="2" charset="0"/>
              </a:rPr>
              <a:t>Passive Assets</a:t>
            </a:r>
          </a:p>
        </p:txBody>
      </p:sp>
    </p:spTree>
    <p:extLst>
      <p:ext uri="{BB962C8B-B14F-4D97-AF65-F5344CB8AC3E}">
        <p14:creationId xmlns:p14="http://schemas.microsoft.com/office/powerpoint/2010/main" val="672487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F946C63-D294-0F64-9CBA-040738C9C00F}"/>
              </a:ext>
            </a:extLst>
          </p:cNvPr>
          <p:cNvSpPr/>
          <p:nvPr/>
        </p:nvSpPr>
        <p:spPr>
          <a:xfrm>
            <a:off x="5542899" y="6288068"/>
            <a:ext cx="2993790" cy="830997"/>
          </a:xfrm>
          <a:prstGeom prst="roundRect">
            <a:avLst/>
          </a:prstGeom>
          <a:solidFill>
            <a:srgbClr val="D6D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162C834-6CAD-E1DD-E864-0024B7DA64FC}"/>
              </a:ext>
            </a:extLst>
          </p:cNvPr>
          <p:cNvSpPr/>
          <p:nvPr/>
        </p:nvSpPr>
        <p:spPr>
          <a:xfrm>
            <a:off x="2330456" y="6288069"/>
            <a:ext cx="2993790" cy="830997"/>
          </a:xfrm>
          <a:prstGeom prst="roundRect">
            <a:avLst/>
          </a:prstGeom>
          <a:solidFill>
            <a:srgbClr val="D6D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A7175E3-7863-7085-FB66-086FD4F41874}"/>
              </a:ext>
            </a:extLst>
          </p:cNvPr>
          <p:cNvSpPr/>
          <p:nvPr/>
        </p:nvSpPr>
        <p:spPr>
          <a:xfrm>
            <a:off x="5450151" y="2927937"/>
            <a:ext cx="2952000" cy="3280554"/>
          </a:xfrm>
          <a:prstGeom prst="roundRect">
            <a:avLst/>
          </a:prstGeom>
          <a:solidFill>
            <a:srgbClr val="334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F911689-ACE5-44A0-AE2E-91C1A8DCB624}"/>
              </a:ext>
            </a:extLst>
          </p:cNvPr>
          <p:cNvSpPr/>
          <p:nvPr/>
        </p:nvSpPr>
        <p:spPr>
          <a:xfrm>
            <a:off x="2298700" y="2927937"/>
            <a:ext cx="2952000" cy="3280554"/>
          </a:xfrm>
          <a:prstGeom prst="roundRect">
            <a:avLst/>
          </a:prstGeom>
          <a:solidFill>
            <a:srgbClr val="B68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F4112-3913-CF49-F4E9-8F640321855B}"/>
              </a:ext>
            </a:extLst>
          </p:cNvPr>
          <p:cNvSpPr txBox="1"/>
          <p:nvPr/>
        </p:nvSpPr>
        <p:spPr>
          <a:xfrm>
            <a:off x="3952180" y="882650"/>
            <a:ext cx="2789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Succession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79D99-703B-445C-4942-E8690ADF4CA3}"/>
              </a:ext>
            </a:extLst>
          </p:cNvPr>
          <p:cNvSpPr txBox="1"/>
          <p:nvPr/>
        </p:nvSpPr>
        <p:spPr>
          <a:xfrm>
            <a:off x="3827351" y="1306811"/>
            <a:ext cx="3147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>
                <a:latin typeface="Montserrat SemiBold" pitchFamily="2" charset="0"/>
              </a:rPr>
              <a:t>Family in Business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26E910-1FDB-7249-C646-702CDACDC294}"/>
              </a:ext>
            </a:extLst>
          </p:cNvPr>
          <p:cNvSpPr txBox="1"/>
          <p:nvPr/>
        </p:nvSpPr>
        <p:spPr>
          <a:xfrm>
            <a:off x="4568645" y="1724177"/>
            <a:ext cx="166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>
                <a:latin typeface="Montserrat SemiBold" pitchFamily="2" charset="0"/>
              </a:rPr>
              <a:t>Active Asset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51C6B5-68F6-DC90-C96E-455BFED2EE72}"/>
              </a:ext>
            </a:extLst>
          </p:cNvPr>
          <p:cNvSpPr txBox="1"/>
          <p:nvPr/>
        </p:nvSpPr>
        <p:spPr>
          <a:xfrm>
            <a:off x="4475514" y="2093791"/>
            <a:ext cx="185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>
                <a:latin typeface="Montserrat SemiBold" pitchFamily="2" charset="0"/>
              </a:rPr>
              <a:t>Decision Tree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8B9BF2-DA06-8466-F0B1-4294049344CB}"/>
              </a:ext>
            </a:extLst>
          </p:cNvPr>
          <p:cNvCxnSpPr>
            <a:cxnSpLocks/>
          </p:cNvCxnSpPr>
          <p:nvPr/>
        </p:nvCxnSpPr>
        <p:spPr>
          <a:xfrm flipH="1">
            <a:off x="4914934" y="2437053"/>
            <a:ext cx="424968" cy="490884"/>
          </a:xfrm>
          <a:prstGeom prst="straightConnector1">
            <a:avLst/>
          </a:prstGeom>
          <a:ln>
            <a:solidFill>
              <a:srgbClr val="2E38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9A7FF68-00DD-C50F-0BD1-B4960CB79128}"/>
              </a:ext>
            </a:extLst>
          </p:cNvPr>
          <p:cNvCxnSpPr>
            <a:cxnSpLocks/>
          </p:cNvCxnSpPr>
          <p:nvPr/>
        </p:nvCxnSpPr>
        <p:spPr>
          <a:xfrm>
            <a:off x="5412658" y="2441259"/>
            <a:ext cx="401367" cy="486678"/>
          </a:xfrm>
          <a:prstGeom prst="straightConnector1">
            <a:avLst/>
          </a:prstGeom>
          <a:ln>
            <a:solidFill>
              <a:srgbClr val="2E38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CF2D39-F863-C00C-0C47-FC5E6D028347}"/>
              </a:ext>
            </a:extLst>
          </p:cNvPr>
          <p:cNvSpPr txBox="1"/>
          <p:nvPr/>
        </p:nvSpPr>
        <p:spPr>
          <a:xfrm>
            <a:off x="2693632" y="2936163"/>
            <a:ext cx="2267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>
                <a:latin typeface="Montserrat" pitchFamily="2" charset="0"/>
              </a:rPr>
              <a:t>Keep the business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B162E5-BA17-7675-513E-1AB8ED2DF4D0}"/>
              </a:ext>
            </a:extLst>
          </p:cNvPr>
          <p:cNvSpPr txBox="1"/>
          <p:nvPr/>
        </p:nvSpPr>
        <p:spPr>
          <a:xfrm>
            <a:off x="5954671" y="2927937"/>
            <a:ext cx="2039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>
                <a:solidFill>
                  <a:schemeClr val="bg1"/>
                </a:solidFill>
                <a:latin typeface="Montserrat" pitchFamily="2" charset="0"/>
              </a:rPr>
              <a:t>Sell the business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50A469-4EE0-0908-91A2-7CB3810325D4}"/>
              </a:ext>
            </a:extLst>
          </p:cNvPr>
          <p:cNvSpPr txBox="1"/>
          <p:nvPr/>
        </p:nvSpPr>
        <p:spPr>
          <a:xfrm>
            <a:off x="2048110" y="3223819"/>
            <a:ext cx="3352800" cy="231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AU" sz="1400">
                <a:solidFill>
                  <a:srgbClr val="000000"/>
                </a:solidFill>
                <a:latin typeface="Montserrat" pitchFamily="2" charset="0"/>
              </a:rPr>
              <a:t>Vision for the business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rgbClr val="000000"/>
                </a:solidFill>
                <a:latin typeface="Montserrat" pitchFamily="2" charset="0"/>
              </a:rPr>
              <a:t>Risk Management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rgbClr val="000000"/>
                </a:solidFill>
                <a:latin typeface="Montserrat" pitchFamily="2" charset="0"/>
              </a:rPr>
              <a:t>Key people engaged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rgbClr val="000000"/>
                </a:solidFill>
                <a:latin typeface="Montserrat" pitchFamily="2" charset="0"/>
              </a:rPr>
              <a:t>Family employed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rgbClr val="000000"/>
                </a:solidFill>
                <a:latin typeface="Montserrat" pitchFamily="2" charset="0"/>
              </a:rPr>
              <a:t>Fair V Equal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rgbClr val="000000"/>
                </a:solidFill>
                <a:latin typeface="Montserrat" pitchFamily="2" charset="0"/>
              </a:rPr>
              <a:t>Long Term Incentive plan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rgbClr val="000000"/>
                </a:solidFill>
                <a:latin typeface="Montserrat" pitchFamily="2" charset="0"/>
              </a:rPr>
              <a:t>External Board members</a:t>
            </a:r>
            <a:endParaRPr lang="en-AU" sz="1400">
              <a:latin typeface="Montserrat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99F53A-3DF9-AA1F-A00D-0DD81563DAC3}"/>
              </a:ext>
            </a:extLst>
          </p:cNvPr>
          <p:cNvSpPr txBox="1"/>
          <p:nvPr/>
        </p:nvSpPr>
        <p:spPr>
          <a:xfrm>
            <a:off x="5234824" y="3213711"/>
            <a:ext cx="3352800" cy="296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Mergers &amp; acquisitions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Investor ready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Key people engaged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Advisory board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Risk Management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Systems and Processes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Long Term Incentive Plan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Due diligence ready</a:t>
            </a:r>
          </a:p>
          <a:p>
            <a:pPr marR="0" algn="ctr" rtl="0">
              <a:lnSpc>
                <a:spcPct val="150000"/>
              </a:lnSpc>
            </a:pPr>
            <a:r>
              <a:rPr lang="en-AU" sz="1400" b="0" i="0" u="none" strike="noStrike" baseline="0">
                <a:solidFill>
                  <a:schemeClr val="bg1"/>
                </a:solidFill>
                <a:latin typeface="Montserrat" pitchFamily="2" charset="0"/>
              </a:rPr>
              <a:t>Updated contracts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6B01FB-C93B-4392-B3D8-C7BCF8C3CCF4}"/>
              </a:ext>
            </a:extLst>
          </p:cNvPr>
          <p:cNvSpPr txBox="1"/>
          <p:nvPr/>
        </p:nvSpPr>
        <p:spPr>
          <a:xfrm>
            <a:off x="2298700" y="6288069"/>
            <a:ext cx="3113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>
                <a:latin typeface="Montserrat" pitchFamily="2" charset="0"/>
              </a:rPr>
              <a:t>Q. How are Mum &amp; Dad looked after?</a:t>
            </a:r>
          </a:p>
          <a:p>
            <a:r>
              <a:rPr lang="en-AU" sz="1200">
                <a:latin typeface="Montserrat" pitchFamily="2" charset="0"/>
              </a:rPr>
              <a:t>     Their role in the future?</a:t>
            </a:r>
          </a:p>
          <a:p>
            <a:r>
              <a:rPr lang="en-AU" sz="1200">
                <a:latin typeface="Montserrat" pitchFamily="2" charset="0"/>
              </a:rPr>
              <a:t>     Family member’s roles</a:t>
            </a:r>
          </a:p>
          <a:p>
            <a:r>
              <a:rPr lang="en-AU" sz="1200">
                <a:latin typeface="Montserrat" pitchFamily="2" charset="0"/>
              </a:rPr>
              <a:t>     Communication plan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5D0077-02B8-CE95-6098-177105B2CDC1}"/>
              </a:ext>
            </a:extLst>
          </p:cNvPr>
          <p:cNvSpPr txBox="1"/>
          <p:nvPr/>
        </p:nvSpPr>
        <p:spPr>
          <a:xfrm>
            <a:off x="5504558" y="6288069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>
                <a:latin typeface="Montserrat" pitchFamily="2" charset="0"/>
              </a:rPr>
              <a:t>Q. What does this mean to the family?</a:t>
            </a:r>
          </a:p>
          <a:p>
            <a:r>
              <a:rPr lang="en-AU" sz="1200">
                <a:latin typeface="Montserrat" pitchFamily="2" charset="0"/>
              </a:rPr>
              <a:t>     What’s the communication plan?</a:t>
            </a:r>
          </a:p>
          <a:p>
            <a:r>
              <a:rPr lang="en-AU" sz="1200">
                <a:latin typeface="Montserrat" pitchFamily="2" charset="0"/>
              </a:rPr>
              <a:t>     What next?</a:t>
            </a:r>
          </a:p>
          <a:p>
            <a:r>
              <a:rPr lang="en-AU" sz="1200">
                <a:latin typeface="Montserrat" pitchFamily="2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667083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D264C0-A2AA-47AB-9497-8D9B829E12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16947F-2DCF-40B2-A3F9-08F016A235EF}">
  <ds:schemaRefs>
    <ds:schemaRef ds:uri="6e81a57f-e398-47b6-98fd-f6700c6fb7fe"/>
    <ds:schemaRef ds:uri="754c8679-8c3b-4cb4-ba22-a8d7dbdfdbb4"/>
    <ds:schemaRef ds:uri="f3b6e03b-ad32-48bd-b642-fb933687ad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Capability &amp; Planning Issues</vt:lpstr>
      <vt:lpstr>PowerPoint Presentation</vt:lpstr>
      <vt:lpstr>Succession Plan Flow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Sample Board/Business Plan</vt:lpstr>
      <vt:lpstr>Risk Management</vt:lpstr>
      <vt:lpstr>PowerPoint Presentation</vt:lpstr>
      <vt:lpstr>PowerPoint Presentation</vt:lpstr>
      <vt:lpstr>Pricing Engagements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Big Questions</dc:title>
  <cp:revision>1</cp:revision>
  <cp:lastPrinted>2022-11-29T02:44:21Z</cp:lastPrinted>
  <dcterms:created xsi:type="dcterms:W3CDTF">2022-11-03T22:09:34Z</dcterms:created>
  <dcterms:modified xsi:type="dcterms:W3CDTF">2022-11-29T03:13:27Z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