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52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rrie Anderson" userId="30eb4195-56a1-461f-8e01-9bcd4752be5e" providerId="ADAL" clId="{643D6BC5-CD63-4911-A0FE-2780A21AAC93}"/>
    <pc:docChg chg="modSld sldOrd">
      <pc:chgData name="Kerrie Anderson" userId="30eb4195-56a1-461f-8e01-9bcd4752be5e" providerId="ADAL" clId="{643D6BC5-CD63-4911-A0FE-2780A21AAC93}" dt="2022-11-03T23:22:41.752" v="1"/>
      <pc:docMkLst>
        <pc:docMk/>
      </pc:docMkLst>
      <pc:sldChg chg="ord">
        <pc:chgData name="Kerrie Anderson" userId="30eb4195-56a1-461f-8e01-9bcd4752be5e" providerId="ADAL" clId="{643D6BC5-CD63-4911-A0FE-2780A21AAC93}" dt="2022-11-03T23:22:41.752" v="1"/>
        <pc:sldMkLst>
          <pc:docMk/>
          <pc:sldMk cId="0" sldId="257"/>
        </pc:sldMkLst>
      </pc:sldChg>
    </pc:docChg>
  </pc:docChgLst>
  <pc:docChgLst>
    <pc:chgData name="Leanne Manning" userId="730c7ce9-f6b4-453e-88a2-34d7f1a5ff9e" providerId="ADAL" clId="{845C7A6F-26A0-42FD-A801-4389BE63FA18}"/>
    <pc:docChg chg="undo custSel modSld">
      <pc:chgData name="Leanne Manning" userId="730c7ce9-f6b4-453e-88a2-34d7f1a5ff9e" providerId="ADAL" clId="{845C7A6F-26A0-42FD-A801-4389BE63FA18}" dt="2022-11-09T02:59:02.899" v="49" actId="2711"/>
      <pc:docMkLst>
        <pc:docMk/>
      </pc:docMkLst>
      <pc:sldChg chg="modSp mod">
        <pc:chgData name="Leanne Manning" userId="730c7ce9-f6b4-453e-88a2-34d7f1a5ff9e" providerId="ADAL" clId="{845C7A6F-26A0-42FD-A801-4389BE63FA18}" dt="2022-11-09T02:59:02.899" v="49" actId="2711"/>
        <pc:sldMkLst>
          <pc:docMk/>
          <pc:sldMk cId="0" sldId="256"/>
        </pc:sldMkLst>
        <pc:spChg chg="mod">
          <ac:chgData name="Leanne Manning" userId="730c7ce9-f6b4-453e-88a2-34d7f1a5ff9e" providerId="ADAL" clId="{845C7A6F-26A0-42FD-A801-4389BE63FA18}" dt="2022-11-09T02:52:33.474" v="18" actId="14100"/>
          <ac:spMkLst>
            <pc:docMk/>
            <pc:sldMk cId="0" sldId="256"/>
            <ac:spMk id="2" creationId="{00000000-0000-0000-0000-000000000000}"/>
          </ac:spMkLst>
        </pc:spChg>
        <pc:spChg chg="mod">
          <ac:chgData name="Leanne Manning" userId="730c7ce9-f6b4-453e-88a2-34d7f1a5ff9e" providerId="ADAL" clId="{845C7A6F-26A0-42FD-A801-4389BE63FA18}" dt="2022-11-09T02:59:02.899" v="49" actId="2711"/>
          <ac:spMkLst>
            <pc:docMk/>
            <pc:sldMk cId="0" sldId="256"/>
            <ac:spMk id="3" creationId="{00000000-0000-0000-0000-000000000000}"/>
          </ac:spMkLst>
        </pc:spChg>
        <pc:spChg chg="mod">
          <ac:chgData name="Leanne Manning" userId="730c7ce9-f6b4-453e-88a2-34d7f1a5ff9e" providerId="ADAL" clId="{845C7A6F-26A0-42FD-A801-4389BE63FA18}" dt="2022-11-09T02:51:42.264" v="16" actId="2711"/>
          <ac:spMkLst>
            <pc:docMk/>
            <pc:sldMk cId="0" sldId="256"/>
            <ac:spMk id="5" creationId="{00000000-0000-0000-0000-000000000000}"/>
          </ac:spMkLst>
        </pc:spChg>
      </pc:sldChg>
      <pc:sldChg chg="modSp mod">
        <pc:chgData name="Leanne Manning" userId="730c7ce9-f6b4-453e-88a2-34d7f1a5ff9e" providerId="ADAL" clId="{845C7A6F-26A0-42FD-A801-4389BE63FA18}" dt="2022-11-09T02:58:53.640" v="48" actId="2711"/>
        <pc:sldMkLst>
          <pc:docMk/>
          <pc:sldMk cId="0" sldId="257"/>
        </pc:sldMkLst>
        <pc:spChg chg="mod">
          <ac:chgData name="Leanne Manning" userId="730c7ce9-f6b4-453e-88a2-34d7f1a5ff9e" providerId="ADAL" clId="{845C7A6F-26A0-42FD-A801-4389BE63FA18}" dt="2022-11-09T02:58:53.640" v="48" actId="2711"/>
          <ac:spMkLst>
            <pc:docMk/>
            <pc:sldMk cId="0" sldId="257"/>
            <ac:spMk id="2" creationId="{00000000-0000-0000-0000-000000000000}"/>
          </ac:spMkLst>
        </pc:spChg>
        <pc:spChg chg="mod">
          <ac:chgData name="Leanne Manning" userId="730c7ce9-f6b4-453e-88a2-34d7f1a5ff9e" providerId="ADAL" clId="{845C7A6F-26A0-42FD-A801-4389BE63FA18}" dt="2022-11-09T02:57:21.815" v="42" actId="1076"/>
          <ac:spMkLst>
            <pc:docMk/>
            <pc:sldMk cId="0" sldId="257"/>
            <ac:spMk id="4" creationId="{00000000-0000-0000-0000-000000000000}"/>
          </ac:spMkLst>
        </pc:spChg>
        <pc:spChg chg="mod">
          <ac:chgData name="Leanne Manning" userId="730c7ce9-f6b4-453e-88a2-34d7f1a5ff9e" providerId="ADAL" clId="{845C7A6F-26A0-42FD-A801-4389BE63FA18}" dt="2022-11-09T02:56:26.522" v="39" actId="14100"/>
          <ac:spMkLst>
            <pc:docMk/>
            <pc:sldMk cId="0" sldId="257"/>
            <ac:spMk id="5" creationId="{00000000-0000-0000-0000-000000000000}"/>
          </ac:spMkLst>
        </pc:spChg>
        <pc:spChg chg="mod">
          <ac:chgData name="Leanne Manning" userId="730c7ce9-f6b4-453e-88a2-34d7f1a5ff9e" providerId="ADAL" clId="{845C7A6F-26A0-42FD-A801-4389BE63FA18}" dt="2022-11-09T02:55:35.619" v="37" actId="2711"/>
          <ac:spMkLst>
            <pc:docMk/>
            <pc:sldMk cId="0" sldId="257"/>
            <ac:spMk id="6" creationId="{00000000-0000-0000-0000-000000000000}"/>
          </ac:spMkLst>
        </pc:spChg>
        <pc:spChg chg="mod">
          <ac:chgData name="Leanne Manning" userId="730c7ce9-f6b4-453e-88a2-34d7f1a5ff9e" providerId="ADAL" clId="{845C7A6F-26A0-42FD-A801-4389BE63FA18}" dt="2022-11-09T02:53:44.051" v="24" actId="255"/>
          <ac:spMkLst>
            <pc:docMk/>
            <pc:sldMk cId="0" sldId="257"/>
            <ac:spMk id="10" creationId="{00000000-0000-0000-0000-000000000000}"/>
          </ac:spMkLst>
        </pc:spChg>
        <pc:spChg chg="mod">
          <ac:chgData name="Leanne Manning" userId="730c7ce9-f6b4-453e-88a2-34d7f1a5ff9e" providerId="ADAL" clId="{845C7A6F-26A0-42FD-A801-4389BE63FA18}" dt="2022-11-09T02:54:51.964" v="36" actId="20577"/>
          <ac:spMkLst>
            <pc:docMk/>
            <pc:sldMk cId="0" sldId="257"/>
            <ac:spMk id="11" creationId="{00000000-0000-0000-0000-000000000000}"/>
          </ac:spMkLst>
        </pc:spChg>
        <pc:spChg chg="mod">
          <ac:chgData name="Leanne Manning" userId="730c7ce9-f6b4-453e-88a2-34d7f1a5ff9e" providerId="ADAL" clId="{845C7A6F-26A0-42FD-A801-4389BE63FA18}" dt="2022-11-09T02:57:33.482" v="43" actId="2711"/>
          <ac:spMkLst>
            <pc:docMk/>
            <pc:sldMk cId="0" sldId="257"/>
            <ac:spMk id="12" creationId="{00000000-0000-0000-0000-000000000000}"/>
          </ac:spMkLst>
        </pc:spChg>
        <pc:spChg chg="mod">
          <ac:chgData name="Leanne Manning" userId="730c7ce9-f6b4-453e-88a2-34d7f1a5ff9e" providerId="ADAL" clId="{845C7A6F-26A0-42FD-A801-4389BE63FA18}" dt="2022-11-09T02:57:49.391" v="45" actId="14100"/>
          <ac:spMkLst>
            <pc:docMk/>
            <pc:sldMk cId="0" sldId="257"/>
            <ac:spMk id="1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481" y="2342515"/>
            <a:ext cx="9094788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D384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962" y="4231640"/>
            <a:ext cx="7489825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D384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D384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987" y="1737995"/>
            <a:ext cx="4654391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10371" y="1737995"/>
            <a:ext cx="4654391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D384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593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23" y="0"/>
                </a:lnTo>
              </a:path>
            </a:pathLst>
          </a:custGeom>
          <a:ln w="15862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1331" y="854964"/>
            <a:ext cx="140207" cy="140207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1436" y="1002794"/>
            <a:ext cx="0" cy="6554470"/>
          </a:xfrm>
          <a:custGeom>
            <a:avLst/>
            <a:gdLst/>
            <a:ahLst/>
            <a:cxnLst/>
            <a:rect l="l" t="t" r="r" b="b"/>
            <a:pathLst>
              <a:path h="6554470">
                <a:moveTo>
                  <a:pt x="0" y="6554317"/>
                </a:moveTo>
                <a:lnTo>
                  <a:pt x="0" y="0"/>
                </a:lnTo>
              </a:path>
            </a:pathLst>
          </a:custGeom>
          <a:ln w="15862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78891" y="1077468"/>
            <a:ext cx="374650" cy="341630"/>
          </a:xfrm>
          <a:custGeom>
            <a:avLst/>
            <a:gdLst/>
            <a:ahLst/>
            <a:cxnLst/>
            <a:rect l="l" t="t" r="r" b="b"/>
            <a:pathLst>
              <a:path w="374650" h="341630">
                <a:moveTo>
                  <a:pt x="166573" y="0"/>
                </a:moveTo>
                <a:lnTo>
                  <a:pt x="121856" y="0"/>
                </a:lnTo>
                <a:lnTo>
                  <a:pt x="78841" y="13690"/>
                </a:lnTo>
                <a:lnTo>
                  <a:pt x="40982" y="41059"/>
                </a:lnTo>
                <a:lnTo>
                  <a:pt x="13665" y="79006"/>
                </a:lnTo>
                <a:lnTo>
                  <a:pt x="0" y="122097"/>
                </a:lnTo>
                <a:lnTo>
                  <a:pt x="0" y="166903"/>
                </a:lnTo>
                <a:lnTo>
                  <a:pt x="13665" y="209994"/>
                </a:lnTo>
                <a:lnTo>
                  <a:pt x="40982" y="247929"/>
                </a:lnTo>
                <a:lnTo>
                  <a:pt x="116801" y="323875"/>
                </a:lnTo>
                <a:lnTo>
                  <a:pt x="158546" y="341210"/>
                </a:lnTo>
                <a:lnTo>
                  <a:pt x="170154" y="340080"/>
                </a:lnTo>
                <a:lnTo>
                  <a:pt x="207695" y="314858"/>
                </a:lnTo>
                <a:lnTo>
                  <a:pt x="217589" y="282054"/>
                </a:lnTo>
                <a:lnTo>
                  <a:pt x="216458" y="270421"/>
                </a:lnTo>
                <a:lnTo>
                  <a:pt x="183362" y="223278"/>
                </a:lnTo>
                <a:lnTo>
                  <a:pt x="180047" y="260502"/>
                </a:lnTo>
                <a:lnTo>
                  <a:pt x="186728" y="270586"/>
                </a:lnTo>
                <a:lnTo>
                  <a:pt x="174307" y="309359"/>
                </a:lnTo>
                <a:lnTo>
                  <a:pt x="166674" y="312521"/>
                </a:lnTo>
                <a:lnTo>
                  <a:pt x="150418" y="312521"/>
                </a:lnTo>
                <a:lnTo>
                  <a:pt x="142773" y="309359"/>
                </a:lnTo>
                <a:lnTo>
                  <a:pt x="61214" y="227647"/>
                </a:lnTo>
                <a:lnTo>
                  <a:pt x="35471" y="188760"/>
                </a:lnTo>
                <a:lnTo>
                  <a:pt x="26885" y="144487"/>
                </a:lnTo>
                <a:lnTo>
                  <a:pt x="35471" y="100228"/>
                </a:lnTo>
                <a:lnTo>
                  <a:pt x="61214" y="61341"/>
                </a:lnTo>
                <a:lnTo>
                  <a:pt x="100012" y="35560"/>
                </a:lnTo>
                <a:lnTo>
                  <a:pt x="144208" y="26962"/>
                </a:lnTo>
                <a:lnTo>
                  <a:pt x="188391" y="35560"/>
                </a:lnTo>
                <a:lnTo>
                  <a:pt x="227203" y="61341"/>
                </a:lnTo>
                <a:lnTo>
                  <a:pt x="336384" y="170726"/>
                </a:lnTo>
                <a:lnTo>
                  <a:pt x="343496" y="181483"/>
                </a:lnTo>
                <a:lnTo>
                  <a:pt x="345871" y="193725"/>
                </a:lnTo>
                <a:lnTo>
                  <a:pt x="343496" y="205968"/>
                </a:lnTo>
                <a:lnTo>
                  <a:pt x="336384" y="216725"/>
                </a:lnTo>
                <a:lnTo>
                  <a:pt x="330784" y="222326"/>
                </a:lnTo>
                <a:lnTo>
                  <a:pt x="330784" y="231394"/>
                </a:lnTo>
                <a:lnTo>
                  <a:pt x="341972" y="242595"/>
                </a:lnTo>
                <a:lnTo>
                  <a:pt x="351028" y="242595"/>
                </a:lnTo>
                <a:lnTo>
                  <a:pt x="373341" y="205752"/>
                </a:lnTo>
                <a:lnTo>
                  <a:pt x="374523" y="193725"/>
                </a:lnTo>
                <a:lnTo>
                  <a:pt x="373341" y="181686"/>
                </a:lnTo>
                <a:lnTo>
                  <a:pt x="247446" y="41059"/>
                </a:lnTo>
                <a:lnTo>
                  <a:pt x="209575" y="13690"/>
                </a:lnTo>
                <a:lnTo>
                  <a:pt x="166573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99649" y="1159764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621" y="0"/>
                </a:moveTo>
                <a:lnTo>
                  <a:pt x="181787" y="17310"/>
                </a:lnTo>
                <a:lnTo>
                  <a:pt x="164477" y="59093"/>
                </a:lnTo>
                <a:lnTo>
                  <a:pt x="165608" y="70713"/>
                </a:lnTo>
                <a:lnTo>
                  <a:pt x="168948" y="81711"/>
                </a:lnTo>
                <a:lnTo>
                  <a:pt x="174383" y="91859"/>
                </a:lnTo>
                <a:lnTo>
                  <a:pt x="181787" y="100876"/>
                </a:lnTo>
                <a:lnTo>
                  <a:pt x="198755" y="117830"/>
                </a:lnTo>
                <a:lnTo>
                  <a:pt x="207822" y="117817"/>
                </a:lnTo>
                <a:lnTo>
                  <a:pt x="219024" y="106654"/>
                </a:lnTo>
                <a:lnTo>
                  <a:pt x="219024" y="97574"/>
                </a:lnTo>
                <a:lnTo>
                  <a:pt x="196303" y="74866"/>
                </a:lnTo>
                <a:lnTo>
                  <a:pt x="193128" y="67221"/>
                </a:lnTo>
                <a:lnTo>
                  <a:pt x="193128" y="50965"/>
                </a:lnTo>
                <a:lnTo>
                  <a:pt x="196303" y="43319"/>
                </a:lnTo>
                <a:lnTo>
                  <a:pt x="207810" y="31813"/>
                </a:lnTo>
                <a:lnTo>
                  <a:pt x="215468" y="28651"/>
                </a:lnTo>
                <a:lnTo>
                  <a:pt x="231736" y="28651"/>
                </a:lnTo>
                <a:lnTo>
                  <a:pt x="239407" y="31813"/>
                </a:lnTo>
                <a:lnTo>
                  <a:pt x="321094" y="113436"/>
                </a:lnTo>
                <a:lnTo>
                  <a:pt x="346887" y="152273"/>
                </a:lnTo>
                <a:lnTo>
                  <a:pt x="355473" y="196494"/>
                </a:lnTo>
                <a:lnTo>
                  <a:pt x="346887" y="240715"/>
                </a:lnTo>
                <a:lnTo>
                  <a:pt x="321094" y="279552"/>
                </a:lnTo>
                <a:lnTo>
                  <a:pt x="282232" y="305308"/>
                </a:lnTo>
                <a:lnTo>
                  <a:pt x="237959" y="313893"/>
                </a:lnTo>
                <a:lnTo>
                  <a:pt x="193700" y="305308"/>
                </a:lnTo>
                <a:lnTo>
                  <a:pt x="154825" y="279552"/>
                </a:lnTo>
                <a:lnTo>
                  <a:pt x="38201" y="163017"/>
                </a:lnTo>
                <a:lnTo>
                  <a:pt x="31064" y="152273"/>
                </a:lnTo>
                <a:lnTo>
                  <a:pt x="28676" y="140042"/>
                </a:lnTo>
                <a:lnTo>
                  <a:pt x="31064" y="127812"/>
                </a:lnTo>
                <a:lnTo>
                  <a:pt x="38201" y="117068"/>
                </a:lnTo>
                <a:lnTo>
                  <a:pt x="43789" y="111480"/>
                </a:lnTo>
                <a:lnTo>
                  <a:pt x="43789" y="102412"/>
                </a:lnTo>
                <a:lnTo>
                  <a:pt x="4622" y="116649"/>
                </a:lnTo>
                <a:lnTo>
                  <a:pt x="0" y="140055"/>
                </a:lnTo>
                <a:lnTo>
                  <a:pt x="1168" y="152069"/>
                </a:lnTo>
                <a:lnTo>
                  <a:pt x="134569" y="299808"/>
                </a:lnTo>
                <a:lnTo>
                  <a:pt x="182918" y="331851"/>
                </a:lnTo>
                <a:lnTo>
                  <a:pt x="237972" y="342531"/>
                </a:lnTo>
                <a:lnTo>
                  <a:pt x="265925" y="339864"/>
                </a:lnTo>
                <a:lnTo>
                  <a:pt x="318465" y="318503"/>
                </a:lnTo>
                <a:lnTo>
                  <a:pt x="368757" y="261912"/>
                </a:lnTo>
                <a:lnTo>
                  <a:pt x="382435" y="218871"/>
                </a:lnTo>
                <a:lnTo>
                  <a:pt x="382435" y="174117"/>
                </a:lnTo>
                <a:lnTo>
                  <a:pt x="368757" y="131089"/>
                </a:lnTo>
                <a:lnTo>
                  <a:pt x="341388" y="93192"/>
                </a:lnTo>
                <a:lnTo>
                  <a:pt x="265442" y="17310"/>
                </a:lnTo>
                <a:lnTo>
                  <a:pt x="235242" y="1130"/>
                </a:lnTo>
                <a:lnTo>
                  <a:pt x="223621" y="0"/>
                </a:lnTo>
                <a:close/>
              </a:path>
            </a:pathLst>
          </a:custGeom>
          <a:solidFill>
            <a:srgbClr val="2D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710184"/>
            <a:ext cx="9296400" cy="0"/>
          </a:xfrm>
          <a:custGeom>
            <a:avLst/>
            <a:gdLst/>
            <a:ahLst/>
            <a:cxnLst/>
            <a:rect l="l" t="t" r="r" b="b"/>
            <a:pathLst>
              <a:path w="9296400">
                <a:moveTo>
                  <a:pt x="0" y="0"/>
                </a:moveTo>
                <a:lnTo>
                  <a:pt x="9296336" y="0"/>
                </a:lnTo>
              </a:path>
            </a:pathLst>
          </a:custGeom>
          <a:ln w="15862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347959" y="710184"/>
            <a:ext cx="346075" cy="0"/>
          </a:xfrm>
          <a:custGeom>
            <a:avLst/>
            <a:gdLst/>
            <a:ahLst/>
            <a:cxnLst/>
            <a:rect l="l" t="t" r="r" b="b"/>
            <a:pathLst>
              <a:path w="346075">
                <a:moveTo>
                  <a:pt x="0" y="0"/>
                </a:moveTo>
                <a:lnTo>
                  <a:pt x="345617" y="0"/>
                </a:lnTo>
              </a:path>
            </a:pathLst>
          </a:custGeom>
          <a:ln w="15862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89947" y="627888"/>
            <a:ext cx="134111" cy="166102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071" y="630936"/>
            <a:ext cx="181355" cy="160019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631" y="630936"/>
            <a:ext cx="147826" cy="16001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6849" y="1100214"/>
            <a:ext cx="570547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D384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987" y="1737995"/>
            <a:ext cx="9629775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7915" y="7027545"/>
            <a:ext cx="3423920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987" y="7027545"/>
            <a:ext cx="246094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703820" y="7027545"/>
            <a:ext cx="246094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4610" y="1760373"/>
            <a:ext cx="4410175" cy="56707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b="1" spc="140" dirty="0">
                <a:solidFill>
                  <a:srgbClr val="2D3841"/>
                </a:solidFill>
                <a:latin typeface="Montserrat" pitchFamily="2" charset="0"/>
                <a:cs typeface="Calibri"/>
              </a:rPr>
              <a:t>Meeting</a:t>
            </a:r>
            <a:r>
              <a:rPr sz="1200" b="1" spc="80" dirty="0">
                <a:solidFill>
                  <a:srgbClr val="2D3841"/>
                </a:solidFill>
                <a:latin typeface="Montserrat" pitchFamily="2" charset="0"/>
                <a:cs typeface="Calibri"/>
              </a:rPr>
              <a:t> </a:t>
            </a:r>
            <a:r>
              <a:rPr sz="1200" b="1" spc="-60" dirty="0">
                <a:solidFill>
                  <a:srgbClr val="2D3841"/>
                </a:solidFill>
                <a:latin typeface="Montserrat" pitchFamily="2" charset="0"/>
                <a:cs typeface="Calibri"/>
              </a:rPr>
              <a:t>1</a:t>
            </a:r>
            <a:endParaRPr sz="1200" dirty="0">
              <a:latin typeface="Montserrat" pitchFamily="2" charset="0"/>
              <a:cs typeface="Calibri"/>
            </a:endParaRPr>
          </a:p>
          <a:p>
            <a:pPr marL="39370" marR="800735">
              <a:lnSpc>
                <a:spcPts val="2900"/>
              </a:lnSpc>
              <a:spcBef>
                <a:spcPts val="90"/>
              </a:spcBef>
            </a:pPr>
            <a:r>
              <a:rPr sz="1100" spc="7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Be</a:t>
            </a:r>
            <a:r>
              <a:rPr sz="1100" spc="6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referred</a:t>
            </a:r>
            <a:r>
              <a:rPr sz="1100" spc="2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or</a:t>
            </a:r>
            <a:r>
              <a:rPr sz="1100" spc="6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introduced</a:t>
            </a:r>
            <a:r>
              <a:rPr sz="1100" spc="5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and</a:t>
            </a:r>
            <a:r>
              <a:rPr sz="1100" spc="8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positioned</a:t>
            </a:r>
            <a:r>
              <a:rPr sz="1100" spc="5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correctly </a:t>
            </a:r>
            <a:endParaRPr lang="en-AU" sz="1100" spc="-10" dirty="0">
              <a:solidFill>
                <a:srgbClr val="2D3841"/>
              </a:solidFill>
              <a:latin typeface="Montserrat" pitchFamily="2" charset="0"/>
              <a:cs typeface="Century Gothic"/>
            </a:endParaRPr>
          </a:p>
          <a:p>
            <a:pPr marL="39370" marR="800735">
              <a:lnSpc>
                <a:spcPts val="2900"/>
              </a:lnSpc>
              <a:spcBef>
                <a:spcPts val="90"/>
              </a:spcBef>
            </a:pPr>
            <a:r>
              <a:rPr sz="1100" spc="-2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May</a:t>
            </a:r>
            <a:r>
              <a:rPr sz="1100" spc="-2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need</a:t>
            </a:r>
            <a:r>
              <a:rPr sz="1100" spc="-4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to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reposition:</a:t>
            </a:r>
            <a:endParaRPr sz="1100" dirty="0">
              <a:latin typeface="Montserrat" pitchFamily="2" charset="0"/>
              <a:cs typeface="Century Gothic"/>
            </a:endParaRPr>
          </a:p>
          <a:p>
            <a:pPr marL="472440">
              <a:lnSpc>
                <a:spcPct val="100000"/>
              </a:lnSpc>
              <a:spcBef>
                <a:spcPts val="725"/>
              </a:spcBef>
            </a:pPr>
            <a:r>
              <a:rPr sz="1100" b="1" spc="120" dirty="0">
                <a:solidFill>
                  <a:srgbClr val="2D3841"/>
                </a:solidFill>
                <a:latin typeface="Montserrat" pitchFamily="2" charset="0"/>
                <a:cs typeface="Calibri"/>
              </a:rPr>
              <a:t>Position</a:t>
            </a:r>
            <a:r>
              <a:rPr sz="1100" b="1" spc="30" dirty="0">
                <a:solidFill>
                  <a:srgbClr val="2D3841"/>
                </a:solidFill>
                <a:latin typeface="Montserrat" pitchFamily="2" charset="0"/>
                <a:cs typeface="Calibri"/>
              </a:rPr>
              <a:t> </a:t>
            </a:r>
            <a:r>
              <a:rPr sz="1100" b="1" spc="65" dirty="0">
                <a:solidFill>
                  <a:srgbClr val="2D3841"/>
                </a:solidFill>
                <a:latin typeface="Montserrat" pitchFamily="2" charset="0"/>
                <a:cs typeface="Calibri"/>
              </a:rPr>
              <a:t>Myself:</a:t>
            </a:r>
            <a:endParaRPr sz="1100" dirty="0">
              <a:latin typeface="Montserrat" pitchFamily="2" charset="0"/>
              <a:cs typeface="Calibri"/>
            </a:endParaRPr>
          </a:p>
          <a:p>
            <a:pPr marL="701040" indent="-229235">
              <a:lnSpc>
                <a:spcPct val="100000"/>
              </a:lnSpc>
              <a:spcBef>
                <a:spcPts val="805"/>
              </a:spcBef>
              <a:buAutoNum type="arabicPeriod"/>
              <a:tabLst>
                <a:tab pos="701040" algn="l"/>
                <a:tab pos="701675" algn="l"/>
              </a:tabLst>
            </a:pP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Protection</a:t>
            </a:r>
            <a:r>
              <a:rPr sz="1100" spc="4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of</a:t>
            </a:r>
            <a:r>
              <a:rPr sz="1100" spc="6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assets</a:t>
            </a:r>
            <a:r>
              <a:rPr sz="1100" spc="8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from</a:t>
            </a:r>
            <a:r>
              <a:rPr sz="1100" spc="4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predators</a:t>
            </a:r>
            <a:r>
              <a:rPr sz="1100" spc="8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0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&amp;</a:t>
            </a:r>
            <a:r>
              <a:rPr sz="1100" spc="7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creditors</a:t>
            </a:r>
            <a:endParaRPr sz="1100" dirty="0">
              <a:latin typeface="Montserrat" pitchFamily="2" charset="0"/>
              <a:cs typeface="Century Gothic"/>
            </a:endParaRPr>
          </a:p>
          <a:p>
            <a:pPr marL="701675" marR="274955" indent="-229235">
              <a:lnSpc>
                <a:spcPct val="150000"/>
              </a:lnSpc>
              <a:spcBef>
                <a:spcPts val="575"/>
              </a:spcBef>
              <a:buAutoNum type="arabicPeriod"/>
              <a:tabLst>
                <a:tab pos="701675" algn="l"/>
              </a:tabLst>
            </a:pP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Help</a:t>
            </a:r>
            <a:r>
              <a:rPr sz="1100" spc="2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them</a:t>
            </a:r>
            <a:r>
              <a:rPr sz="1100" spc="2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get</a:t>
            </a:r>
            <a:r>
              <a:rPr sz="1100" spc="2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2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clearer</a:t>
            </a:r>
            <a:r>
              <a:rPr sz="1100" spc="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on</a:t>
            </a:r>
            <a:r>
              <a:rPr sz="1100" spc="1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where they</a:t>
            </a:r>
            <a:r>
              <a:rPr sz="1100" spc="3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2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are</a:t>
            </a:r>
            <a:r>
              <a:rPr sz="1100" spc="2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headed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around</a:t>
            </a:r>
            <a:r>
              <a:rPr sz="1100" spc="-1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family</a:t>
            </a:r>
            <a:r>
              <a:rPr sz="1100" spc="2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goals</a:t>
            </a:r>
            <a:r>
              <a:rPr sz="1100" spc="1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0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&amp;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aspirations</a:t>
            </a:r>
            <a:endParaRPr sz="1100" dirty="0">
              <a:latin typeface="Montserrat" pitchFamily="2" charset="0"/>
              <a:cs typeface="Century Gothic"/>
            </a:endParaRPr>
          </a:p>
          <a:p>
            <a:pPr marL="701040" marR="5080" indent="-228600">
              <a:lnSpc>
                <a:spcPct val="150000"/>
              </a:lnSpc>
              <a:spcBef>
                <a:spcPts val="805"/>
              </a:spcBef>
              <a:buAutoNum type="arabicPeriod"/>
              <a:tabLst>
                <a:tab pos="701675" algn="l"/>
              </a:tabLst>
            </a:pP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Developing</a:t>
            </a:r>
            <a:r>
              <a:rPr sz="1100" spc="-3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14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a</a:t>
            </a:r>
            <a:r>
              <a:rPr sz="1100" spc="-2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14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12</a:t>
            </a:r>
            <a:r>
              <a:rPr lang="en-AU" sz="1100" spc="-114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-</a:t>
            </a:r>
            <a:r>
              <a:rPr sz="1100" spc="5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month</a:t>
            </a:r>
            <a:r>
              <a:rPr sz="1100" spc="-3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plan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around</a:t>
            </a:r>
            <a:r>
              <a:rPr sz="1100" spc="-4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implementation </a:t>
            </a:r>
            <a:r>
              <a:rPr sz="1100" spc="-10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&amp;</a:t>
            </a:r>
            <a:r>
              <a:rPr sz="1100" spc="3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succession</a:t>
            </a:r>
            <a:r>
              <a:rPr sz="1100" spc="-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issues.</a:t>
            </a:r>
            <a:r>
              <a:rPr sz="1100" spc="4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Typical</a:t>
            </a:r>
            <a:r>
              <a:rPr sz="1100" spc="7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6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issues</a:t>
            </a:r>
            <a:r>
              <a:rPr sz="1100" spc="1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6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can</a:t>
            </a:r>
            <a:r>
              <a:rPr sz="1100" spc="3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6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be:</a:t>
            </a:r>
            <a:r>
              <a:rPr sz="1100" spc="4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6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risk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management,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adult</a:t>
            </a:r>
            <a:r>
              <a:rPr sz="1100" spc="5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children</a:t>
            </a:r>
            <a:r>
              <a:rPr sz="1100" spc="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capabilities,</a:t>
            </a:r>
            <a:r>
              <a:rPr sz="1100" spc="7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estate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issues,</a:t>
            </a:r>
            <a:r>
              <a:rPr sz="1100" spc="8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transitionary</a:t>
            </a:r>
            <a:r>
              <a:rPr sz="1100" spc="1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wealth,</a:t>
            </a:r>
            <a:r>
              <a:rPr sz="1100" spc="8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dealing</a:t>
            </a:r>
            <a:r>
              <a:rPr sz="1100" spc="9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5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with</a:t>
            </a:r>
            <a:r>
              <a:rPr sz="1100" spc="9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‘Paris</a:t>
            </a:r>
            <a:r>
              <a:rPr sz="1100" spc="5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Hilton’</a:t>
            </a:r>
            <a:r>
              <a:rPr sz="1100" spc="14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3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kids</a:t>
            </a:r>
            <a:endParaRPr sz="1100" dirty="0">
              <a:latin typeface="Montserrat" pitchFamily="2" charset="0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 dirty="0">
              <a:latin typeface="Montserrat" pitchFamily="2" charset="0"/>
              <a:cs typeface="Century Gothic"/>
            </a:endParaRPr>
          </a:p>
          <a:p>
            <a:pPr marL="472440">
              <a:lnSpc>
                <a:spcPct val="100000"/>
              </a:lnSpc>
              <a:spcBef>
                <a:spcPts val="5"/>
              </a:spcBef>
            </a:pPr>
            <a:r>
              <a:rPr sz="1100" i="1" spc="5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The</a:t>
            </a:r>
            <a:r>
              <a:rPr sz="1100" i="1" spc="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i="1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role</a:t>
            </a:r>
            <a:r>
              <a:rPr sz="1100" i="1" spc="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i="1" spc="8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I</a:t>
            </a:r>
            <a:r>
              <a:rPr sz="1100" i="1" spc="3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i="1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play</a:t>
            </a:r>
            <a:r>
              <a:rPr sz="1100" i="1" spc="3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i="1" spc="8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is</a:t>
            </a:r>
            <a:r>
              <a:rPr sz="1100" i="1" spc="3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i="1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like</a:t>
            </a:r>
            <a:r>
              <a:rPr sz="1100" i="1" spc="2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i="1" spc="5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sitting</a:t>
            </a:r>
            <a:r>
              <a:rPr sz="1100" i="1" spc="3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i="1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on</a:t>
            </a:r>
            <a:r>
              <a:rPr sz="1100" i="1" spc="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i="1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the</a:t>
            </a:r>
            <a:r>
              <a:rPr sz="1100" i="1" spc="2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i="1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family</a:t>
            </a:r>
            <a:r>
              <a:rPr sz="1100" i="1" spc="3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i="1" spc="-2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board</a:t>
            </a:r>
            <a:endParaRPr sz="1100" dirty="0">
              <a:latin typeface="Montserrat" pitchFamily="2" charset="0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 dirty="0">
              <a:latin typeface="Montserrat" pitchFamily="2" charset="0"/>
              <a:cs typeface="Century Gothic"/>
            </a:endParaRPr>
          </a:p>
          <a:p>
            <a:pPr marL="40005">
              <a:lnSpc>
                <a:spcPct val="100000"/>
              </a:lnSpc>
            </a:pPr>
            <a:r>
              <a:rPr sz="1100" spc="6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Use</a:t>
            </a:r>
            <a:r>
              <a:rPr sz="1100" spc="-4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collateral</a:t>
            </a:r>
            <a:r>
              <a:rPr sz="1100" spc="-3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to</a:t>
            </a:r>
            <a:r>
              <a:rPr sz="1100" spc="-2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facilitate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discussion:</a:t>
            </a:r>
            <a:endParaRPr sz="1100" dirty="0">
              <a:latin typeface="Montserrat" pitchFamily="2" charset="0"/>
              <a:cs typeface="Century Gothic"/>
            </a:endParaRPr>
          </a:p>
          <a:p>
            <a:pPr marL="184785" indent="-172720">
              <a:lnSpc>
                <a:spcPct val="100000"/>
              </a:lnSpc>
              <a:spcBef>
                <a:spcPts val="905"/>
              </a:spcBef>
              <a:buFont typeface="Arial"/>
              <a:buChar char="•"/>
              <a:tabLst>
                <a:tab pos="185420" algn="l"/>
              </a:tabLst>
            </a:pPr>
            <a:r>
              <a:rPr sz="1100" spc="-2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Chaos</a:t>
            </a:r>
            <a:r>
              <a:rPr sz="1100" spc="-3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to</a:t>
            </a:r>
            <a:r>
              <a:rPr sz="1100" spc="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Greatness</a:t>
            </a:r>
            <a:endParaRPr sz="1100" dirty="0">
              <a:latin typeface="Montserrat" pitchFamily="2" charset="0"/>
              <a:cs typeface="Century Gothic"/>
            </a:endParaRPr>
          </a:p>
          <a:p>
            <a:pPr marL="184785" indent="-172720">
              <a:lnSpc>
                <a:spcPct val="100000"/>
              </a:lnSpc>
              <a:spcBef>
                <a:spcPts val="490"/>
              </a:spcBef>
              <a:buFont typeface="Arial"/>
              <a:buChar char="•"/>
              <a:tabLst>
                <a:tab pos="185420" algn="l"/>
              </a:tabLst>
            </a:pP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Annual</a:t>
            </a:r>
            <a:r>
              <a:rPr sz="1100" spc="8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Review</a:t>
            </a:r>
            <a:r>
              <a:rPr sz="1100" spc="8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document</a:t>
            </a:r>
            <a:endParaRPr sz="1100" dirty="0">
              <a:latin typeface="Montserrat" pitchFamily="2" charset="0"/>
              <a:cs typeface="Century Gothic"/>
            </a:endParaRPr>
          </a:p>
          <a:p>
            <a:pPr marL="184785" indent="-17272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85420" algn="l"/>
              </a:tabLst>
            </a:pPr>
            <a:r>
              <a:rPr sz="1100" spc="6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Ask</a:t>
            </a:r>
            <a:r>
              <a:rPr sz="1100" spc="-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where</a:t>
            </a:r>
            <a:r>
              <a:rPr sz="1100" spc="-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family</a:t>
            </a:r>
            <a:r>
              <a:rPr sz="1100" spc="2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are</a:t>
            </a:r>
            <a:r>
              <a:rPr sz="1100" spc="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5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trying</a:t>
            </a:r>
            <a:r>
              <a:rPr sz="1100" spc="1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to</a:t>
            </a:r>
            <a:r>
              <a:rPr sz="1100" spc="4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get</a:t>
            </a:r>
            <a:r>
              <a:rPr sz="1100" spc="1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2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to</a:t>
            </a:r>
            <a:endParaRPr sz="1100" dirty="0">
              <a:latin typeface="Montserrat" pitchFamily="2" charset="0"/>
              <a:cs typeface="Century Gothic"/>
            </a:endParaRPr>
          </a:p>
          <a:p>
            <a:pPr marL="184785" indent="-172720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185420" algn="l"/>
              </a:tabLst>
            </a:pPr>
            <a:r>
              <a:rPr sz="1100" spc="6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Ask</a:t>
            </a:r>
            <a:r>
              <a:rPr sz="1100" spc="-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about</a:t>
            </a:r>
            <a:r>
              <a:rPr sz="1100" spc="-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family</a:t>
            </a:r>
            <a:r>
              <a:rPr sz="1100" spc="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and</a:t>
            </a:r>
            <a:r>
              <a:rPr sz="1100" spc="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children</a:t>
            </a:r>
            <a:endParaRPr sz="1100" dirty="0">
              <a:latin typeface="Montserrat" pitchFamily="2" charset="0"/>
              <a:cs typeface="Century Gothic"/>
            </a:endParaRPr>
          </a:p>
          <a:p>
            <a:pPr marL="184785" indent="-17272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85420" algn="l"/>
              </a:tabLst>
            </a:pP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What</a:t>
            </a:r>
            <a:r>
              <a:rPr sz="1100" spc="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keeps</a:t>
            </a:r>
            <a:r>
              <a:rPr sz="1100" spc="2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you</a:t>
            </a:r>
            <a:r>
              <a:rPr sz="1100" spc="2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2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awake</a:t>
            </a:r>
            <a:r>
              <a:rPr sz="1100" spc="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at</a:t>
            </a:r>
            <a:r>
              <a:rPr sz="1100" spc="3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night?</a:t>
            </a:r>
            <a:endParaRPr sz="1100" dirty="0">
              <a:latin typeface="Montserrat" pitchFamily="2" charset="0"/>
              <a:cs typeface="Century Gothic"/>
            </a:endParaRPr>
          </a:p>
          <a:p>
            <a:pPr marL="184785" indent="-172720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185420" algn="l"/>
              </a:tabLst>
            </a:pP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Are</a:t>
            </a:r>
            <a:r>
              <a:rPr sz="1100" spc="3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you</a:t>
            </a:r>
            <a:r>
              <a:rPr sz="1100" spc="3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feeling</a:t>
            </a:r>
            <a:r>
              <a:rPr sz="1100" spc="1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confident</a:t>
            </a:r>
            <a:r>
              <a:rPr sz="1100" spc="2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about</a:t>
            </a:r>
            <a:r>
              <a:rPr sz="1100" spc="4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your</a:t>
            </a:r>
            <a:r>
              <a:rPr sz="1100" spc="1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affairs?</a:t>
            </a:r>
            <a:endParaRPr sz="1100" dirty="0">
              <a:latin typeface="Montserrat" pitchFamily="2" charset="0"/>
              <a:cs typeface="Century Goth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0" dirty="0">
                <a:latin typeface="Montserrat Medium" pitchFamily="2" charset="0"/>
              </a:rPr>
              <a:t>Meeting</a:t>
            </a:r>
            <a:r>
              <a:rPr spc="-45" dirty="0">
                <a:latin typeface="Montserrat Medium" pitchFamily="2" charset="0"/>
              </a:rPr>
              <a:t> </a:t>
            </a:r>
            <a:r>
              <a:rPr spc="55" dirty="0">
                <a:latin typeface="Montserrat Medium" pitchFamily="2" charset="0"/>
              </a:rPr>
              <a:t>Guidelines</a:t>
            </a:r>
          </a:p>
        </p:txBody>
      </p:sp>
      <p:sp>
        <p:nvSpPr>
          <p:cNvPr id="4" name="object 4"/>
          <p:cNvSpPr/>
          <p:nvPr/>
        </p:nvSpPr>
        <p:spPr>
          <a:xfrm>
            <a:off x="821436" y="1875739"/>
            <a:ext cx="272415" cy="15875"/>
          </a:xfrm>
          <a:custGeom>
            <a:avLst/>
            <a:gdLst/>
            <a:ahLst/>
            <a:cxnLst/>
            <a:rect l="l" t="t" r="r" b="b"/>
            <a:pathLst>
              <a:path w="272415" h="15875">
                <a:moveTo>
                  <a:pt x="272237" y="0"/>
                </a:moveTo>
                <a:lnTo>
                  <a:pt x="0" y="0"/>
                </a:lnTo>
                <a:lnTo>
                  <a:pt x="0" y="15862"/>
                </a:lnTo>
                <a:lnTo>
                  <a:pt x="272237" y="15862"/>
                </a:lnTo>
                <a:lnTo>
                  <a:pt x="272237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59423" y="1760373"/>
            <a:ext cx="3445510" cy="36368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40" dirty="0">
                <a:solidFill>
                  <a:srgbClr val="2D3841"/>
                </a:solidFill>
                <a:latin typeface="Montserrat" pitchFamily="2" charset="0"/>
                <a:cs typeface="Calibri"/>
              </a:rPr>
              <a:t>Meeting</a:t>
            </a:r>
            <a:r>
              <a:rPr sz="1200" b="1" spc="80" dirty="0">
                <a:solidFill>
                  <a:srgbClr val="2D3841"/>
                </a:solidFill>
                <a:latin typeface="Montserrat" pitchFamily="2" charset="0"/>
                <a:cs typeface="Calibri"/>
              </a:rPr>
              <a:t> </a:t>
            </a:r>
            <a:r>
              <a:rPr sz="1200" b="1" spc="35" dirty="0">
                <a:solidFill>
                  <a:srgbClr val="2D3841"/>
                </a:solidFill>
                <a:latin typeface="Montserrat" pitchFamily="2" charset="0"/>
                <a:cs typeface="Calibri"/>
              </a:rPr>
              <a:t>2</a:t>
            </a:r>
            <a:endParaRPr sz="1200" dirty="0">
              <a:latin typeface="Montserrat" pitchFamily="2" charset="0"/>
              <a:cs typeface="Calibri"/>
            </a:endParaRPr>
          </a:p>
          <a:p>
            <a:pPr marL="15240">
              <a:lnSpc>
                <a:spcPct val="100000"/>
              </a:lnSpc>
              <a:spcBef>
                <a:spcPts val="1215"/>
              </a:spcBef>
            </a:pPr>
            <a:r>
              <a:rPr sz="1100" spc="6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Ask</a:t>
            </a:r>
            <a:r>
              <a:rPr sz="1100" spc="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5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permission</a:t>
            </a:r>
            <a:r>
              <a:rPr sz="1100" spc="-4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to</a:t>
            </a:r>
            <a:r>
              <a:rPr sz="1100" spc="3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go </a:t>
            </a:r>
            <a:r>
              <a:rPr sz="1100" spc="5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through</a:t>
            </a:r>
            <a:r>
              <a:rPr sz="1100" spc="-2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14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a</a:t>
            </a:r>
            <a:r>
              <a:rPr sz="1100" spc="1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planning</a:t>
            </a:r>
            <a:r>
              <a:rPr sz="1100" spc="-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process</a:t>
            </a:r>
            <a:endParaRPr sz="1100" dirty="0">
              <a:latin typeface="Montserrat" pitchFamily="2" charset="0"/>
              <a:cs typeface="Century Gothic"/>
            </a:endParaRPr>
          </a:p>
          <a:p>
            <a:pPr>
              <a:lnSpc>
                <a:spcPct val="100000"/>
              </a:lnSpc>
            </a:pPr>
            <a:endParaRPr sz="1300" dirty="0">
              <a:latin typeface="Montserrat" pitchFamily="2" charset="0"/>
              <a:cs typeface="Century Gothic"/>
            </a:endParaRPr>
          </a:p>
          <a:p>
            <a:pPr marL="69850">
              <a:lnSpc>
                <a:spcPct val="100000"/>
              </a:lnSpc>
              <a:spcBef>
                <a:spcPts val="800"/>
              </a:spcBef>
            </a:pP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Do</a:t>
            </a:r>
            <a:r>
              <a:rPr sz="1100" spc="2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the</a:t>
            </a:r>
            <a:r>
              <a:rPr sz="1100" spc="3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following:</a:t>
            </a:r>
            <a:endParaRPr sz="1100" dirty="0">
              <a:latin typeface="Montserrat" pitchFamily="2" charset="0"/>
              <a:cs typeface="Century Gothic"/>
            </a:endParaRPr>
          </a:p>
          <a:p>
            <a:pPr marL="212090" indent="-173355">
              <a:lnSpc>
                <a:spcPct val="100000"/>
              </a:lnSpc>
              <a:spcBef>
                <a:spcPts val="969"/>
              </a:spcBef>
              <a:buFont typeface="Arial"/>
              <a:buChar char="•"/>
              <a:tabLst>
                <a:tab pos="212725" algn="l"/>
              </a:tabLst>
            </a:pPr>
            <a:r>
              <a:rPr sz="1100" spc="-2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10-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3-NOW</a:t>
            </a:r>
            <a:r>
              <a:rPr sz="1100" spc="-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or</a:t>
            </a:r>
            <a:r>
              <a:rPr sz="1100" spc="-2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3 -</a:t>
            </a:r>
            <a:r>
              <a:rPr sz="1100" spc="-21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1</a:t>
            </a:r>
            <a:r>
              <a:rPr sz="1100" spc="-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–</a:t>
            </a:r>
            <a:r>
              <a:rPr sz="1100" spc="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2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NOW</a:t>
            </a:r>
            <a:endParaRPr sz="1100" dirty="0">
              <a:latin typeface="Montserrat" pitchFamily="2" charset="0"/>
              <a:cs typeface="Century Gothic"/>
            </a:endParaRPr>
          </a:p>
          <a:p>
            <a:pPr marL="212090" indent="-173355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212725" algn="l"/>
              </a:tabLst>
            </a:pP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Business:</a:t>
            </a:r>
            <a:r>
              <a:rPr sz="1100" spc="1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4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Chaos</a:t>
            </a:r>
            <a:r>
              <a:rPr sz="1100" spc="5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to</a:t>
            </a:r>
            <a:r>
              <a:rPr sz="1100" spc="7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greatness</a:t>
            </a:r>
            <a:r>
              <a:rPr sz="1100" spc="3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discussion</a:t>
            </a:r>
            <a:endParaRPr sz="1100" dirty="0">
              <a:latin typeface="Montserrat" pitchFamily="2" charset="0"/>
              <a:cs typeface="Century Gothic"/>
            </a:endParaRPr>
          </a:p>
          <a:p>
            <a:pPr marL="212090" indent="-173355">
              <a:lnSpc>
                <a:spcPct val="100000"/>
              </a:lnSpc>
              <a:spcBef>
                <a:spcPts val="490"/>
              </a:spcBef>
              <a:buFont typeface="Arial"/>
              <a:buChar char="•"/>
              <a:tabLst>
                <a:tab pos="212725" algn="l"/>
              </a:tabLst>
            </a:pPr>
            <a:r>
              <a:rPr sz="1100" spc="114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4</a:t>
            </a:r>
            <a:r>
              <a:rPr sz="1100" spc="-5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L’s</a:t>
            </a:r>
            <a:r>
              <a:rPr sz="1100" spc="-4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–</a:t>
            </a:r>
            <a:r>
              <a:rPr sz="1100" spc="-4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Live,</a:t>
            </a:r>
            <a:r>
              <a:rPr sz="1100" spc="-4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3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Love,</a:t>
            </a:r>
            <a:r>
              <a:rPr sz="1100" spc="-4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Learn,</a:t>
            </a:r>
            <a:r>
              <a:rPr sz="1100" spc="-4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Legacy</a:t>
            </a:r>
            <a:endParaRPr sz="1100" dirty="0">
              <a:latin typeface="Montserrat" pitchFamily="2" charset="0"/>
              <a:cs typeface="Century Gothic"/>
            </a:endParaRPr>
          </a:p>
          <a:p>
            <a:pPr marL="212090" indent="-173355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212725" algn="l"/>
              </a:tabLst>
            </a:pP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Estate</a:t>
            </a:r>
            <a:endParaRPr sz="1100" dirty="0">
              <a:latin typeface="Montserrat" pitchFamily="2" charset="0"/>
              <a:cs typeface="Century Gothic"/>
            </a:endParaRPr>
          </a:p>
          <a:p>
            <a:pPr marL="212090" indent="-17335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12725" algn="l"/>
              </a:tabLst>
            </a:pP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Asset</a:t>
            </a:r>
            <a:r>
              <a:rPr sz="1100" spc="15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Protection</a:t>
            </a:r>
            <a:endParaRPr sz="1100" dirty="0">
              <a:latin typeface="Montserrat" pitchFamily="2" charset="0"/>
              <a:cs typeface="Century Gothic"/>
            </a:endParaRPr>
          </a:p>
          <a:p>
            <a:pPr marL="212090" indent="-173355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212725" algn="l"/>
              </a:tabLst>
            </a:pP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Succession</a:t>
            </a:r>
            <a:r>
              <a:rPr sz="1100" spc="-9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2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plan</a:t>
            </a:r>
            <a:endParaRPr sz="1100" dirty="0">
              <a:latin typeface="Montserrat" pitchFamily="2" charset="0"/>
              <a:cs typeface="Century Gothic"/>
            </a:endParaRPr>
          </a:p>
          <a:p>
            <a:pPr marL="212090" indent="-17335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12725" algn="l"/>
              </a:tabLst>
            </a:pPr>
            <a:r>
              <a:rPr sz="1100" spc="6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To</a:t>
            </a:r>
            <a:r>
              <a:rPr sz="1100" spc="-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Do</a:t>
            </a:r>
            <a:r>
              <a:rPr sz="1100" spc="-1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7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List</a:t>
            </a:r>
            <a:r>
              <a:rPr sz="1100" spc="-2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3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(see</a:t>
            </a:r>
            <a:r>
              <a:rPr sz="1100" spc="-2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sample)</a:t>
            </a:r>
            <a:endParaRPr sz="1100" dirty="0">
              <a:latin typeface="Montserrat" pitchFamily="2" charset="0"/>
              <a:cs typeface="Century Gothic"/>
            </a:endParaRPr>
          </a:p>
          <a:p>
            <a:pPr marL="212090" indent="-17335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12725" algn="l"/>
              </a:tabLst>
            </a:pPr>
            <a:r>
              <a:rPr sz="1100" spc="4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Discuss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retainers</a:t>
            </a:r>
            <a:r>
              <a:rPr sz="1100" spc="1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4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and</a:t>
            </a:r>
            <a:r>
              <a:rPr sz="1100" spc="3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2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12</a:t>
            </a:r>
            <a:r>
              <a:rPr lang="en-AU" sz="1100" spc="-12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-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month</a:t>
            </a:r>
            <a:r>
              <a:rPr sz="1100" spc="-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program</a:t>
            </a:r>
            <a:endParaRPr sz="1100" dirty="0">
              <a:latin typeface="Montserrat" pitchFamily="2" charset="0"/>
              <a:cs typeface="Century Gothic"/>
            </a:endParaRPr>
          </a:p>
          <a:p>
            <a:pPr marL="212090" indent="-17335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12725" algn="l"/>
              </a:tabLst>
            </a:pP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Show</a:t>
            </a:r>
            <a:r>
              <a:rPr sz="1100" spc="1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2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12</a:t>
            </a:r>
            <a:r>
              <a:rPr lang="en-AU" sz="1100" spc="-12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-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month</a:t>
            </a:r>
            <a:r>
              <a:rPr sz="1100" spc="2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review</a:t>
            </a:r>
            <a:r>
              <a:rPr sz="1100" spc="1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document</a:t>
            </a:r>
            <a:endParaRPr sz="1100" dirty="0">
              <a:latin typeface="Montserrat" pitchFamily="2" charset="0"/>
              <a:cs typeface="Century Gothic"/>
            </a:endParaRPr>
          </a:p>
          <a:p>
            <a:pPr marL="212090" indent="-173355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212725" algn="l"/>
              </a:tabLst>
            </a:pPr>
            <a:r>
              <a:rPr sz="1100" spc="9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Sit</a:t>
            </a:r>
            <a:r>
              <a:rPr sz="1100" spc="-5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down,</a:t>
            </a:r>
            <a:r>
              <a:rPr sz="1100" spc="-4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8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Shut</a:t>
            </a:r>
            <a:r>
              <a:rPr sz="1100" spc="-4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2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up</a:t>
            </a:r>
            <a:endParaRPr sz="1100" dirty="0">
              <a:latin typeface="Montserrat" pitchFamily="2" charset="0"/>
              <a:cs typeface="Century Gothic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5570029" y="1883353"/>
            <a:ext cx="278765" cy="5673725"/>
            <a:chOff x="5570029" y="1883353"/>
            <a:chExt cx="278765" cy="5673725"/>
          </a:xfrm>
        </p:grpSpPr>
        <p:sp>
          <p:nvSpPr>
            <p:cNvPr id="7" name="object 7"/>
            <p:cNvSpPr/>
            <p:nvPr/>
          </p:nvSpPr>
          <p:spPr>
            <a:xfrm>
              <a:off x="5574791" y="1888236"/>
              <a:ext cx="0" cy="5668645"/>
            </a:xfrm>
            <a:custGeom>
              <a:avLst/>
              <a:gdLst/>
              <a:ahLst/>
              <a:cxnLst/>
              <a:rect l="l" t="t" r="r" b="b"/>
              <a:pathLst>
                <a:path h="5668645">
                  <a:moveTo>
                    <a:pt x="0" y="0"/>
                  </a:moveTo>
                  <a:lnTo>
                    <a:pt x="0" y="5668391"/>
                  </a:lnTo>
                </a:path>
              </a:pathLst>
            </a:custGeom>
            <a:ln w="952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574792" y="1883359"/>
              <a:ext cx="274320" cy="15875"/>
            </a:xfrm>
            <a:custGeom>
              <a:avLst/>
              <a:gdLst/>
              <a:ahLst/>
              <a:cxnLst/>
              <a:rect l="l" t="t" r="r" b="b"/>
              <a:pathLst>
                <a:path w="274320" h="15875">
                  <a:moveTo>
                    <a:pt x="273748" y="0"/>
                  </a:moveTo>
                  <a:lnTo>
                    <a:pt x="0" y="0"/>
                  </a:lnTo>
                  <a:lnTo>
                    <a:pt x="0" y="15862"/>
                  </a:lnTo>
                  <a:lnTo>
                    <a:pt x="273748" y="15862"/>
                  </a:lnTo>
                  <a:lnTo>
                    <a:pt x="273748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6849" y="1100214"/>
            <a:ext cx="6999251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0" dirty="0">
                <a:latin typeface="Montserrat Medium" pitchFamily="2" charset="0"/>
              </a:rPr>
              <a:t>Meeting</a:t>
            </a:r>
            <a:r>
              <a:rPr spc="-55" dirty="0">
                <a:latin typeface="Montserrat Medium" pitchFamily="2" charset="0"/>
              </a:rPr>
              <a:t> </a:t>
            </a:r>
            <a:r>
              <a:rPr spc="65" dirty="0">
                <a:latin typeface="Montserrat Medium" pitchFamily="2" charset="0"/>
              </a:rPr>
              <a:t>Guidelines</a:t>
            </a:r>
            <a:r>
              <a:rPr spc="-15" dirty="0">
                <a:latin typeface="Montserrat Medium" pitchFamily="2" charset="0"/>
              </a:rPr>
              <a:t> </a:t>
            </a:r>
            <a:r>
              <a:rPr spc="-25" dirty="0">
                <a:latin typeface="Montserrat Medium" pitchFamily="2" charset="0"/>
              </a:rPr>
              <a:t>continued…</a:t>
            </a:r>
          </a:p>
        </p:txBody>
      </p:sp>
      <p:sp>
        <p:nvSpPr>
          <p:cNvPr id="3" name="object 3"/>
          <p:cNvSpPr/>
          <p:nvPr/>
        </p:nvSpPr>
        <p:spPr>
          <a:xfrm>
            <a:off x="821436" y="1875739"/>
            <a:ext cx="272415" cy="15875"/>
          </a:xfrm>
          <a:custGeom>
            <a:avLst/>
            <a:gdLst/>
            <a:ahLst/>
            <a:cxnLst/>
            <a:rect l="l" t="t" r="r" b="b"/>
            <a:pathLst>
              <a:path w="272415" h="15875">
                <a:moveTo>
                  <a:pt x="272237" y="0"/>
                </a:moveTo>
                <a:lnTo>
                  <a:pt x="0" y="0"/>
                </a:lnTo>
                <a:lnTo>
                  <a:pt x="0" y="15862"/>
                </a:lnTo>
                <a:lnTo>
                  <a:pt x="272237" y="15862"/>
                </a:lnTo>
                <a:lnTo>
                  <a:pt x="272237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126707" y="2165206"/>
            <a:ext cx="3563392" cy="1266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240665" algn="l"/>
                <a:tab pos="241300" algn="l"/>
              </a:tabLst>
            </a:pP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Lead</a:t>
            </a:r>
            <a:r>
              <a:rPr sz="1100" spc="-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role,</a:t>
            </a:r>
            <a:r>
              <a:rPr sz="1100" spc="-2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family</a:t>
            </a:r>
            <a:r>
              <a:rPr sz="1100" spc="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board</a:t>
            </a:r>
            <a:r>
              <a:rPr sz="1100" spc="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as</a:t>
            </a:r>
            <a:r>
              <a:rPr sz="1100" spc="1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2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above</a:t>
            </a:r>
            <a:endParaRPr sz="1100" dirty="0">
              <a:latin typeface="Montserrat" pitchFamily="2" charset="0"/>
              <a:cs typeface="Century Gothic"/>
            </a:endParaRPr>
          </a:p>
          <a:p>
            <a:pPr marL="241300" indent="-228600">
              <a:lnSpc>
                <a:spcPct val="100000"/>
              </a:lnSpc>
              <a:spcBef>
                <a:spcPts val="800"/>
              </a:spcBef>
              <a:buAutoNum type="arabicPeriod"/>
              <a:tabLst>
                <a:tab pos="241300" algn="l"/>
              </a:tabLst>
            </a:pP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Invited</a:t>
            </a:r>
            <a:r>
              <a:rPr sz="1100" spc="8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onto</a:t>
            </a:r>
            <a:r>
              <a:rPr sz="1100" spc="8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advisory</a:t>
            </a:r>
            <a:r>
              <a:rPr sz="1100" spc="10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2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board</a:t>
            </a:r>
            <a:endParaRPr sz="1100" dirty="0">
              <a:latin typeface="Montserrat" pitchFamily="2" charset="0"/>
              <a:cs typeface="Century Gothic"/>
            </a:endParaRPr>
          </a:p>
          <a:p>
            <a:pPr marL="241300" indent="-228600">
              <a:lnSpc>
                <a:spcPct val="100000"/>
              </a:lnSpc>
              <a:spcBef>
                <a:spcPts val="900"/>
              </a:spcBef>
              <a:buAutoNum type="arabicPeriod"/>
              <a:tabLst>
                <a:tab pos="241300" algn="l"/>
              </a:tabLst>
            </a:pP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Invited</a:t>
            </a:r>
            <a:r>
              <a:rPr sz="1100" spc="3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onto</a:t>
            </a:r>
            <a:r>
              <a:rPr sz="1100" spc="6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business</a:t>
            </a:r>
            <a:r>
              <a:rPr sz="1100" spc="4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2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board</a:t>
            </a:r>
            <a:endParaRPr sz="1100" dirty="0">
              <a:latin typeface="Montserrat" pitchFamily="2" charset="0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 dirty="0">
              <a:latin typeface="Montserrat" pitchFamily="2" charset="0"/>
              <a:cs typeface="Century Gothic"/>
            </a:endParaRPr>
          </a:p>
          <a:p>
            <a:pPr marL="12700" marR="5080">
              <a:lnSpc>
                <a:spcPct val="117300"/>
              </a:lnSpc>
            </a:pPr>
            <a:r>
              <a:rPr sz="1100" i="1" spc="6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NB:</a:t>
            </a:r>
            <a:r>
              <a:rPr sz="1100" i="1" spc="3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i="1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Any</a:t>
            </a:r>
            <a:r>
              <a:rPr sz="1100" i="1" spc="1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i="1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additional</a:t>
            </a:r>
            <a:r>
              <a:rPr sz="1100" i="1" spc="6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i="1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fees</a:t>
            </a:r>
            <a:r>
              <a:rPr sz="1100" i="1" spc="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i="1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for,</a:t>
            </a:r>
            <a:r>
              <a:rPr sz="1100" i="1" spc="2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i="1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legal,</a:t>
            </a:r>
            <a:r>
              <a:rPr sz="1100" i="1" spc="3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i="1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accounting, </a:t>
            </a:r>
            <a:r>
              <a:rPr sz="1100" i="1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wealth</a:t>
            </a:r>
            <a:r>
              <a:rPr sz="1100" i="1" spc="3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i="1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are</a:t>
            </a:r>
            <a:r>
              <a:rPr sz="1100" i="1" spc="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i="1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under</a:t>
            </a:r>
            <a:r>
              <a:rPr sz="1100" i="1" spc="2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i="1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a</a:t>
            </a:r>
            <a:r>
              <a:rPr sz="1100" i="1" spc="6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i="1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different</a:t>
            </a:r>
            <a:r>
              <a:rPr sz="1100" i="1" spc="1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i="1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scope</a:t>
            </a:r>
            <a:r>
              <a:rPr sz="1100" i="1" spc="7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i="1" spc="5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from</a:t>
            </a:r>
            <a:r>
              <a:rPr sz="1100" i="1" spc="4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i="1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client</a:t>
            </a:r>
            <a:endParaRPr sz="1100" dirty="0">
              <a:latin typeface="Montserrat" pitchFamily="2" charset="0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26708" y="1764346"/>
            <a:ext cx="591592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14" dirty="0">
                <a:solidFill>
                  <a:srgbClr val="2D3841"/>
                </a:solidFill>
                <a:latin typeface="Montserrat" pitchFamily="2" charset="0"/>
                <a:cs typeface="Calibri"/>
              </a:rPr>
              <a:t>Roles</a:t>
            </a:r>
            <a:endParaRPr sz="1200" dirty="0">
              <a:latin typeface="Montserrat" pitchFamily="2" charset="0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63947" y="6016413"/>
            <a:ext cx="2184400" cy="583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40" dirty="0">
                <a:solidFill>
                  <a:srgbClr val="2D3841"/>
                </a:solidFill>
                <a:latin typeface="Montserrat" pitchFamily="2" charset="0"/>
                <a:cs typeface="Calibri"/>
              </a:rPr>
              <a:t>Meeting</a:t>
            </a:r>
            <a:r>
              <a:rPr sz="1200" b="1" spc="80" dirty="0">
                <a:solidFill>
                  <a:srgbClr val="2D3841"/>
                </a:solidFill>
                <a:latin typeface="Montserrat" pitchFamily="2" charset="0"/>
                <a:cs typeface="Calibri"/>
              </a:rPr>
              <a:t> </a:t>
            </a:r>
            <a:r>
              <a:rPr sz="1200" b="1" spc="160" dirty="0">
                <a:solidFill>
                  <a:srgbClr val="2D3841"/>
                </a:solidFill>
                <a:latin typeface="Montserrat" pitchFamily="2" charset="0"/>
                <a:cs typeface="Calibri"/>
              </a:rPr>
              <a:t>4</a:t>
            </a:r>
            <a:endParaRPr sz="1200" dirty="0">
              <a:latin typeface="Montserrat" pitchFamily="2" charset="0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 dirty="0">
              <a:latin typeface="Montserrat" pitchFamily="2" charset="0"/>
              <a:cs typeface="Calibri"/>
            </a:endParaRPr>
          </a:p>
          <a:p>
            <a:pPr marL="15240">
              <a:lnSpc>
                <a:spcPct val="100000"/>
              </a:lnSpc>
            </a:pP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Commence</a:t>
            </a:r>
            <a:r>
              <a:rPr sz="1100" spc="-4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12</a:t>
            </a:r>
            <a:r>
              <a:rPr lang="en-AU" sz="1100" spc="-1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-</a:t>
            </a:r>
            <a:r>
              <a:rPr sz="1100" spc="6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month</a:t>
            </a:r>
            <a:r>
              <a:rPr sz="1100" spc="-3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Program</a:t>
            </a:r>
            <a:endParaRPr sz="1100" dirty="0">
              <a:latin typeface="Montserrat" pitchFamily="2" charset="0"/>
              <a:cs typeface="Century Gothic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573077" y="1860493"/>
            <a:ext cx="277495" cy="5539740"/>
            <a:chOff x="5573077" y="1860493"/>
            <a:chExt cx="277495" cy="5539740"/>
          </a:xfrm>
        </p:grpSpPr>
        <p:sp>
          <p:nvSpPr>
            <p:cNvPr id="8" name="object 8"/>
            <p:cNvSpPr/>
            <p:nvPr/>
          </p:nvSpPr>
          <p:spPr>
            <a:xfrm>
              <a:off x="5577840" y="1876044"/>
              <a:ext cx="0" cy="5524500"/>
            </a:xfrm>
            <a:custGeom>
              <a:avLst/>
              <a:gdLst/>
              <a:ahLst/>
              <a:cxnLst/>
              <a:rect l="l" t="t" r="r" b="b"/>
              <a:pathLst>
                <a:path h="5524500">
                  <a:moveTo>
                    <a:pt x="0" y="0"/>
                  </a:moveTo>
                  <a:lnTo>
                    <a:pt x="0" y="5524042"/>
                  </a:lnTo>
                </a:path>
              </a:pathLst>
            </a:custGeom>
            <a:ln w="952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577840" y="1860499"/>
              <a:ext cx="272415" cy="2353945"/>
            </a:xfrm>
            <a:custGeom>
              <a:avLst/>
              <a:gdLst/>
              <a:ahLst/>
              <a:cxnLst/>
              <a:rect l="l" t="t" r="r" b="b"/>
              <a:pathLst>
                <a:path w="272414" h="2353945">
                  <a:moveTo>
                    <a:pt x="272237" y="2337816"/>
                  </a:moveTo>
                  <a:lnTo>
                    <a:pt x="0" y="2337816"/>
                  </a:lnTo>
                  <a:lnTo>
                    <a:pt x="0" y="2353678"/>
                  </a:lnTo>
                  <a:lnTo>
                    <a:pt x="272237" y="2353678"/>
                  </a:lnTo>
                  <a:lnTo>
                    <a:pt x="272237" y="2337816"/>
                  </a:lnTo>
                  <a:close/>
                </a:path>
                <a:path w="272414" h="2353945">
                  <a:moveTo>
                    <a:pt x="272237" y="0"/>
                  </a:moveTo>
                  <a:lnTo>
                    <a:pt x="0" y="0"/>
                  </a:lnTo>
                  <a:lnTo>
                    <a:pt x="0" y="15862"/>
                  </a:lnTo>
                  <a:lnTo>
                    <a:pt x="272237" y="15862"/>
                  </a:lnTo>
                  <a:lnTo>
                    <a:pt x="272237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166848" y="1800055"/>
            <a:ext cx="4134533" cy="17620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40" dirty="0">
                <a:solidFill>
                  <a:srgbClr val="2D3841"/>
                </a:solidFill>
                <a:latin typeface="Montserrat" pitchFamily="2" charset="0"/>
                <a:cs typeface="Calibri"/>
              </a:rPr>
              <a:t>Meeting</a:t>
            </a:r>
            <a:r>
              <a:rPr sz="1200" b="1" spc="80" dirty="0">
                <a:solidFill>
                  <a:srgbClr val="2D3841"/>
                </a:solidFill>
                <a:latin typeface="Montserrat" pitchFamily="2" charset="0"/>
                <a:cs typeface="Calibri"/>
              </a:rPr>
              <a:t> </a:t>
            </a:r>
            <a:r>
              <a:rPr sz="1200" b="1" spc="35" dirty="0">
                <a:solidFill>
                  <a:srgbClr val="2D3841"/>
                </a:solidFill>
                <a:latin typeface="Montserrat" pitchFamily="2" charset="0"/>
                <a:cs typeface="Calibri"/>
              </a:rPr>
              <a:t>3</a:t>
            </a:r>
            <a:endParaRPr sz="1200" dirty="0">
              <a:latin typeface="Montserrat" pitchFamily="2" charset="0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 dirty="0">
              <a:latin typeface="Montserrat" pitchFamily="2" charset="0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Document</a:t>
            </a:r>
            <a:r>
              <a:rPr sz="1100" spc="15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their</a:t>
            </a:r>
            <a:r>
              <a:rPr sz="1100" spc="16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committed</a:t>
            </a:r>
            <a:r>
              <a:rPr sz="1100" spc="13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future,</a:t>
            </a:r>
            <a:r>
              <a:rPr sz="1100" spc="15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meetings,</a:t>
            </a:r>
            <a:r>
              <a:rPr sz="1100" spc="17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calls,</a:t>
            </a:r>
            <a:r>
              <a:rPr sz="1100" spc="16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agenda</a:t>
            </a:r>
            <a:endParaRPr sz="1100" dirty="0">
              <a:latin typeface="Montserrat" pitchFamily="2" charset="0"/>
              <a:cs typeface="Century Gothic"/>
            </a:endParaRPr>
          </a:p>
          <a:p>
            <a:pPr marL="12700" marR="2060575" indent="-635">
              <a:lnSpc>
                <a:spcPts val="2030"/>
              </a:lnSpc>
              <a:spcBef>
                <a:spcPts val="275"/>
              </a:spcBef>
            </a:pPr>
            <a:r>
              <a:rPr sz="1100" spc="5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Present</a:t>
            </a:r>
            <a:r>
              <a:rPr sz="1100" spc="-5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9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12</a:t>
            </a:r>
            <a:r>
              <a:rPr lang="en-AU" sz="1100" spc="-9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-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Month</a:t>
            </a:r>
            <a:r>
              <a:rPr sz="1100" spc="3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2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Plan </a:t>
            </a:r>
            <a:r>
              <a:rPr sz="1100" spc="5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Discuss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investment/retainer</a:t>
            </a:r>
            <a:endParaRPr sz="1100" dirty="0">
              <a:latin typeface="Montserrat" pitchFamily="2" charset="0"/>
              <a:cs typeface="Century Gothic"/>
            </a:endParaRPr>
          </a:p>
          <a:p>
            <a:pPr marL="12700" marR="5080" indent="-635">
              <a:lnSpc>
                <a:spcPct val="100000"/>
              </a:lnSpc>
              <a:spcBef>
                <a:spcPts val="690"/>
              </a:spcBef>
            </a:pPr>
            <a:r>
              <a:rPr sz="1100" spc="-4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Get</a:t>
            </a:r>
            <a:r>
              <a:rPr sz="1100" spc="-2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an</a:t>
            </a:r>
            <a:r>
              <a:rPr sz="1100" spc="-2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agreement on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2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scope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underway;</a:t>
            </a:r>
            <a:r>
              <a:rPr sz="1100" spc="1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on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the</a:t>
            </a:r>
            <a:r>
              <a:rPr sz="1100" spc="-2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role</a:t>
            </a:r>
            <a:r>
              <a:rPr sz="1100" spc="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they</a:t>
            </a:r>
            <a:r>
              <a:rPr sz="1100" spc="-2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need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you</a:t>
            </a:r>
            <a:r>
              <a:rPr sz="1100" spc="-2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to</a:t>
            </a:r>
            <a:r>
              <a:rPr sz="1100" spc="-4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2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play</a:t>
            </a:r>
            <a:endParaRPr sz="1100" dirty="0">
              <a:latin typeface="Montserrat" pitchFamily="2" charset="0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66848" y="3780544"/>
            <a:ext cx="2732049" cy="160492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110" dirty="0">
                <a:solidFill>
                  <a:srgbClr val="2D3841"/>
                </a:solidFill>
                <a:latin typeface="Montserrat" pitchFamily="2" charset="0"/>
                <a:cs typeface="Calibri"/>
              </a:rPr>
              <a:t>Supporting</a:t>
            </a:r>
            <a:r>
              <a:rPr sz="1100" b="1" spc="114" dirty="0">
                <a:solidFill>
                  <a:srgbClr val="2D3841"/>
                </a:solidFill>
                <a:latin typeface="Montserrat" pitchFamily="2" charset="0"/>
                <a:cs typeface="Calibri"/>
              </a:rPr>
              <a:t> </a:t>
            </a:r>
            <a:r>
              <a:rPr sz="1100" b="1" spc="105" dirty="0">
                <a:solidFill>
                  <a:srgbClr val="2D3841"/>
                </a:solidFill>
                <a:latin typeface="Montserrat" pitchFamily="2" charset="0"/>
                <a:cs typeface="Calibri"/>
              </a:rPr>
              <a:t>Documents:</a:t>
            </a:r>
            <a:endParaRPr sz="1100" dirty="0">
              <a:latin typeface="Montserrat" pitchFamily="2" charset="0"/>
              <a:cs typeface="Calibri"/>
            </a:endParaRPr>
          </a:p>
          <a:p>
            <a:pPr marL="184785" indent="-172720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184785" algn="l"/>
                <a:tab pos="185420" algn="l"/>
              </a:tabLst>
            </a:pP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Sample</a:t>
            </a:r>
            <a:r>
              <a:rPr sz="1100" spc="8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12</a:t>
            </a:r>
            <a:r>
              <a:rPr lang="en-AU" sz="1100" spc="-1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-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month</a:t>
            </a:r>
            <a:r>
              <a:rPr sz="1100" spc="7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2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plan</a:t>
            </a:r>
            <a:endParaRPr sz="1100" dirty="0">
              <a:latin typeface="Montserrat" pitchFamily="2" charset="0"/>
              <a:cs typeface="Century Gothic"/>
            </a:endParaRPr>
          </a:p>
          <a:p>
            <a:pPr marL="184785" indent="-172720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184785" algn="l"/>
                <a:tab pos="185420" algn="l"/>
              </a:tabLst>
            </a:pPr>
            <a:r>
              <a:rPr sz="1100" spc="-2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Chaos</a:t>
            </a:r>
            <a:r>
              <a:rPr sz="1100" spc="-1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to</a:t>
            </a:r>
            <a:r>
              <a:rPr sz="1100" spc="-3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Greatness</a:t>
            </a:r>
            <a:endParaRPr sz="1100" dirty="0">
              <a:latin typeface="Montserrat" pitchFamily="2" charset="0"/>
              <a:cs typeface="Century Gothic"/>
            </a:endParaRPr>
          </a:p>
          <a:p>
            <a:pPr marL="184785" indent="-172720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184785" algn="l"/>
                <a:tab pos="185420" algn="l"/>
              </a:tabLst>
            </a:pPr>
            <a:r>
              <a:rPr sz="1100" spc="-2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“</a:t>
            </a:r>
            <a:r>
              <a:rPr lang="en-AU" sz="1100" spc="-2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W</a:t>
            </a:r>
            <a:r>
              <a:rPr sz="1100" spc="-2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hat</a:t>
            </a:r>
            <a:r>
              <a:rPr sz="1100" spc="-1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3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are</a:t>
            </a:r>
            <a:r>
              <a:rPr sz="1100" spc="-2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they</a:t>
            </a:r>
            <a:r>
              <a:rPr sz="1100" spc="-1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4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thinking</a:t>
            </a:r>
            <a:r>
              <a:rPr sz="1100" spc="1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about?”</a:t>
            </a:r>
            <a:endParaRPr sz="1100" dirty="0">
              <a:latin typeface="Montserrat" pitchFamily="2" charset="0"/>
              <a:cs typeface="Century Gothic"/>
            </a:endParaRPr>
          </a:p>
          <a:p>
            <a:pPr marL="184785" indent="-172720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184785" algn="l"/>
                <a:tab pos="185420" algn="l"/>
              </a:tabLst>
            </a:pP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Engagement</a:t>
            </a:r>
            <a:r>
              <a:rPr sz="1100" spc="10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documents</a:t>
            </a:r>
            <a:endParaRPr sz="1100" dirty="0">
              <a:latin typeface="Montserrat" pitchFamily="2" charset="0"/>
              <a:cs typeface="Century Gothic"/>
            </a:endParaRPr>
          </a:p>
          <a:p>
            <a:pPr marL="184785" indent="-172720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184785" algn="l"/>
                <a:tab pos="185420" algn="l"/>
              </a:tabLst>
            </a:pP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Sample</a:t>
            </a:r>
            <a:r>
              <a:rPr sz="1100" spc="3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agendas</a:t>
            </a:r>
            <a:endParaRPr sz="1100" dirty="0">
              <a:latin typeface="Montserrat" pitchFamily="2" charset="0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26708" y="4505638"/>
            <a:ext cx="3279140" cy="1530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40665" algn="l"/>
                <a:tab pos="241300" algn="l"/>
              </a:tabLst>
            </a:pP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These</a:t>
            </a:r>
            <a:r>
              <a:rPr sz="1100" spc="6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are</a:t>
            </a:r>
            <a:r>
              <a:rPr sz="1100" spc="8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presented,</a:t>
            </a:r>
            <a:r>
              <a:rPr sz="1100" spc="5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not</a:t>
            </a:r>
            <a:r>
              <a:rPr sz="1100" spc="7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emailed</a:t>
            </a:r>
            <a:endParaRPr sz="1100" dirty="0">
              <a:latin typeface="Montserrat" pitchFamily="2" charset="0"/>
              <a:cs typeface="Century Gothic"/>
            </a:endParaRPr>
          </a:p>
          <a:p>
            <a:pPr marL="241300" marR="521970" indent="-229235">
              <a:lnSpc>
                <a:spcPct val="100000"/>
              </a:lnSpc>
              <a:spcBef>
                <a:spcPts val="805"/>
              </a:spcBef>
              <a:buAutoNum type="arabicPeriod"/>
              <a:tabLst>
                <a:tab pos="241300" algn="l"/>
              </a:tabLst>
            </a:pP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May</a:t>
            </a:r>
            <a:r>
              <a:rPr sz="1100" spc="4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take</a:t>
            </a:r>
            <a:r>
              <a:rPr sz="1100" spc="4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2</a:t>
            </a:r>
            <a:r>
              <a:rPr sz="1100" spc="4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meetings</a:t>
            </a:r>
            <a:r>
              <a:rPr sz="1100" spc="-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to</a:t>
            </a:r>
            <a:r>
              <a:rPr sz="1100" spc="4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get</a:t>
            </a:r>
            <a:r>
              <a:rPr sz="1100" spc="2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clear</a:t>
            </a:r>
            <a:r>
              <a:rPr sz="1100" spc="2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2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on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engagement</a:t>
            </a:r>
            <a:endParaRPr sz="1100" dirty="0">
              <a:latin typeface="Montserrat" pitchFamily="2" charset="0"/>
              <a:cs typeface="Century Gothic"/>
            </a:endParaRPr>
          </a:p>
          <a:p>
            <a:pPr marL="241300" marR="5080" indent="-228600">
              <a:lnSpc>
                <a:spcPct val="100000"/>
              </a:lnSpc>
              <a:spcBef>
                <a:spcPts val="900"/>
              </a:spcBef>
              <a:buAutoNum type="arabicPeriod"/>
              <a:tabLst>
                <a:tab pos="241300" algn="l"/>
              </a:tabLst>
            </a:pP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May</a:t>
            </a:r>
            <a:r>
              <a:rPr sz="1100" spc="1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need</a:t>
            </a:r>
            <a:r>
              <a:rPr sz="1100" spc="6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to</a:t>
            </a:r>
            <a:r>
              <a:rPr sz="1100" spc="114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gather</a:t>
            </a:r>
            <a:r>
              <a:rPr sz="1100" spc="7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some</a:t>
            </a:r>
            <a:r>
              <a:rPr sz="1100" spc="6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information</a:t>
            </a:r>
            <a:r>
              <a:rPr sz="1100" spc="5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2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after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meeting</a:t>
            </a:r>
            <a:r>
              <a:rPr sz="1100" spc="4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22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1</a:t>
            </a:r>
            <a:r>
              <a:rPr sz="1100" spc="9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to</a:t>
            </a:r>
            <a:r>
              <a:rPr sz="1100" spc="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clarify/discover</a:t>
            </a:r>
            <a:endParaRPr sz="1100" dirty="0">
              <a:latin typeface="Montserrat" pitchFamily="2" charset="0"/>
              <a:cs typeface="Century Gothic"/>
            </a:endParaRPr>
          </a:p>
          <a:p>
            <a:pPr marL="241300" marR="53975" indent="-228600">
              <a:lnSpc>
                <a:spcPct val="100000"/>
              </a:lnSpc>
              <a:spcBef>
                <a:spcPts val="900"/>
              </a:spcBef>
              <a:buAutoNum type="arabicPeriod"/>
              <a:tabLst>
                <a:tab pos="241300" algn="l"/>
              </a:tabLst>
            </a:pP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Context</a:t>
            </a:r>
            <a:r>
              <a:rPr sz="1100" spc="9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discussion</a:t>
            </a:r>
            <a:r>
              <a:rPr sz="1100" spc="10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6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with</a:t>
            </a:r>
            <a:r>
              <a:rPr sz="1100" spc="1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the</a:t>
            </a:r>
            <a:r>
              <a:rPr sz="1100" spc="12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ability</a:t>
            </a:r>
            <a:r>
              <a:rPr sz="1100" spc="15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to</a:t>
            </a:r>
            <a:r>
              <a:rPr sz="1100" spc="135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 </a:t>
            </a:r>
            <a:r>
              <a:rPr sz="1100" spc="-10" dirty="0">
                <a:solidFill>
                  <a:srgbClr val="2D3841"/>
                </a:solidFill>
                <a:latin typeface="Montserrat" pitchFamily="2" charset="0"/>
                <a:cs typeface="Century Gothic"/>
              </a:rPr>
              <a:t>solve content</a:t>
            </a:r>
            <a:endParaRPr sz="1100" dirty="0">
              <a:latin typeface="Montserrat" pitchFamily="2" charset="0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26706" y="4108237"/>
            <a:ext cx="59158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10" dirty="0">
                <a:solidFill>
                  <a:srgbClr val="2D3841"/>
                </a:solidFill>
                <a:latin typeface="Montserrat" pitchFamily="2" charset="0"/>
                <a:cs typeface="Calibri"/>
              </a:rPr>
              <a:t>Note</a:t>
            </a:r>
            <a:endParaRPr sz="1200" dirty="0">
              <a:latin typeface="Montserrat" pitchFamily="2" charset="0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32091" y="6094171"/>
            <a:ext cx="272415" cy="15875"/>
          </a:xfrm>
          <a:custGeom>
            <a:avLst/>
            <a:gdLst/>
            <a:ahLst/>
            <a:cxnLst/>
            <a:rect l="l" t="t" r="r" b="b"/>
            <a:pathLst>
              <a:path w="272415" h="15875">
                <a:moveTo>
                  <a:pt x="272249" y="0"/>
                </a:moveTo>
                <a:lnTo>
                  <a:pt x="0" y="0"/>
                </a:lnTo>
                <a:lnTo>
                  <a:pt x="0" y="15862"/>
                </a:lnTo>
                <a:lnTo>
                  <a:pt x="272249" y="15862"/>
                </a:lnTo>
                <a:lnTo>
                  <a:pt x="272249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E7CAF95-21A1-4DF4-A7AE-AB35426600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239BCCD-15E2-4E31-8037-757279D256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BF0DD1-394F-4694-AE0E-C4C723B17351}">
  <ds:schemaRefs>
    <ds:schemaRef ds:uri="http://schemas.microsoft.com/office/2006/metadata/properties"/>
    <ds:schemaRef ds:uri="http://schemas.microsoft.com/office/infopath/2007/PartnerControls"/>
    <ds:schemaRef ds:uri="f3b6e03b-ad32-48bd-b642-fb933687addb"/>
    <ds:schemaRef ds:uri="754c8679-8c3b-4cb4-ba22-a8d7dbdfdbb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337</Words>
  <Application>Microsoft Office PowerPoint</Application>
  <PresentationFormat>Custom</PresentationFormat>
  <Paragraphs>58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Montserrat</vt:lpstr>
      <vt:lpstr>Montserrat Medium</vt:lpstr>
      <vt:lpstr>Office Theme</vt:lpstr>
      <vt:lpstr>Meeting Guidelines</vt:lpstr>
      <vt:lpstr>Meeting Guidelines continued…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Guidelines</dc:title>
  <cp:lastModifiedBy>Leanne Manning</cp:lastModifiedBy>
  <cp:revision>1</cp:revision>
  <dcterms:created xsi:type="dcterms:W3CDTF">2022-11-03T23:21:56Z</dcterms:created>
  <dcterms:modified xsi:type="dcterms:W3CDTF">2022-11-09T02:59:11Z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2022-08-20T00:00:00Z</vt:filetime>
  </property>
  <property fmtid="{D5CDD505-2E9C-101B-9397-08002B2CF9AE}" pid="3" name="Creator">
    <vt:lpwstr>Acrobat PDFMaker 22 for PowerPoint</vt:lpwstr>
  </property>
  <property fmtid="{D5CDD505-2E9C-101B-9397-08002B2CF9AE}" pid="4" name="LastSaved">
    <vt:filetime>2022-11-03T00:00:00Z</vt:filetime>
  </property>
  <property fmtid="{D5CDD505-2E9C-101B-9397-08002B2CF9AE}" pid="5" name="Producer">
    <vt:lpwstr>macOS Version 10.15.7 (Build 19H1824) Quartz PDFContext</vt:lpwstr>
  </property>
  <property fmtid="{D5CDD505-2E9C-101B-9397-08002B2CF9AE}" pid="6" name="ContentTypeId">
    <vt:lpwstr>0x0101000D1501204E0E8546970714FFE872A97A</vt:lpwstr>
  </property>
  <property fmtid="{D5CDD505-2E9C-101B-9397-08002B2CF9AE}" pid="7" name="MediaServiceImageTags">
    <vt:lpwstr/>
  </property>
</Properties>
</file>