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30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08398196-4D79-4766-8DDF-B235EA9EB074}"/>
    <pc:docChg chg="modSld">
      <pc:chgData name="Leanne Manning" userId="730c7ce9-f6b4-453e-88a2-34d7f1a5ff9e" providerId="ADAL" clId="{08398196-4D79-4766-8DDF-B235EA9EB074}" dt="2023-04-20T01:29:26.110" v="36" actId="20577"/>
      <pc:docMkLst>
        <pc:docMk/>
      </pc:docMkLst>
      <pc:sldChg chg="modSp mod">
        <pc:chgData name="Leanne Manning" userId="730c7ce9-f6b4-453e-88a2-34d7f1a5ff9e" providerId="ADAL" clId="{08398196-4D79-4766-8DDF-B235EA9EB074}" dt="2023-04-20T01:29:26.110" v="36" actId="20577"/>
        <pc:sldMkLst>
          <pc:docMk/>
          <pc:sldMk cId="0" sldId="256"/>
        </pc:sldMkLst>
        <pc:spChg chg="mod">
          <ac:chgData name="Leanne Manning" userId="730c7ce9-f6b4-453e-88a2-34d7f1a5ff9e" providerId="ADAL" clId="{08398196-4D79-4766-8DDF-B235EA9EB074}" dt="2023-04-20T01:29:26.110" v="36" actId="20577"/>
          <ac:spMkLst>
            <pc:docMk/>
            <pc:sldMk cId="0" sldId="256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529747" y="2122186"/>
            <a:ext cx="524059" cy="3859427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6529747" y="2122186"/>
            <a:ext cx="524510" cy="3859529"/>
          </a:xfrm>
          <a:custGeom>
            <a:avLst/>
            <a:gdLst/>
            <a:ahLst/>
            <a:cxnLst/>
            <a:rect l="l" t="t" r="r" b="b"/>
            <a:pathLst>
              <a:path w="524509" h="3859529">
                <a:moveTo>
                  <a:pt x="0" y="0"/>
                </a:moveTo>
                <a:lnTo>
                  <a:pt x="524059" y="0"/>
                </a:lnTo>
                <a:lnTo>
                  <a:pt x="524059" y="3859427"/>
                </a:lnTo>
                <a:lnTo>
                  <a:pt x="0" y="3859427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929812" y="5007920"/>
            <a:ext cx="411894" cy="973692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2929812" y="5007919"/>
            <a:ext cx="412115" cy="974090"/>
          </a:xfrm>
          <a:custGeom>
            <a:avLst/>
            <a:gdLst/>
            <a:ahLst/>
            <a:cxnLst/>
            <a:rect l="l" t="t" r="r" b="b"/>
            <a:pathLst>
              <a:path w="412114" h="974089">
                <a:moveTo>
                  <a:pt x="0" y="0"/>
                </a:moveTo>
                <a:lnTo>
                  <a:pt x="411894" y="0"/>
                </a:lnTo>
                <a:lnTo>
                  <a:pt x="411894" y="973693"/>
                </a:lnTo>
                <a:lnTo>
                  <a:pt x="0" y="97369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2035239" y="5986115"/>
            <a:ext cx="6816090" cy="0"/>
          </a:xfrm>
          <a:custGeom>
            <a:avLst/>
            <a:gdLst/>
            <a:ahLst/>
            <a:cxnLst/>
            <a:rect l="l" t="t" r="r" b="b"/>
            <a:pathLst>
              <a:path w="6816090">
                <a:moveTo>
                  <a:pt x="0" y="0"/>
                </a:moveTo>
                <a:lnTo>
                  <a:pt x="6815469" y="1"/>
                </a:lnTo>
              </a:path>
            </a:pathLst>
          </a:custGeom>
          <a:ln w="254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2040124" y="3645371"/>
            <a:ext cx="4399280" cy="2265680"/>
          </a:xfrm>
          <a:custGeom>
            <a:avLst/>
            <a:gdLst/>
            <a:ahLst/>
            <a:cxnLst/>
            <a:rect l="l" t="t" r="r" b="b"/>
            <a:pathLst>
              <a:path w="4399280" h="2265679">
                <a:moveTo>
                  <a:pt x="0" y="2265405"/>
                </a:moveTo>
                <a:lnTo>
                  <a:pt x="58657" y="2257202"/>
                </a:lnTo>
                <a:lnTo>
                  <a:pt x="117078" y="2248968"/>
                </a:lnTo>
                <a:lnTo>
                  <a:pt x="175249" y="2240702"/>
                </a:lnTo>
                <a:lnTo>
                  <a:pt x="233154" y="2232402"/>
                </a:lnTo>
                <a:lnTo>
                  <a:pt x="290779" y="2224065"/>
                </a:lnTo>
                <a:lnTo>
                  <a:pt x="348107" y="2215691"/>
                </a:lnTo>
                <a:lnTo>
                  <a:pt x="405125" y="2207278"/>
                </a:lnTo>
                <a:lnTo>
                  <a:pt x="461817" y="2198825"/>
                </a:lnTo>
                <a:lnTo>
                  <a:pt x="518168" y="2190329"/>
                </a:lnTo>
                <a:lnTo>
                  <a:pt x="574163" y="2181789"/>
                </a:lnTo>
                <a:lnTo>
                  <a:pt x="629786" y="2173204"/>
                </a:lnTo>
                <a:lnTo>
                  <a:pt x="685024" y="2164571"/>
                </a:lnTo>
                <a:lnTo>
                  <a:pt x="739860" y="2155890"/>
                </a:lnTo>
                <a:lnTo>
                  <a:pt x="794280" y="2147158"/>
                </a:lnTo>
                <a:lnTo>
                  <a:pt x="848268" y="2138375"/>
                </a:lnTo>
                <a:lnTo>
                  <a:pt x="901810" y="2129537"/>
                </a:lnTo>
                <a:lnTo>
                  <a:pt x="954891" y="2120645"/>
                </a:lnTo>
                <a:lnTo>
                  <a:pt x="1007495" y="2111696"/>
                </a:lnTo>
                <a:lnTo>
                  <a:pt x="1059607" y="2102688"/>
                </a:lnTo>
                <a:lnTo>
                  <a:pt x="1111213" y="2093620"/>
                </a:lnTo>
                <a:lnTo>
                  <a:pt x="1162297" y="2084491"/>
                </a:lnTo>
                <a:lnTo>
                  <a:pt x="1212844" y="2075298"/>
                </a:lnTo>
                <a:lnTo>
                  <a:pt x="1262840" y="2066040"/>
                </a:lnTo>
                <a:lnTo>
                  <a:pt x="1312268" y="2056716"/>
                </a:lnTo>
                <a:lnTo>
                  <a:pt x="1361115" y="2047324"/>
                </a:lnTo>
                <a:lnTo>
                  <a:pt x="1409364" y="2037862"/>
                </a:lnTo>
                <a:lnTo>
                  <a:pt x="1457002" y="2028328"/>
                </a:lnTo>
                <a:lnTo>
                  <a:pt x="1504012" y="2018722"/>
                </a:lnTo>
                <a:lnTo>
                  <a:pt x="1550380" y="2009041"/>
                </a:lnTo>
                <a:lnTo>
                  <a:pt x="1596091" y="1999284"/>
                </a:lnTo>
                <a:lnTo>
                  <a:pt x="1641129" y="1989449"/>
                </a:lnTo>
                <a:lnTo>
                  <a:pt x="1685480" y="1979535"/>
                </a:lnTo>
                <a:lnTo>
                  <a:pt x="1729129" y="1969539"/>
                </a:lnTo>
                <a:lnTo>
                  <a:pt x="1772060" y="1959461"/>
                </a:lnTo>
                <a:lnTo>
                  <a:pt x="1814258" y="1949299"/>
                </a:lnTo>
                <a:lnTo>
                  <a:pt x="1855709" y="1939050"/>
                </a:lnTo>
                <a:lnTo>
                  <a:pt x="1896397" y="1928715"/>
                </a:lnTo>
                <a:lnTo>
                  <a:pt x="1936308" y="1918290"/>
                </a:lnTo>
                <a:lnTo>
                  <a:pt x="1975425" y="1907774"/>
                </a:lnTo>
                <a:lnTo>
                  <a:pt x="2013735" y="1897166"/>
                </a:lnTo>
                <a:lnTo>
                  <a:pt x="2051222" y="1886465"/>
                </a:lnTo>
                <a:lnTo>
                  <a:pt x="2115725" y="1867759"/>
                </a:lnTo>
                <a:lnTo>
                  <a:pt x="2177178" y="1849863"/>
                </a:lnTo>
                <a:lnTo>
                  <a:pt x="2235735" y="1832620"/>
                </a:lnTo>
                <a:lnTo>
                  <a:pt x="2291553" y="1815873"/>
                </a:lnTo>
                <a:lnTo>
                  <a:pt x="2344790" y="1799465"/>
                </a:lnTo>
                <a:lnTo>
                  <a:pt x="2395600" y="1783241"/>
                </a:lnTo>
                <a:lnTo>
                  <a:pt x="2444140" y="1767045"/>
                </a:lnTo>
                <a:lnTo>
                  <a:pt x="2490568" y="1750719"/>
                </a:lnTo>
                <a:lnTo>
                  <a:pt x="2535039" y="1734107"/>
                </a:lnTo>
                <a:lnTo>
                  <a:pt x="2577709" y="1717053"/>
                </a:lnTo>
                <a:lnTo>
                  <a:pt x="2618736" y="1699401"/>
                </a:lnTo>
                <a:lnTo>
                  <a:pt x="2658275" y="1680993"/>
                </a:lnTo>
                <a:lnTo>
                  <a:pt x="2696483" y="1661675"/>
                </a:lnTo>
                <a:lnTo>
                  <a:pt x="2733516" y="1641288"/>
                </a:lnTo>
                <a:lnTo>
                  <a:pt x="2769531" y="1619678"/>
                </a:lnTo>
                <a:lnTo>
                  <a:pt x="2804684" y="1596687"/>
                </a:lnTo>
                <a:lnTo>
                  <a:pt x="2839132" y="1572159"/>
                </a:lnTo>
                <a:lnTo>
                  <a:pt x="2873030" y="1545937"/>
                </a:lnTo>
                <a:lnTo>
                  <a:pt x="2906536" y="1517866"/>
                </a:lnTo>
                <a:lnTo>
                  <a:pt x="2939806" y="1487789"/>
                </a:lnTo>
                <a:lnTo>
                  <a:pt x="2972995" y="1455549"/>
                </a:lnTo>
                <a:lnTo>
                  <a:pt x="3006261" y="1420991"/>
                </a:lnTo>
                <a:lnTo>
                  <a:pt x="3039761" y="1383957"/>
                </a:lnTo>
                <a:lnTo>
                  <a:pt x="3072193" y="1344822"/>
                </a:lnTo>
                <a:lnTo>
                  <a:pt x="3102287" y="1304184"/>
                </a:lnTo>
                <a:lnTo>
                  <a:pt x="3130246" y="1262221"/>
                </a:lnTo>
                <a:lnTo>
                  <a:pt x="3156270" y="1219113"/>
                </a:lnTo>
                <a:lnTo>
                  <a:pt x="3180560" y="1175038"/>
                </a:lnTo>
                <a:lnTo>
                  <a:pt x="3203316" y="1130175"/>
                </a:lnTo>
                <a:lnTo>
                  <a:pt x="3224741" y="1084703"/>
                </a:lnTo>
                <a:lnTo>
                  <a:pt x="3245036" y="1038800"/>
                </a:lnTo>
                <a:lnTo>
                  <a:pt x="3264401" y="992645"/>
                </a:lnTo>
                <a:lnTo>
                  <a:pt x="3283037" y="946417"/>
                </a:lnTo>
                <a:lnTo>
                  <a:pt x="3301146" y="900295"/>
                </a:lnTo>
                <a:lnTo>
                  <a:pt x="3318928" y="854457"/>
                </a:lnTo>
                <a:lnTo>
                  <a:pt x="3336585" y="809082"/>
                </a:lnTo>
                <a:lnTo>
                  <a:pt x="3354318" y="764349"/>
                </a:lnTo>
                <a:lnTo>
                  <a:pt x="3372328" y="720437"/>
                </a:lnTo>
                <a:lnTo>
                  <a:pt x="3390816" y="677524"/>
                </a:lnTo>
                <a:lnTo>
                  <a:pt x="3409983" y="635789"/>
                </a:lnTo>
                <a:lnTo>
                  <a:pt x="3430031" y="595411"/>
                </a:lnTo>
                <a:lnTo>
                  <a:pt x="3451159" y="556569"/>
                </a:lnTo>
                <a:lnTo>
                  <a:pt x="3473570" y="519440"/>
                </a:lnTo>
                <a:lnTo>
                  <a:pt x="3497464" y="484205"/>
                </a:lnTo>
                <a:lnTo>
                  <a:pt x="3523043" y="451042"/>
                </a:lnTo>
                <a:lnTo>
                  <a:pt x="3550508" y="420130"/>
                </a:lnTo>
                <a:lnTo>
                  <a:pt x="3587902" y="384765"/>
                </a:lnTo>
                <a:lnTo>
                  <a:pt x="3630615" y="350669"/>
                </a:lnTo>
                <a:lnTo>
                  <a:pt x="3677851" y="317878"/>
                </a:lnTo>
                <a:lnTo>
                  <a:pt x="3728814" y="286427"/>
                </a:lnTo>
                <a:lnTo>
                  <a:pt x="3782708" y="256352"/>
                </a:lnTo>
                <a:lnTo>
                  <a:pt x="3838736" y="227689"/>
                </a:lnTo>
                <a:lnTo>
                  <a:pt x="3896102" y="200475"/>
                </a:lnTo>
                <a:lnTo>
                  <a:pt x="3954009" y="174746"/>
                </a:lnTo>
                <a:lnTo>
                  <a:pt x="4011662" y="150536"/>
                </a:lnTo>
                <a:lnTo>
                  <a:pt x="4068264" y="127884"/>
                </a:lnTo>
                <a:lnTo>
                  <a:pt x="4123019" y="106824"/>
                </a:lnTo>
                <a:lnTo>
                  <a:pt x="4175130" y="87392"/>
                </a:lnTo>
                <a:lnTo>
                  <a:pt x="4223801" y="69625"/>
                </a:lnTo>
                <a:lnTo>
                  <a:pt x="4268237" y="53559"/>
                </a:lnTo>
                <a:lnTo>
                  <a:pt x="4307640" y="39230"/>
                </a:lnTo>
                <a:lnTo>
                  <a:pt x="4341215" y="26673"/>
                </a:lnTo>
                <a:lnTo>
                  <a:pt x="4368165" y="15925"/>
                </a:lnTo>
                <a:lnTo>
                  <a:pt x="4387693" y="7022"/>
                </a:lnTo>
                <a:lnTo>
                  <a:pt x="4399005" y="0"/>
                </a:lnTo>
              </a:path>
            </a:pathLst>
          </a:custGeom>
          <a:ln w="254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7053805" y="3643218"/>
            <a:ext cx="1797050" cy="1049655"/>
          </a:xfrm>
          <a:custGeom>
            <a:avLst/>
            <a:gdLst/>
            <a:ahLst/>
            <a:cxnLst/>
            <a:rect l="l" t="t" r="r" b="b"/>
            <a:pathLst>
              <a:path w="1797050" h="1049654">
                <a:moveTo>
                  <a:pt x="0" y="0"/>
                </a:moveTo>
                <a:lnTo>
                  <a:pt x="1796903" y="1"/>
                </a:lnTo>
              </a:path>
              <a:path w="1797050" h="1049654">
                <a:moveTo>
                  <a:pt x="0" y="0"/>
                </a:moveTo>
                <a:lnTo>
                  <a:pt x="1322175" y="767635"/>
                </a:lnTo>
              </a:path>
              <a:path w="1797050" h="1049654">
                <a:moveTo>
                  <a:pt x="0" y="0"/>
                </a:moveTo>
                <a:lnTo>
                  <a:pt x="1796903" y="1049174"/>
                </a:lnTo>
              </a:path>
            </a:pathLst>
          </a:custGeom>
          <a:ln w="381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6386734" y="3581170"/>
            <a:ext cx="143510" cy="143510"/>
          </a:xfrm>
          <a:custGeom>
            <a:avLst/>
            <a:gdLst/>
            <a:ahLst/>
            <a:cxnLst/>
            <a:rect l="l" t="t" r="r" b="b"/>
            <a:pathLst>
              <a:path w="143509" h="143510">
                <a:moveTo>
                  <a:pt x="143010" y="0"/>
                </a:moveTo>
                <a:lnTo>
                  <a:pt x="0" y="0"/>
                </a:lnTo>
                <a:lnTo>
                  <a:pt x="0" y="143010"/>
                </a:lnTo>
                <a:lnTo>
                  <a:pt x="143010" y="143010"/>
                </a:lnTo>
                <a:lnTo>
                  <a:pt x="14301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4" name="bg object 3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375023" y="2878763"/>
            <a:ext cx="256326" cy="268686"/>
          </a:xfrm>
          <a:prstGeom prst="rect">
            <a:avLst/>
          </a:prstGeom>
        </p:spPr>
      </p:pic>
      <p:sp>
        <p:nvSpPr>
          <p:cNvPr id="35" name="bg object 35"/>
          <p:cNvSpPr/>
          <p:nvPr/>
        </p:nvSpPr>
        <p:spPr>
          <a:xfrm>
            <a:off x="8375023" y="2878763"/>
            <a:ext cx="256540" cy="269240"/>
          </a:xfrm>
          <a:custGeom>
            <a:avLst/>
            <a:gdLst/>
            <a:ahLst/>
            <a:cxnLst/>
            <a:rect l="l" t="t" r="r" b="b"/>
            <a:pathLst>
              <a:path w="256540" h="269239">
                <a:moveTo>
                  <a:pt x="0" y="0"/>
                </a:moveTo>
                <a:lnTo>
                  <a:pt x="256326" y="0"/>
                </a:lnTo>
                <a:lnTo>
                  <a:pt x="256326" y="268686"/>
                </a:lnTo>
                <a:lnTo>
                  <a:pt x="0" y="268686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bg object 36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375023" y="2602471"/>
            <a:ext cx="256326" cy="268686"/>
          </a:xfrm>
          <a:prstGeom prst="rect">
            <a:avLst/>
          </a:prstGeom>
        </p:spPr>
      </p:pic>
      <p:sp>
        <p:nvSpPr>
          <p:cNvPr id="37" name="bg object 37"/>
          <p:cNvSpPr/>
          <p:nvPr/>
        </p:nvSpPr>
        <p:spPr>
          <a:xfrm>
            <a:off x="8375023" y="2602472"/>
            <a:ext cx="256540" cy="269240"/>
          </a:xfrm>
          <a:custGeom>
            <a:avLst/>
            <a:gdLst/>
            <a:ahLst/>
            <a:cxnLst/>
            <a:rect l="l" t="t" r="r" b="b"/>
            <a:pathLst>
              <a:path w="256540" h="269239">
                <a:moveTo>
                  <a:pt x="0" y="0"/>
                </a:moveTo>
                <a:lnTo>
                  <a:pt x="256326" y="0"/>
                </a:lnTo>
                <a:lnTo>
                  <a:pt x="256326" y="268686"/>
                </a:lnTo>
                <a:lnTo>
                  <a:pt x="0" y="268686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4569141" y="2384982"/>
            <a:ext cx="0" cy="996950"/>
          </a:xfrm>
          <a:custGeom>
            <a:avLst/>
            <a:gdLst/>
            <a:ahLst/>
            <a:cxnLst/>
            <a:rect l="l" t="t" r="r" b="b"/>
            <a:pathLst>
              <a:path h="996950">
                <a:moveTo>
                  <a:pt x="0" y="0"/>
                </a:moveTo>
                <a:lnTo>
                  <a:pt x="1" y="996778"/>
                </a:lnTo>
              </a:path>
            </a:pathLst>
          </a:custGeom>
          <a:ln w="25400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4569141" y="3381759"/>
            <a:ext cx="1870075" cy="0"/>
          </a:xfrm>
          <a:custGeom>
            <a:avLst/>
            <a:gdLst/>
            <a:ahLst/>
            <a:cxnLst/>
            <a:rect l="l" t="t" r="r" b="b"/>
            <a:pathLst>
              <a:path w="1870075">
                <a:moveTo>
                  <a:pt x="0" y="0"/>
                </a:moveTo>
                <a:lnTo>
                  <a:pt x="1869989" y="1"/>
                </a:lnTo>
              </a:path>
            </a:pathLst>
          </a:custGeom>
          <a:ln w="25400">
            <a:solidFill>
              <a:srgbClr val="EAA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8375023" y="2875583"/>
            <a:ext cx="605155" cy="0"/>
          </a:xfrm>
          <a:custGeom>
            <a:avLst/>
            <a:gdLst/>
            <a:ahLst/>
            <a:cxnLst/>
            <a:rect l="l" t="t" r="r" b="b"/>
            <a:pathLst>
              <a:path w="605154">
                <a:moveTo>
                  <a:pt x="0" y="0"/>
                </a:moveTo>
                <a:lnTo>
                  <a:pt x="605135" y="1"/>
                </a:lnTo>
              </a:path>
            </a:pathLst>
          </a:custGeom>
          <a:ln w="381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8617131" y="2602472"/>
            <a:ext cx="363220" cy="273685"/>
          </a:xfrm>
          <a:custGeom>
            <a:avLst/>
            <a:gdLst/>
            <a:ahLst/>
            <a:cxnLst/>
            <a:rect l="l" t="t" r="r" b="b"/>
            <a:pathLst>
              <a:path w="363220" h="273685">
                <a:moveTo>
                  <a:pt x="0" y="273111"/>
                </a:moveTo>
                <a:lnTo>
                  <a:pt x="363026" y="0"/>
                </a:lnTo>
              </a:path>
              <a:path w="363220" h="273685">
                <a:moveTo>
                  <a:pt x="0" y="273111"/>
                </a:moveTo>
                <a:lnTo>
                  <a:pt x="358830" y="1244"/>
                </a:lnTo>
              </a:path>
            </a:pathLst>
          </a:custGeom>
          <a:ln w="381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08876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Stage</a:t>
            </a:r>
            <a:r>
              <a:rPr spc="-15" dirty="0"/>
              <a:t> </a:t>
            </a:r>
            <a:r>
              <a:rPr dirty="0"/>
              <a:t>of</a:t>
            </a:r>
            <a:r>
              <a:rPr spc="-10" dirty="0"/>
              <a:t> Development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37204" y="4301066"/>
            <a:ext cx="69151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2E3841"/>
                </a:solidFill>
                <a:latin typeface="Montserrat SemiBold"/>
                <a:cs typeface="Montserrat SemiBold"/>
              </a:rPr>
              <a:t>2.</a:t>
            </a:r>
            <a:r>
              <a:rPr sz="1100" b="1" spc="-65" dirty="0">
                <a:solidFill>
                  <a:srgbClr val="2E3841"/>
                </a:solidFill>
                <a:latin typeface="Montserrat SemiBold"/>
                <a:cs typeface="Montserrat SemiBold"/>
              </a:rPr>
              <a:t> </a:t>
            </a:r>
            <a:r>
              <a:rPr sz="1100" b="1" spc="-25" dirty="0">
                <a:solidFill>
                  <a:srgbClr val="2E3841"/>
                </a:solidFill>
                <a:latin typeface="Montserrat SemiBold"/>
                <a:cs typeface="Montserrat SemiBold"/>
              </a:rPr>
              <a:t>Growth</a:t>
            </a:r>
            <a:endParaRPr sz="1100">
              <a:latin typeface="Montserrat SemiBold"/>
              <a:cs typeface="Montserrat Semi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41678" y="2252133"/>
            <a:ext cx="142303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2E3841"/>
                </a:solidFill>
                <a:latin typeface="Montserrat SemiBold"/>
                <a:cs typeface="Montserrat SemiBold"/>
              </a:rPr>
              <a:t>3.</a:t>
            </a:r>
            <a:r>
              <a:rPr sz="1100" b="1" spc="-60" dirty="0">
                <a:solidFill>
                  <a:srgbClr val="2E3841"/>
                </a:solidFill>
                <a:latin typeface="Montserrat SemiBold"/>
                <a:cs typeface="Montserrat SemiBold"/>
              </a:rPr>
              <a:t> </a:t>
            </a:r>
            <a:r>
              <a:rPr sz="1100" b="1" spc="-30" dirty="0">
                <a:solidFill>
                  <a:srgbClr val="2E3841"/>
                </a:solidFill>
                <a:latin typeface="Montserrat SemiBold"/>
                <a:cs typeface="Montserrat SemiBold"/>
              </a:rPr>
              <a:t>Advanced</a:t>
            </a:r>
            <a:r>
              <a:rPr sz="1100" b="1" spc="-50" dirty="0">
                <a:solidFill>
                  <a:srgbClr val="2E3841"/>
                </a:solidFill>
                <a:latin typeface="Montserrat SemiBold"/>
                <a:cs typeface="Montserrat SemiBold"/>
              </a:rPr>
              <a:t> </a:t>
            </a:r>
            <a:r>
              <a:rPr sz="1100" b="1" spc="-20" dirty="0">
                <a:solidFill>
                  <a:srgbClr val="2E3841"/>
                </a:solidFill>
                <a:latin typeface="Montserrat SemiBold"/>
                <a:cs typeface="Montserrat SemiBold"/>
              </a:rPr>
              <a:t>Growth</a:t>
            </a:r>
            <a:endParaRPr sz="1100">
              <a:latin typeface="Montserrat SemiBold"/>
              <a:cs typeface="Montserrat Semi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50194" y="3285067"/>
            <a:ext cx="71628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2E3841"/>
                </a:solidFill>
                <a:latin typeface="Montserrat SemiBold"/>
                <a:cs typeface="Montserrat SemiBold"/>
              </a:rPr>
              <a:t>4.</a:t>
            </a:r>
            <a:r>
              <a:rPr sz="1100" b="1" spc="-70" dirty="0">
                <a:solidFill>
                  <a:srgbClr val="2E3841"/>
                </a:solidFill>
                <a:latin typeface="Montserrat SemiBold"/>
                <a:cs typeface="Montserrat SemiBold"/>
              </a:rPr>
              <a:t> </a:t>
            </a:r>
            <a:r>
              <a:rPr sz="1100" b="1" spc="-25" dirty="0">
                <a:solidFill>
                  <a:srgbClr val="2E3841"/>
                </a:solidFill>
                <a:latin typeface="Montserrat SemiBold"/>
                <a:cs typeface="Montserrat SemiBold"/>
              </a:rPr>
              <a:t>Plateau</a:t>
            </a:r>
            <a:endParaRPr sz="1100">
              <a:latin typeface="Montserrat SemiBold"/>
              <a:cs typeface="Montserrat Semi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45594" y="3793067"/>
            <a:ext cx="69659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2E3841"/>
                </a:solidFill>
                <a:latin typeface="Montserrat SemiBold"/>
                <a:cs typeface="Montserrat SemiBold"/>
              </a:rPr>
              <a:t>5.</a:t>
            </a:r>
            <a:r>
              <a:rPr sz="1100" b="1" spc="-65" dirty="0">
                <a:solidFill>
                  <a:srgbClr val="2E3841"/>
                </a:solidFill>
                <a:latin typeface="Montserrat SemiBold"/>
                <a:cs typeface="Montserrat SemiBold"/>
              </a:rPr>
              <a:t> </a:t>
            </a:r>
            <a:r>
              <a:rPr sz="1100" b="1" spc="-25" dirty="0">
                <a:solidFill>
                  <a:srgbClr val="2E3841"/>
                </a:solidFill>
                <a:latin typeface="Montserrat SemiBold"/>
                <a:cs typeface="Montserrat SemiBold"/>
              </a:rPr>
              <a:t>Decline</a:t>
            </a:r>
            <a:endParaRPr sz="1100">
              <a:latin typeface="Montserrat SemiBold"/>
              <a:cs typeface="Montserrat Semi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50676" y="2421467"/>
            <a:ext cx="1168400" cy="823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1100" b="1" spc="-10" dirty="0">
                <a:solidFill>
                  <a:srgbClr val="EAA78F"/>
                </a:solidFill>
                <a:latin typeface="Montserrat SemiBold"/>
                <a:cs typeface="Montserrat SemiBold"/>
              </a:rPr>
              <a:t>Position</a:t>
            </a:r>
            <a:endParaRPr sz="1100" dirty="0">
              <a:latin typeface="Montserrat SemiBold"/>
              <a:cs typeface="Montserrat SemiBold"/>
            </a:endParaRPr>
          </a:p>
          <a:p>
            <a:pPr marL="241300" indent="-228600">
              <a:lnSpc>
                <a:spcPts val="1260"/>
              </a:lnSpc>
              <a:spcBef>
                <a:spcPts val="10"/>
              </a:spcBef>
              <a:buAutoNum type="arabicPeriod"/>
              <a:tabLst>
                <a:tab pos="241300" algn="l"/>
              </a:tabLst>
            </a:pPr>
            <a:r>
              <a:rPr lang="en-AU" sz="1100" b="1" spc="-10">
                <a:solidFill>
                  <a:srgbClr val="EAA78F"/>
                </a:solidFill>
                <a:latin typeface="Montserrat SemiBold"/>
                <a:cs typeface="Montserrat SemiBold"/>
              </a:rPr>
              <a:t>Distribution</a:t>
            </a:r>
            <a:endParaRPr sz="1100" dirty="0">
              <a:latin typeface="Montserrat SemiBold"/>
              <a:cs typeface="Montserrat SemiBold"/>
            </a:endParaRPr>
          </a:p>
          <a:p>
            <a:pPr marL="241300" indent="-228600">
              <a:lnSpc>
                <a:spcPts val="1235"/>
              </a:lnSpc>
              <a:buAutoNum type="arabicPeriod"/>
              <a:tabLst>
                <a:tab pos="241300" algn="l"/>
              </a:tabLst>
            </a:pPr>
            <a:r>
              <a:rPr sz="1100" b="1" spc="-25" dirty="0">
                <a:solidFill>
                  <a:srgbClr val="EAA78F"/>
                </a:solidFill>
                <a:latin typeface="Montserrat SemiBold"/>
                <a:cs typeface="Montserrat SemiBold"/>
              </a:rPr>
              <a:t>Functionality</a:t>
            </a:r>
            <a:endParaRPr sz="1100" dirty="0">
              <a:latin typeface="Montserrat SemiBold"/>
              <a:cs typeface="Montserrat SemiBold"/>
            </a:endParaRPr>
          </a:p>
          <a:p>
            <a:pPr marL="241300" indent="-228600">
              <a:lnSpc>
                <a:spcPts val="1235"/>
              </a:lnSpc>
              <a:buAutoNum type="arabicPeriod"/>
              <a:tabLst>
                <a:tab pos="241300" algn="l"/>
              </a:tabLst>
            </a:pPr>
            <a:r>
              <a:rPr sz="1100" b="1" spc="-10" dirty="0">
                <a:solidFill>
                  <a:srgbClr val="EAA78F"/>
                </a:solidFill>
                <a:latin typeface="Montserrat SemiBold"/>
                <a:cs typeface="Montserrat SemiBold"/>
              </a:rPr>
              <a:t>Capability</a:t>
            </a:r>
            <a:endParaRPr sz="1100" dirty="0">
              <a:latin typeface="Montserrat SemiBold"/>
              <a:cs typeface="Montserrat SemiBold"/>
            </a:endParaRPr>
          </a:p>
          <a:p>
            <a:pPr marL="241300" indent="-228600">
              <a:lnSpc>
                <a:spcPts val="1260"/>
              </a:lnSpc>
              <a:buAutoNum type="arabicPeriod"/>
              <a:tabLst>
                <a:tab pos="241300" algn="l"/>
              </a:tabLst>
            </a:pPr>
            <a:r>
              <a:rPr sz="1100" b="1" spc="-10" dirty="0">
                <a:solidFill>
                  <a:srgbClr val="EAA78F"/>
                </a:solidFill>
                <a:latin typeface="Montserrat SemiBold"/>
                <a:cs typeface="Montserrat SemiBold"/>
              </a:rPr>
              <a:t>Succession</a:t>
            </a:r>
            <a:endParaRPr sz="1100" dirty="0">
              <a:latin typeface="Montserrat SemiBold"/>
              <a:cs typeface="Montserrat Semi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22750" y="5285811"/>
            <a:ext cx="725805" cy="52895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100" b="1" dirty="0">
                <a:solidFill>
                  <a:srgbClr val="2E3841"/>
                </a:solidFill>
                <a:latin typeface="Montserrat SemiBold"/>
                <a:cs typeface="Montserrat SemiBold"/>
              </a:rPr>
              <a:t>1. </a:t>
            </a:r>
            <a:r>
              <a:rPr sz="1100" b="1" spc="-35" dirty="0">
                <a:solidFill>
                  <a:srgbClr val="2E3841"/>
                </a:solidFill>
                <a:latin typeface="Montserrat SemiBold"/>
                <a:cs typeface="Montserrat SemiBold"/>
              </a:rPr>
              <a:t>Start-</a:t>
            </a:r>
            <a:r>
              <a:rPr sz="1100" b="1" spc="-25" dirty="0">
                <a:solidFill>
                  <a:srgbClr val="2E3841"/>
                </a:solidFill>
                <a:latin typeface="Montserrat SemiBold"/>
                <a:cs typeface="Montserrat SemiBold"/>
              </a:rPr>
              <a:t>Up</a:t>
            </a:r>
            <a:endParaRPr sz="1100">
              <a:latin typeface="Montserrat SemiBold"/>
              <a:cs typeface="Montserrat SemiBold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1550" b="1" spc="-120" dirty="0">
                <a:solidFill>
                  <a:srgbClr val="B68150"/>
                </a:solidFill>
                <a:latin typeface="Arial Narrow"/>
                <a:cs typeface="Arial Narrow"/>
              </a:rPr>
              <a:t>day</a:t>
            </a:r>
            <a:r>
              <a:rPr sz="1550" b="1" spc="50" dirty="0">
                <a:solidFill>
                  <a:srgbClr val="B68150"/>
                </a:solidFill>
                <a:latin typeface="Arial Narrow"/>
                <a:cs typeface="Arial Narrow"/>
              </a:rPr>
              <a:t> </a:t>
            </a:r>
            <a:r>
              <a:rPr sz="1550" b="1" spc="-455" dirty="0">
                <a:solidFill>
                  <a:srgbClr val="B68150"/>
                </a:solidFill>
                <a:latin typeface="Arial Narrow"/>
                <a:cs typeface="Arial Narrow"/>
              </a:rPr>
              <a:t>1</a:t>
            </a:r>
            <a:endParaRPr sz="155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 rot="2700000">
            <a:off x="2995395" y="6216465"/>
            <a:ext cx="484855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70"/>
              </a:lnSpc>
            </a:pPr>
            <a:r>
              <a:rPr sz="1550" b="1" spc="-50" dirty="0">
                <a:solidFill>
                  <a:srgbClr val="B68150"/>
                </a:solidFill>
                <a:latin typeface="Arial Narrow"/>
                <a:cs typeface="Arial Narrow"/>
              </a:rPr>
              <a:t>invest</a:t>
            </a:r>
            <a:endParaRPr sz="155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 rot="2700000">
            <a:off x="2470931" y="6241580"/>
            <a:ext cx="550461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70"/>
              </a:lnSpc>
            </a:pPr>
            <a:r>
              <a:rPr sz="1550" b="1" spc="-10" dirty="0">
                <a:solidFill>
                  <a:srgbClr val="B68150"/>
                </a:solidFill>
                <a:latin typeface="Arial Narrow"/>
                <a:cs typeface="Arial Narrow"/>
              </a:rPr>
              <a:t>frantic</a:t>
            </a:r>
            <a:endParaRPr sz="155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 rot="2700000">
            <a:off x="1966306" y="6236444"/>
            <a:ext cx="536874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70"/>
              </a:lnSpc>
            </a:pPr>
            <a:r>
              <a:rPr sz="1550" b="1" spc="-80" dirty="0">
                <a:solidFill>
                  <a:srgbClr val="B68150"/>
                </a:solidFill>
                <a:latin typeface="Arial Narrow"/>
                <a:cs typeface="Arial Narrow"/>
              </a:rPr>
              <a:t>excited</a:t>
            </a:r>
            <a:endParaRPr sz="155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 rot="2700000">
            <a:off x="3694268" y="6330265"/>
            <a:ext cx="789498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70"/>
              </a:lnSpc>
            </a:pPr>
            <a:r>
              <a:rPr sz="1550" b="1" spc="-180" dirty="0">
                <a:solidFill>
                  <a:srgbClr val="B68150"/>
                </a:solidFill>
                <a:latin typeface="Arial Narrow"/>
                <a:cs typeface="Arial Narrow"/>
              </a:rPr>
              <a:t>good</a:t>
            </a:r>
            <a:r>
              <a:rPr sz="1550" b="1" spc="110" dirty="0">
                <a:solidFill>
                  <a:srgbClr val="B68150"/>
                </a:solidFill>
                <a:latin typeface="Arial Narrow"/>
                <a:cs typeface="Arial Narrow"/>
              </a:rPr>
              <a:t> </a:t>
            </a:r>
            <a:r>
              <a:rPr sz="1550" b="1" spc="-50" dirty="0">
                <a:solidFill>
                  <a:srgbClr val="B68150"/>
                </a:solidFill>
                <a:latin typeface="Arial Narrow"/>
                <a:cs typeface="Arial Narrow"/>
              </a:rPr>
              <a:t>times</a:t>
            </a:r>
            <a:endParaRPr sz="155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 rot="2700000">
            <a:off x="4486545" y="6247947"/>
            <a:ext cx="567070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70"/>
              </a:lnSpc>
            </a:pPr>
            <a:r>
              <a:rPr sz="1550" b="1" spc="-145" dirty="0">
                <a:solidFill>
                  <a:srgbClr val="B68150"/>
                </a:solidFill>
                <a:latin typeface="Arial Narrow"/>
                <a:cs typeface="Arial Narrow"/>
              </a:rPr>
              <a:t>payback</a:t>
            </a:r>
            <a:endParaRPr sz="155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 rot="2700000">
            <a:off x="5271851" y="6354592"/>
            <a:ext cx="856030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70"/>
              </a:lnSpc>
            </a:pPr>
            <a:r>
              <a:rPr sz="1550" b="1" spc="-10" dirty="0">
                <a:solidFill>
                  <a:srgbClr val="B68150"/>
                </a:solidFill>
                <a:latin typeface="Arial Narrow"/>
                <a:cs typeface="Arial Narrow"/>
              </a:rPr>
              <a:t>frustration</a:t>
            </a:r>
            <a:endParaRPr sz="1550"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 rot="2700000">
            <a:off x="6069777" y="6214675"/>
            <a:ext cx="480229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70"/>
              </a:lnSpc>
            </a:pPr>
            <a:r>
              <a:rPr sz="1550" b="1" spc="-65" dirty="0">
                <a:solidFill>
                  <a:srgbClr val="B68150"/>
                </a:solidFill>
                <a:latin typeface="Arial Narrow"/>
                <a:cs typeface="Arial Narrow"/>
              </a:rPr>
              <a:t>stress</a:t>
            </a:r>
            <a:endParaRPr sz="1550">
              <a:latin typeface="Arial Narrow"/>
              <a:cs typeface="Arial Narrow"/>
            </a:endParaRPr>
          </a:p>
        </p:txBody>
      </p:sp>
      <p:sp>
        <p:nvSpPr>
          <p:cNvPr id="16" name="object 16"/>
          <p:cNvSpPr txBox="1"/>
          <p:nvPr/>
        </p:nvSpPr>
        <p:spPr>
          <a:xfrm rot="2700000">
            <a:off x="7178186" y="6158514"/>
            <a:ext cx="342217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70"/>
              </a:lnSpc>
            </a:pPr>
            <a:r>
              <a:rPr sz="1550" b="1" spc="-30" dirty="0">
                <a:solidFill>
                  <a:srgbClr val="B68150"/>
                </a:solidFill>
                <a:latin typeface="Arial Narrow"/>
                <a:cs typeface="Arial Narrow"/>
              </a:rPr>
              <a:t>lost</a:t>
            </a:r>
            <a:endParaRPr sz="1550">
              <a:latin typeface="Arial Narrow"/>
              <a:cs typeface="Arial Narro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569424" y="6070600"/>
            <a:ext cx="2997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20" dirty="0">
                <a:latin typeface="Montserrat SemiBold"/>
                <a:cs typeface="Montserrat SemiBold"/>
              </a:rPr>
              <a:t>time</a:t>
            </a:r>
            <a:endParaRPr sz="900">
              <a:latin typeface="Montserrat SemiBold"/>
              <a:cs typeface="Montserrat SemiBold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28137" y="2857417"/>
            <a:ext cx="664210" cy="2647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50" b="1" spc="-50" dirty="0">
                <a:solidFill>
                  <a:srgbClr val="B68150"/>
                </a:solidFill>
                <a:latin typeface="Arial Narrow"/>
                <a:cs typeface="Arial Narrow"/>
              </a:rPr>
              <a:t>‘feelings’</a:t>
            </a:r>
            <a:endParaRPr sz="1550">
              <a:latin typeface="Arial Narrow"/>
              <a:cs typeface="Arial Narrow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562711" y="3452407"/>
            <a:ext cx="458470" cy="386080"/>
            <a:chOff x="6562711" y="3452407"/>
            <a:chExt cx="458470" cy="386080"/>
          </a:xfrm>
        </p:grpSpPr>
        <p:sp>
          <p:nvSpPr>
            <p:cNvPr id="20" name="object 20"/>
            <p:cNvSpPr/>
            <p:nvPr/>
          </p:nvSpPr>
          <p:spPr>
            <a:xfrm>
              <a:off x="6575411" y="3465107"/>
              <a:ext cx="433070" cy="360680"/>
            </a:xfrm>
            <a:custGeom>
              <a:avLst/>
              <a:gdLst/>
              <a:ahLst/>
              <a:cxnLst/>
              <a:rect l="l" t="t" r="r" b="b"/>
              <a:pathLst>
                <a:path w="433070" h="360679">
                  <a:moveTo>
                    <a:pt x="216363" y="0"/>
                  </a:moveTo>
                  <a:lnTo>
                    <a:pt x="166753" y="4760"/>
                  </a:lnTo>
                  <a:lnTo>
                    <a:pt x="121212" y="18322"/>
                  </a:lnTo>
                  <a:lnTo>
                    <a:pt x="81039" y="39602"/>
                  </a:lnTo>
                  <a:lnTo>
                    <a:pt x="47532" y="67518"/>
                  </a:lnTo>
                  <a:lnTo>
                    <a:pt x="21991" y="100988"/>
                  </a:lnTo>
                  <a:lnTo>
                    <a:pt x="5714" y="138931"/>
                  </a:lnTo>
                  <a:lnTo>
                    <a:pt x="0" y="180263"/>
                  </a:lnTo>
                  <a:lnTo>
                    <a:pt x="5714" y="221596"/>
                  </a:lnTo>
                  <a:lnTo>
                    <a:pt x="21991" y="259539"/>
                  </a:lnTo>
                  <a:lnTo>
                    <a:pt x="47532" y="293009"/>
                  </a:lnTo>
                  <a:lnTo>
                    <a:pt x="81039" y="320925"/>
                  </a:lnTo>
                  <a:lnTo>
                    <a:pt x="121212" y="342205"/>
                  </a:lnTo>
                  <a:lnTo>
                    <a:pt x="166753" y="355766"/>
                  </a:lnTo>
                  <a:lnTo>
                    <a:pt x="216363" y="360527"/>
                  </a:lnTo>
                  <a:lnTo>
                    <a:pt x="265973" y="355766"/>
                  </a:lnTo>
                  <a:lnTo>
                    <a:pt x="311514" y="342205"/>
                  </a:lnTo>
                  <a:lnTo>
                    <a:pt x="351687" y="320925"/>
                  </a:lnTo>
                  <a:lnTo>
                    <a:pt x="385194" y="293009"/>
                  </a:lnTo>
                  <a:lnTo>
                    <a:pt x="410735" y="259539"/>
                  </a:lnTo>
                  <a:lnTo>
                    <a:pt x="427012" y="221596"/>
                  </a:lnTo>
                  <a:lnTo>
                    <a:pt x="432727" y="180263"/>
                  </a:lnTo>
                  <a:lnTo>
                    <a:pt x="427012" y="138931"/>
                  </a:lnTo>
                  <a:lnTo>
                    <a:pt x="410735" y="100988"/>
                  </a:lnTo>
                  <a:lnTo>
                    <a:pt x="385194" y="67518"/>
                  </a:lnTo>
                  <a:lnTo>
                    <a:pt x="351687" y="39602"/>
                  </a:lnTo>
                  <a:lnTo>
                    <a:pt x="311514" y="18322"/>
                  </a:lnTo>
                  <a:lnTo>
                    <a:pt x="265973" y="4760"/>
                  </a:lnTo>
                  <a:lnTo>
                    <a:pt x="21636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575411" y="3465107"/>
              <a:ext cx="433070" cy="360680"/>
            </a:xfrm>
            <a:custGeom>
              <a:avLst/>
              <a:gdLst/>
              <a:ahLst/>
              <a:cxnLst/>
              <a:rect l="l" t="t" r="r" b="b"/>
              <a:pathLst>
                <a:path w="433070" h="360679">
                  <a:moveTo>
                    <a:pt x="0" y="180264"/>
                  </a:moveTo>
                  <a:lnTo>
                    <a:pt x="5714" y="138931"/>
                  </a:lnTo>
                  <a:lnTo>
                    <a:pt x="21991" y="100988"/>
                  </a:lnTo>
                  <a:lnTo>
                    <a:pt x="47532" y="67518"/>
                  </a:lnTo>
                  <a:lnTo>
                    <a:pt x="81039" y="39601"/>
                  </a:lnTo>
                  <a:lnTo>
                    <a:pt x="121212" y="18322"/>
                  </a:lnTo>
                  <a:lnTo>
                    <a:pt x="166753" y="4760"/>
                  </a:lnTo>
                  <a:lnTo>
                    <a:pt x="216363" y="0"/>
                  </a:lnTo>
                  <a:lnTo>
                    <a:pt x="265973" y="4760"/>
                  </a:lnTo>
                  <a:lnTo>
                    <a:pt x="311514" y="18322"/>
                  </a:lnTo>
                  <a:lnTo>
                    <a:pt x="351687" y="39601"/>
                  </a:lnTo>
                  <a:lnTo>
                    <a:pt x="385194" y="67518"/>
                  </a:lnTo>
                  <a:lnTo>
                    <a:pt x="410735" y="100988"/>
                  </a:lnTo>
                  <a:lnTo>
                    <a:pt x="427012" y="138931"/>
                  </a:lnTo>
                  <a:lnTo>
                    <a:pt x="432727" y="180264"/>
                  </a:lnTo>
                  <a:lnTo>
                    <a:pt x="427012" y="221596"/>
                  </a:lnTo>
                  <a:lnTo>
                    <a:pt x="410735" y="259539"/>
                  </a:lnTo>
                  <a:lnTo>
                    <a:pt x="385194" y="293009"/>
                  </a:lnTo>
                  <a:lnTo>
                    <a:pt x="351687" y="320926"/>
                  </a:lnTo>
                  <a:lnTo>
                    <a:pt x="311514" y="342205"/>
                  </a:lnTo>
                  <a:lnTo>
                    <a:pt x="265973" y="355767"/>
                  </a:lnTo>
                  <a:lnTo>
                    <a:pt x="216363" y="360528"/>
                  </a:lnTo>
                  <a:lnTo>
                    <a:pt x="166753" y="355767"/>
                  </a:lnTo>
                  <a:lnTo>
                    <a:pt x="121212" y="342205"/>
                  </a:lnTo>
                  <a:lnTo>
                    <a:pt x="81039" y="320926"/>
                  </a:lnTo>
                  <a:lnTo>
                    <a:pt x="47532" y="293009"/>
                  </a:lnTo>
                  <a:lnTo>
                    <a:pt x="21991" y="259539"/>
                  </a:lnTo>
                  <a:lnTo>
                    <a:pt x="5714" y="221596"/>
                  </a:lnTo>
                  <a:lnTo>
                    <a:pt x="0" y="180264"/>
                  </a:lnTo>
                  <a:close/>
                </a:path>
              </a:pathLst>
            </a:custGeom>
            <a:ln w="25400">
              <a:solidFill>
                <a:srgbClr val="EAA7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645724" y="3568700"/>
            <a:ext cx="2921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EAA78F"/>
                </a:solidFill>
                <a:latin typeface="Montserrat SemiBold"/>
                <a:cs typeface="Montserrat SemiBold"/>
              </a:rPr>
              <a:t>Skills</a:t>
            </a:r>
            <a:endParaRPr sz="800">
              <a:latin typeface="Montserrat SemiBold"/>
              <a:cs typeface="Montserrat SemiBold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035239" y="2211910"/>
            <a:ext cx="1049655" cy="579120"/>
          </a:xfrm>
          <a:custGeom>
            <a:avLst/>
            <a:gdLst/>
            <a:ahLst/>
            <a:cxnLst/>
            <a:rect l="l" t="t" r="r" b="b"/>
            <a:pathLst>
              <a:path w="1049655" h="579119">
                <a:moveTo>
                  <a:pt x="0" y="289282"/>
                </a:moveTo>
                <a:lnTo>
                  <a:pt x="13857" y="222952"/>
                </a:lnTo>
                <a:lnTo>
                  <a:pt x="53329" y="162063"/>
                </a:lnTo>
                <a:lnTo>
                  <a:pt x="81687" y="134201"/>
                </a:lnTo>
                <a:lnTo>
                  <a:pt x="115267" y="108351"/>
                </a:lnTo>
                <a:lnTo>
                  <a:pt x="153676" y="84728"/>
                </a:lnTo>
                <a:lnTo>
                  <a:pt x="196521" y="63552"/>
                </a:lnTo>
                <a:lnTo>
                  <a:pt x="243408" y="45037"/>
                </a:lnTo>
                <a:lnTo>
                  <a:pt x="293942" y="29403"/>
                </a:lnTo>
                <a:lnTo>
                  <a:pt x="347731" y="16864"/>
                </a:lnTo>
                <a:lnTo>
                  <a:pt x="404380" y="7640"/>
                </a:lnTo>
                <a:lnTo>
                  <a:pt x="463496" y="1946"/>
                </a:lnTo>
                <a:lnTo>
                  <a:pt x="524686" y="0"/>
                </a:lnTo>
                <a:lnTo>
                  <a:pt x="585875" y="1946"/>
                </a:lnTo>
                <a:lnTo>
                  <a:pt x="644991" y="7640"/>
                </a:lnTo>
                <a:lnTo>
                  <a:pt x="701640" y="16864"/>
                </a:lnTo>
                <a:lnTo>
                  <a:pt x="755429" y="29403"/>
                </a:lnTo>
                <a:lnTo>
                  <a:pt x="805963" y="45037"/>
                </a:lnTo>
                <a:lnTo>
                  <a:pt x="852850" y="63552"/>
                </a:lnTo>
                <a:lnTo>
                  <a:pt x="895695" y="84728"/>
                </a:lnTo>
                <a:lnTo>
                  <a:pt x="934104" y="108351"/>
                </a:lnTo>
                <a:lnTo>
                  <a:pt x="967684" y="134201"/>
                </a:lnTo>
                <a:lnTo>
                  <a:pt x="996042" y="162063"/>
                </a:lnTo>
                <a:lnTo>
                  <a:pt x="1035514" y="222952"/>
                </a:lnTo>
                <a:lnTo>
                  <a:pt x="1049372" y="289282"/>
                </a:lnTo>
                <a:lnTo>
                  <a:pt x="1045842" y="323018"/>
                </a:lnTo>
                <a:lnTo>
                  <a:pt x="1018783" y="386845"/>
                </a:lnTo>
                <a:lnTo>
                  <a:pt x="967684" y="444363"/>
                </a:lnTo>
                <a:lnTo>
                  <a:pt x="934104" y="470213"/>
                </a:lnTo>
                <a:lnTo>
                  <a:pt x="895695" y="493836"/>
                </a:lnTo>
                <a:lnTo>
                  <a:pt x="852850" y="515012"/>
                </a:lnTo>
                <a:lnTo>
                  <a:pt x="805963" y="533527"/>
                </a:lnTo>
                <a:lnTo>
                  <a:pt x="755429" y="549161"/>
                </a:lnTo>
                <a:lnTo>
                  <a:pt x="701640" y="561700"/>
                </a:lnTo>
                <a:lnTo>
                  <a:pt x="644991" y="570924"/>
                </a:lnTo>
                <a:lnTo>
                  <a:pt x="585875" y="576618"/>
                </a:lnTo>
                <a:lnTo>
                  <a:pt x="524686" y="578565"/>
                </a:lnTo>
                <a:lnTo>
                  <a:pt x="463496" y="576618"/>
                </a:lnTo>
                <a:lnTo>
                  <a:pt x="404380" y="570924"/>
                </a:lnTo>
                <a:lnTo>
                  <a:pt x="347731" y="561700"/>
                </a:lnTo>
                <a:lnTo>
                  <a:pt x="293942" y="549161"/>
                </a:lnTo>
                <a:lnTo>
                  <a:pt x="243408" y="533527"/>
                </a:lnTo>
                <a:lnTo>
                  <a:pt x="196521" y="515012"/>
                </a:lnTo>
                <a:lnTo>
                  <a:pt x="153676" y="493836"/>
                </a:lnTo>
                <a:lnTo>
                  <a:pt x="115267" y="470213"/>
                </a:lnTo>
                <a:lnTo>
                  <a:pt x="81687" y="444363"/>
                </a:lnTo>
                <a:lnTo>
                  <a:pt x="53329" y="416501"/>
                </a:lnTo>
                <a:lnTo>
                  <a:pt x="13857" y="355612"/>
                </a:lnTo>
                <a:lnTo>
                  <a:pt x="0" y="289282"/>
                </a:lnTo>
                <a:close/>
              </a:path>
            </a:pathLst>
          </a:custGeom>
          <a:ln w="2540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191624" y="2357967"/>
            <a:ext cx="73660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2E3841"/>
                </a:solidFill>
                <a:latin typeface="Montserrat SemiBold"/>
                <a:cs typeface="Montserrat SemiBold"/>
              </a:rPr>
              <a:t>Stages</a:t>
            </a:r>
            <a:endParaRPr sz="1600" dirty="0">
              <a:latin typeface="Montserrat SemiBold"/>
              <a:cs typeface="Montserrat SemiBold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439128" y="1981328"/>
            <a:ext cx="666750" cy="165100"/>
          </a:xfrm>
          <a:custGeom>
            <a:avLst/>
            <a:gdLst/>
            <a:ahLst/>
            <a:cxnLst/>
            <a:rect l="l" t="t" r="r" b="b"/>
            <a:pathLst>
              <a:path w="666750" h="165100">
                <a:moveTo>
                  <a:pt x="666623" y="0"/>
                </a:moveTo>
                <a:lnTo>
                  <a:pt x="0" y="0"/>
                </a:lnTo>
                <a:lnTo>
                  <a:pt x="0" y="164757"/>
                </a:lnTo>
                <a:lnTo>
                  <a:pt x="666623" y="164757"/>
                </a:lnTo>
                <a:lnTo>
                  <a:pt x="6666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2802448" y="2457042"/>
            <a:ext cx="5869305" cy="3627120"/>
            <a:chOff x="2802448" y="2457042"/>
            <a:chExt cx="5869305" cy="3627120"/>
          </a:xfrm>
        </p:grpSpPr>
        <p:sp>
          <p:nvSpPr>
            <p:cNvPr id="27" name="object 27"/>
            <p:cNvSpPr/>
            <p:nvPr/>
          </p:nvSpPr>
          <p:spPr>
            <a:xfrm>
              <a:off x="6439128" y="2772159"/>
              <a:ext cx="666750" cy="165100"/>
            </a:xfrm>
            <a:custGeom>
              <a:avLst/>
              <a:gdLst/>
              <a:ahLst/>
              <a:cxnLst/>
              <a:rect l="l" t="t" r="r" b="b"/>
              <a:pathLst>
                <a:path w="666750" h="165100">
                  <a:moveTo>
                    <a:pt x="666623" y="0"/>
                  </a:moveTo>
                  <a:lnTo>
                    <a:pt x="0" y="0"/>
                  </a:lnTo>
                  <a:lnTo>
                    <a:pt x="0" y="164757"/>
                  </a:lnTo>
                  <a:lnTo>
                    <a:pt x="666623" y="164757"/>
                  </a:lnTo>
                  <a:lnTo>
                    <a:pt x="6666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027467" y="2736895"/>
              <a:ext cx="1339215" cy="228600"/>
            </a:xfrm>
            <a:custGeom>
              <a:avLst/>
              <a:gdLst/>
              <a:ahLst/>
              <a:cxnLst/>
              <a:rect l="l" t="t" r="r" b="b"/>
              <a:pathLst>
                <a:path w="1339215" h="228600">
                  <a:moveTo>
                    <a:pt x="1130348" y="0"/>
                  </a:moveTo>
                  <a:lnTo>
                    <a:pt x="1123072" y="628"/>
                  </a:lnTo>
                  <a:lnTo>
                    <a:pt x="1116563" y="3938"/>
                  </a:lnTo>
                  <a:lnTo>
                    <a:pt x="1111653" y="9693"/>
                  </a:lnTo>
                  <a:lnTo>
                    <a:pt x="1109361" y="16903"/>
                  </a:lnTo>
                  <a:lnTo>
                    <a:pt x="1109989" y="24179"/>
                  </a:lnTo>
                  <a:lnTo>
                    <a:pt x="1113300" y="30688"/>
                  </a:lnTo>
                  <a:lnTo>
                    <a:pt x="1119055" y="35598"/>
                  </a:lnTo>
                  <a:lnTo>
                    <a:pt x="1226241" y="95145"/>
                  </a:lnTo>
                  <a:lnTo>
                    <a:pt x="1299757" y="95145"/>
                  </a:lnTo>
                  <a:lnTo>
                    <a:pt x="1307172" y="96642"/>
                  </a:lnTo>
                  <a:lnTo>
                    <a:pt x="1313227" y="100725"/>
                  </a:lnTo>
                  <a:lnTo>
                    <a:pt x="1317310" y="106780"/>
                  </a:lnTo>
                  <a:lnTo>
                    <a:pt x="1318807" y="114195"/>
                  </a:lnTo>
                  <a:lnTo>
                    <a:pt x="1317310" y="121610"/>
                  </a:lnTo>
                  <a:lnTo>
                    <a:pt x="1313227" y="127666"/>
                  </a:lnTo>
                  <a:lnTo>
                    <a:pt x="1307172" y="131748"/>
                  </a:lnTo>
                  <a:lnTo>
                    <a:pt x="1299757" y="133245"/>
                  </a:lnTo>
                  <a:lnTo>
                    <a:pt x="1226238" y="133245"/>
                  </a:lnTo>
                  <a:lnTo>
                    <a:pt x="1119055" y="192792"/>
                  </a:lnTo>
                  <a:lnTo>
                    <a:pt x="1113300" y="197701"/>
                  </a:lnTo>
                  <a:lnTo>
                    <a:pt x="1109989" y="204211"/>
                  </a:lnTo>
                  <a:lnTo>
                    <a:pt x="1109361" y="211487"/>
                  </a:lnTo>
                  <a:lnTo>
                    <a:pt x="1111653" y="218696"/>
                  </a:lnTo>
                  <a:lnTo>
                    <a:pt x="1116563" y="224451"/>
                  </a:lnTo>
                  <a:lnTo>
                    <a:pt x="1123072" y="227762"/>
                  </a:lnTo>
                  <a:lnTo>
                    <a:pt x="1130348" y="228390"/>
                  </a:lnTo>
                  <a:lnTo>
                    <a:pt x="1137557" y="226098"/>
                  </a:lnTo>
                  <a:lnTo>
                    <a:pt x="1304692" y="133245"/>
                  </a:lnTo>
                  <a:lnTo>
                    <a:pt x="1299757" y="133245"/>
                  </a:lnTo>
                  <a:lnTo>
                    <a:pt x="1304694" y="133244"/>
                  </a:lnTo>
                  <a:lnTo>
                    <a:pt x="1338982" y="114195"/>
                  </a:lnTo>
                  <a:lnTo>
                    <a:pt x="1137557" y="2292"/>
                  </a:lnTo>
                  <a:lnTo>
                    <a:pt x="1130348" y="0"/>
                  </a:lnTo>
                  <a:close/>
                </a:path>
                <a:path w="1339215" h="228600">
                  <a:moveTo>
                    <a:pt x="1260529" y="114195"/>
                  </a:moveTo>
                  <a:lnTo>
                    <a:pt x="1226238" y="133245"/>
                  </a:lnTo>
                  <a:lnTo>
                    <a:pt x="1299763" y="133244"/>
                  </a:lnTo>
                  <a:lnTo>
                    <a:pt x="1307173" y="131747"/>
                  </a:lnTo>
                  <a:lnTo>
                    <a:pt x="1308507" y="130848"/>
                  </a:lnTo>
                  <a:lnTo>
                    <a:pt x="1290505" y="130848"/>
                  </a:lnTo>
                  <a:lnTo>
                    <a:pt x="1260529" y="114195"/>
                  </a:lnTo>
                  <a:close/>
                </a:path>
                <a:path w="1339215" h="228600">
                  <a:moveTo>
                    <a:pt x="19049" y="95144"/>
                  </a:moveTo>
                  <a:lnTo>
                    <a:pt x="11632" y="96642"/>
                  </a:lnTo>
                  <a:lnTo>
                    <a:pt x="5578" y="100725"/>
                  </a:lnTo>
                  <a:lnTo>
                    <a:pt x="1496" y="106780"/>
                  </a:lnTo>
                  <a:lnTo>
                    <a:pt x="0" y="114195"/>
                  </a:lnTo>
                  <a:lnTo>
                    <a:pt x="1497" y="121610"/>
                  </a:lnTo>
                  <a:lnTo>
                    <a:pt x="5580" y="127666"/>
                  </a:lnTo>
                  <a:lnTo>
                    <a:pt x="11640" y="131748"/>
                  </a:lnTo>
                  <a:lnTo>
                    <a:pt x="19049" y="133244"/>
                  </a:lnTo>
                  <a:lnTo>
                    <a:pt x="1226241" y="133244"/>
                  </a:lnTo>
                  <a:lnTo>
                    <a:pt x="1260528" y="114195"/>
                  </a:lnTo>
                  <a:lnTo>
                    <a:pt x="1226241" y="95145"/>
                  </a:lnTo>
                  <a:lnTo>
                    <a:pt x="19049" y="95144"/>
                  </a:lnTo>
                  <a:close/>
                </a:path>
                <a:path w="1339215" h="228600">
                  <a:moveTo>
                    <a:pt x="1290505" y="97542"/>
                  </a:moveTo>
                  <a:lnTo>
                    <a:pt x="1260531" y="114194"/>
                  </a:lnTo>
                  <a:lnTo>
                    <a:pt x="1290505" y="130848"/>
                  </a:lnTo>
                  <a:lnTo>
                    <a:pt x="1290505" y="97542"/>
                  </a:lnTo>
                  <a:close/>
                </a:path>
                <a:path w="1339215" h="228600">
                  <a:moveTo>
                    <a:pt x="1308506" y="97542"/>
                  </a:moveTo>
                  <a:lnTo>
                    <a:pt x="1290505" y="97542"/>
                  </a:lnTo>
                  <a:lnTo>
                    <a:pt x="1290505" y="130848"/>
                  </a:lnTo>
                  <a:lnTo>
                    <a:pt x="1308507" y="130848"/>
                  </a:lnTo>
                  <a:lnTo>
                    <a:pt x="1313228" y="127664"/>
                  </a:lnTo>
                  <a:lnTo>
                    <a:pt x="1317310" y="121609"/>
                  </a:lnTo>
                  <a:lnTo>
                    <a:pt x="1318806" y="114194"/>
                  </a:lnTo>
                  <a:lnTo>
                    <a:pt x="1317309" y="106779"/>
                  </a:lnTo>
                  <a:lnTo>
                    <a:pt x="1313226" y="100724"/>
                  </a:lnTo>
                  <a:lnTo>
                    <a:pt x="1308506" y="97542"/>
                  </a:lnTo>
                  <a:close/>
                </a:path>
                <a:path w="1339215" h="228600">
                  <a:moveTo>
                    <a:pt x="1226241" y="95145"/>
                  </a:moveTo>
                  <a:lnTo>
                    <a:pt x="1260531" y="114194"/>
                  </a:lnTo>
                  <a:lnTo>
                    <a:pt x="1290505" y="97542"/>
                  </a:lnTo>
                  <a:lnTo>
                    <a:pt x="1308506" y="97542"/>
                  </a:lnTo>
                  <a:lnTo>
                    <a:pt x="1307166" y="96641"/>
                  </a:lnTo>
                  <a:lnTo>
                    <a:pt x="1299757" y="95145"/>
                  </a:lnTo>
                  <a:lnTo>
                    <a:pt x="1226241" y="95145"/>
                  </a:lnTo>
                  <a:close/>
                </a:path>
              </a:pathLst>
            </a:custGeom>
            <a:solidFill>
              <a:srgbClr val="EAA7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802445" y="2457043"/>
              <a:ext cx="5869305" cy="2566035"/>
            </a:xfrm>
            <a:custGeom>
              <a:avLst/>
              <a:gdLst/>
              <a:ahLst/>
              <a:cxnLst/>
              <a:rect l="l" t="t" r="r" b="b"/>
              <a:pathLst>
                <a:path w="5869305" h="2566035">
                  <a:moveTo>
                    <a:pt x="666623" y="2400668"/>
                  </a:moveTo>
                  <a:lnTo>
                    <a:pt x="0" y="2400668"/>
                  </a:lnTo>
                  <a:lnTo>
                    <a:pt x="0" y="2565425"/>
                  </a:lnTo>
                  <a:lnTo>
                    <a:pt x="666623" y="2565425"/>
                  </a:lnTo>
                  <a:lnTo>
                    <a:pt x="666623" y="2400668"/>
                  </a:lnTo>
                  <a:close/>
                </a:path>
                <a:path w="5869305" h="2566035">
                  <a:moveTo>
                    <a:pt x="5868975" y="669963"/>
                  </a:moveTo>
                  <a:lnTo>
                    <a:pt x="5505945" y="669963"/>
                  </a:lnTo>
                  <a:lnTo>
                    <a:pt x="5505945" y="834720"/>
                  </a:lnTo>
                  <a:lnTo>
                    <a:pt x="5868975" y="834720"/>
                  </a:lnTo>
                  <a:lnTo>
                    <a:pt x="5868975" y="669963"/>
                  </a:lnTo>
                  <a:close/>
                </a:path>
                <a:path w="5869305" h="2566035">
                  <a:moveTo>
                    <a:pt x="5868975" y="0"/>
                  </a:moveTo>
                  <a:lnTo>
                    <a:pt x="5505945" y="0"/>
                  </a:lnTo>
                  <a:lnTo>
                    <a:pt x="5505945" y="164757"/>
                  </a:lnTo>
                  <a:lnTo>
                    <a:pt x="5868975" y="164757"/>
                  </a:lnTo>
                  <a:lnTo>
                    <a:pt x="58689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69141" y="5259986"/>
              <a:ext cx="0" cy="412115"/>
            </a:xfrm>
            <a:custGeom>
              <a:avLst/>
              <a:gdLst/>
              <a:ahLst/>
              <a:cxnLst/>
              <a:rect l="l" t="t" r="r" b="b"/>
              <a:pathLst>
                <a:path h="412114">
                  <a:moveTo>
                    <a:pt x="0" y="0"/>
                  </a:moveTo>
                  <a:lnTo>
                    <a:pt x="1" y="411892"/>
                  </a:lnTo>
                </a:path>
              </a:pathLst>
            </a:custGeom>
            <a:ln w="381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69141" y="5861349"/>
              <a:ext cx="0" cy="222885"/>
            </a:xfrm>
            <a:custGeom>
              <a:avLst/>
              <a:gdLst/>
              <a:ahLst/>
              <a:cxnLst/>
              <a:rect l="l" t="t" r="r" b="b"/>
              <a:pathLst>
                <a:path h="222885">
                  <a:moveTo>
                    <a:pt x="0" y="0"/>
                  </a:moveTo>
                  <a:lnTo>
                    <a:pt x="1" y="222422"/>
                  </a:lnTo>
                </a:path>
              </a:pathLst>
            </a:custGeom>
            <a:ln w="381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890416" y="4998867"/>
              <a:ext cx="0" cy="582930"/>
            </a:xfrm>
            <a:custGeom>
              <a:avLst/>
              <a:gdLst/>
              <a:ahLst/>
              <a:cxnLst/>
              <a:rect l="l" t="t" r="r" b="b"/>
              <a:pathLst>
                <a:path h="582929">
                  <a:moveTo>
                    <a:pt x="0" y="0"/>
                  </a:moveTo>
                  <a:lnTo>
                    <a:pt x="1" y="582396"/>
                  </a:lnTo>
                </a:path>
              </a:pathLst>
            </a:custGeom>
            <a:ln w="381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890416" y="5861349"/>
              <a:ext cx="0" cy="222885"/>
            </a:xfrm>
            <a:custGeom>
              <a:avLst/>
              <a:gdLst/>
              <a:ahLst/>
              <a:cxnLst/>
              <a:rect l="l" t="t" r="r" b="b"/>
              <a:pathLst>
                <a:path h="222885">
                  <a:moveTo>
                    <a:pt x="0" y="0"/>
                  </a:moveTo>
                  <a:lnTo>
                    <a:pt x="1" y="222422"/>
                  </a:lnTo>
                </a:path>
              </a:pathLst>
            </a:custGeom>
            <a:ln w="381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920904-2970-4053-8CD6-219EDBB4FB8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CF01B3-2093-4CCE-AF36-9E70EC4E9B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41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 Narrow</vt:lpstr>
      <vt:lpstr>Calibri</vt:lpstr>
      <vt:lpstr>Montserrat Medium</vt:lpstr>
      <vt:lpstr>Montserrat SemiBold</vt:lpstr>
      <vt:lpstr>Office Theme</vt:lpstr>
      <vt:lpstr>Stage of Development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 of Development</dc:title>
  <cp:lastModifiedBy>Leanne Manning</cp:lastModifiedBy>
  <cp:revision>1</cp:revision>
  <dcterms:created xsi:type="dcterms:W3CDTF">2022-11-10T05:10:25Z</dcterms:created>
  <dcterms:modified xsi:type="dcterms:W3CDTF">2023-04-20T01:29:28Z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2022-11-10T00:00:00Z</vt:filetime>
  </property>
  <property fmtid="{D5CDD505-2E9C-101B-9397-08002B2CF9AE}" pid="4" name="Producer">
    <vt:lpwstr>macOS Version 10.15.7 (Build 19H1824) Quartz PDFContext</vt:lpwstr>
  </property>
</Properties>
</file>