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2D3842"/>
                </a:solidFill>
                <a:latin typeface="Montserrat"/>
                <a:cs typeface="Montserra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2D3842"/>
                </a:solidFill>
                <a:latin typeface="Montserrat"/>
                <a:cs typeface="Montserra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2D3842"/>
                </a:solidFill>
                <a:latin typeface="Montserrat"/>
                <a:cs typeface="Montserra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2D3842"/>
                </a:solidFill>
                <a:latin typeface="Montserrat"/>
                <a:cs typeface="Montserra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56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60056"/>
                </a:lnTo>
                <a:lnTo>
                  <a:pt x="10692003" y="7560056"/>
                </a:lnTo>
                <a:lnTo>
                  <a:pt x="10692003" y="0"/>
                </a:lnTo>
                <a:close/>
              </a:path>
            </a:pathLst>
          </a:custGeom>
          <a:solidFill>
            <a:srgbClr val="2D38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-56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56"/>
                </a:moveTo>
                <a:lnTo>
                  <a:pt x="10692003" y="7560056"/>
                </a:lnTo>
                <a:lnTo>
                  <a:pt x="10692003" y="0"/>
                </a:lnTo>
                <a:lnTo>
                  <a:pt x="0" y="0"/>
                </a:lnTo>
                <a:lnTo>
                  <a:pt x="0" y="7560056"/>
                </a:lnTo>
                <a:close/>
              </a:path>
            </a:pathLst>
          </a:custGeom>
          <a:ln w="3175">
            <a:solidFill>
              <a:srgbClr val="C7C7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001520" y="1459229"/>
            <a:ext cx="6240145" cy="392430"/>
          </a:xfrm>
          <a:custGeom>
            <a:avLst/>
            <a:gdLst/>
            <a:ahLst/>
            <a:cxnLst/>
            <a:rect l="l" t="t" r="r" b="b"/>
            <a:pathLst>
              <a:path w="6240145" h="392430">
                <a:moveTo>
                  <a:pt x="360045" y="0"/>
                </a:moveTo>
                <a:lnTo>
                  <a:pt x="0" y="0"/>
                </a:lnTo>
                <a:lnTo>
                  <a:pt x="51435" y="392176"/>
                </a:lnTo>
                <a:lnTo>
                  <a:pt x="360045" y="0"/>
                </a:lnTo>
                <a:close/>
              </a:path>
              <a:path w="6240145" h="392430">
                <a:moveTo>
                  <a:pt x="6239891" y="3556"/>
                </a:moveTo>
                <a:lnTo>
                  <a:pt x="5879846" y="3556"/>
                </a:lnTo>
                <a:lnTo>
                  <a:pt x="5931281" y="273558"/>
                </a:lnTo>
                <a:lnTo>
                  <a:pt x="6239891" y="3556"/>
                </a:lnTo>
                <a:close/>
              </a:path>
            </a:pathLst>
          </a:custGeom>
          <a:solidFill>
            <a:srgbClr val="FD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881366" y="1462786"/>
            <a:ext cx="360045" cy="270510"/>
          </a:xfrm>
          <a:custGeom>
            <a:avLst/>
            <a:gdLst/>
            <a:ahLst/>
            <a:cxnLst/>
            <a:rect l="l" t="t" r="r" b="b"/>
            <a:pathLst>
              <a:path w="360045" h="270510">
                <a:moveTo>
                  <a:pt x="360044" y="0"/>
                </a:moveTo>
                <a:lnTo>
                  <a:pt x="0" y="0"/>
                </a:lnTo>
                <a:lnTo>
                  <a:pt x="51434" y="270001"/>
                </a:lnTo>
                <a:lnTo>
                  <a:pt x="360044" y="0"/>
                </a:lnTo>
                <a:close/>
              </a:path>
            </a:pathLst>
          </a:custGeom>
          <a:ln w="3175">
            <a:solidFill>
              <a:srgbClr val="C7C7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1486" y="67183"/>
            <a:ext cx="1440179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2D3842"/>
                </a:solidFill>
                <a:latin typeface="Montserrat"/>
                <a:cs typeface="Montserra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484501" y="6041847"/>
            <a:ext cx="574357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9400" marR="5080" indent="-266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solidFill>
                  <a:srgbClr val="B68150"/>
                </a:solidFill>
                <a:latin typeface="Montserrat Medium"/>
                <a:cs typeface="Montserrat Medium"/>
              </a:rPr>
              <a:t>Do you</a:t>
            </a:r>
            <a:r>
              <a:rPr dirty="0" sz="3600" spc="5" b="0">
                <a:solidFill>
                  <a:srgbClr val="B68150"/>
                </a:solidFill>
                <a:latin typeface="Montserrat Medium"/>
                <a:cs typeface="Montserrat Medium"/>
              </a:rPr>
              <a:t> </a:t>
            </a:r>
            <a:r>
              <a:rPr dirty="0" sz="3600" b="0">
                <a:solidFill>
                  <a:srgbClr val="B68150"/>
                </a:solidFill>
                <a:latin typeface="Montserrat Medium"/>
                <a:cs typeface="Montserrat Medium"/>
              </a:rPr>
              <a:t>need</a:t>
            </a:r>
            <a:r>
              <a:rPr dirty="0" sz="3600" spc="5" b="0">
                <a:solidFill>
                  <a:srgbClr val="B68150"/>
                </a:solidFill>
                <a:latin typeface="Montserrat Medium"/>
                <a:cs typeface="Montserrat Medium"/>
              </a:rPr>
              <a:t> </a:t>
            </a:r>
            <a:r>
              <a:rPr dirty="0" sz="3600" b="0">
                <a:solidFill>
                  <a:srgbClr val="B68150"/>
                </a:solidFill>
                <a:latin typeface="Montserrat Medium"/>
                <a:cs typeface="Montserrat Medium"/>
              </a:rPr>
              <a:t>an</a:t>
            </a:r>
            <a:r>
              <a:rPr dirty="0" sz="3600" spc="5" b="0">
                <a:solidFill>
                  <a:srgbClr val="B68150"/>
                </a:solidFill>
                <a:latin typeface="Montserrat Medium"/>
                <a:cs typeface="Montserrat Medium"/>
              </a:rPr>
              <a:t> </a:t>
            </a:r>
            <a:r>
              <a:rPr dirty="0" sz="3600" spc="-10" b="0">
                <a:solidFill>
                  <a:srgbClr val="B68150"/>
                </a:solidFill>
                <a:latin typeface="Montserrat Medium"/>
                <a:cs typeface="Montserrat Medium"/>
              </a:rPr>
              <a:t>advisory </a:t>
            </a:r>
            <a:r>
              <a:rPr dirty="0" sz="3600" b="0">
                <a:solidFill>
                  <a:srgbClr val="B68150"/>
                </a:solidFill>
                <a:latin typeface="Montserrat Medium"/>
                <a:cs typeface="Montserrat Medium"/>
              </a:rPr>
              <a:t>board of one or </a:t>
            </a:r>
            <a:r>
              <a:rPr dirty="0" sz="3600" spc="-10" b="0">
                <a:solidFill>
                  <a:srgbClr val="B68150"/>
                </a:solidFill>
                <a:latin typeface="Montserrat Medium"/>
                <a:cs typeface="Montserrat Medium"/>
              </a:rPr>
              <a:t>more?</a:t>
            </a:r>
            <a:endParaRPr sz="3600">
              <a:latin typeface="Montserrat Medium"/>
              <a:cs typeface="Montserrat Medium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464200" y="227012"/>
            <a:ext cx="5201285" cy="5229225"/>
            <a:chOff x="464200" y="227012"/>
            <a:chExt cx="5201285" cy="5229225"/>
          </a:xfrm>
        </p:grpSpPr>
        <p:sp>
          <p:nvSpPr>
            <p:cNvPr id="4" name="object 4" descr=""/>
            <p:cNvSpPr/>
            <p:nvPr/>
          </p:nvSpPr>
          <p:spPr>
            <a:xfrm>
              <a:off x="3503549" y="228600"/>
              <a:ext cx="2160270" cy="1440180"/>
            </a:xfrm>
            <a:custGeom>
              <a:avLst/>
              <a:gdLst/>
              <a:ahLst/>
              <a:cxnLst/>
              <a:rect l="l" t="t" r="r" b="b"/>
              <a:pathLst>
                <a:path w="2160270" h="1440180">
                  <a:moveTo>
                    <a:pt x="1080008" y="0"/>
                  </a:moveTo>
                  <a:lnTo>
                    <a:pt x="1022657" y="997"/>
                  </a:lnTo>
                  <a:lnTo>
                    <a:pt x="966085" y="3958"/>
                  </a:lnTo>
                  <a:lnTo>
                    <a:pt x="910366" y="8832"/>
                  </a:lnTo>
                  <a:lnTo>
                    <a:pt x="855576" y="15568"/>
                  </a:lnTo>
                  <a:lnTo>
                    <a:pt x="801788" y="24119"/>
                  </a:lnTo>
                  <a:lnTo>
                    <a:pt x="749078" y="34432"/>
                  </a:lnTo>
                  <a:lnTo>
                    <a:pt x="697521" y="46460"/>
                  </a:lnTo>
                  <a:lnTo>
                    <a:pt x="647190" y="60152"/>
                  </a:lnTo>
                  <a:lnTo>
                    <a:pt x="598161" y="75459"/>
                  </a:lnTo>
                  <a:lnTo>
                    <a:pt x="550508" y="92330"/>
                  </a:lnTo>
                  <a:lnTo>
                    <a:pt x="504306" y="110716"/>
                  </a:lnTo>
                  <a:lnTo>
                    <a:pt x="459630" y="130567"/>
                  </a:lnTo>
                  <a:lnTo>
                    <a:pt x="416554" y="151834"/>
                  </a:lnTo>
                  <a:lnTo>
                    <a:pt x="375153" y="174467"/>
                  </a:lnTo>
                  <a:lnTo>
                    <a:pt x="335502" y="198415"/>
                  </a:lnTo>
                  <a:lnTo>
                    <a:pt x="297676" y="223630"/>
                  </a:lnTo>
                  <a:lnTo>
                    <a:pt x="261749" y="250061"/>
                  </a:lnTo>
                  <a:lnTo>
                    <a:pt x="227795" y="277658"/>
                  </a:lnTo>
                  <a:lnTo>
                    <a:pt x="195890" y="306373"/>
                  </a:lnTo>
                  <a:lnTo>
                    <a:pt x="166108" y="336155"/>
                  </a:lnTo>
                  <a:lnTo>
                    <a:pt x="138524" y="366954"/>
                  </a:lnTo>
                  <a:lnTo>
                    <a:pt x="113213" y="398721"/>
                  </a:lnTo>
                  <a:lnTo>
                    <a:pt x="90249" y="431406"/>
                  </a:lnTo>
                  <a:lnTo>
                    <a:pt x="69706" y="464960"/>
                  </a:lnTo>
                  <a:lnTo>
                    <a:pt x="51661" y="499331"/>
                  </a:lnTo>
                  <a:lnTo>
                    <a:pt x="36187" y="534471"/>
                  </a:lnTo>
                  <a:lnTo>
                    <a:pt x="13251" y="606859"/>
                  </a:lnTo>
                  <a:lnTo>
                    <a:pt x="1497" y="681725"/>
                  </a:lnTo>
                  <a:lnTo>
                    <a:pt x="0" y="719963"/>
                  </a:lnTo>
                  <a:lnTo>
                    <a:pt x="1497" y="758200"/>
                  </a:lnTo>
                  <a:lnTo>
                    <a:pt x="13251" y="833069"/>
                  </a:lnTo>
                  <a:lnTo>
                    <a:pt x="36187" y="905462"/>
                  </a:lnTo>
                  <a:lnTo>
                    <a:pt x="51661" y="940606"/>
                  </a:lnTo>
                  <a:lnTo>
                    <a:pt x="69706" y="974982"/>
                  </a:lnTo>
                  <a:lnTo>
                    <a:pt x="90249" y="1008540"/>
                  </a:lnTo>
                  <a:lnTo>
                    <a:pt x="113213" y="1041230"/>
                  </a:lnTo>
                  <a:lnTo>
                    <a:pt x="138524" y="1073002"/>
                  </a:lnTo>
                  <a:lnTo>
                    <a:pt x="166108" y="1103807"/>
                  </a:lnTo>
                  <a:lnTo>
                    <a:pt x="195890" y="1133594"/>
                  </a:lnTo>
                  <a:lnTo>
                    <a:pt x="227795" y="1162315"/>
                  </a:lnTo>
                  <a:lnTo>
                    <a:pt x="261749" y="1189919"/>
                  </a:lnTo>
                  <a:lnTo>
                    <a:pt x="297676" y="1216356"/>
                  </a:lnTo>
                  <a:lnTo>
                    <a:pt x="335502" y="1241577"/>
                  </a:lnTo>
                  <a:lnTo>
                    <a:pt x="375153" y="1265531"/>
                  </a:lnTo>
                  <a:lnTo>
                    <a:pt x="416554" y="1288170"/>
                  </a:lnTo>
                  <a:lnTo>
                    <a:pt x="459630" y="1309442"/>
                  </a:lnTo>
                  <a:lnTo>
                    <a:pt x="504306" y="1329299"/>
                  </a:lnTo>
                  <a:lnTo>
                    <a:pt x="550508" y="1347691"/>
                  </a:lnTo>
                  <a:lnTo>
                    <a:pt x="598161" y="1364567"/>
                  </a:lnTo>
                  <a:lnTo>
                    <a:pt x="647190" y="1379879"/>
                  </a:lnTo>
                  <a:lnTo>
                    <a:pt x="697521" y="1393575"/>
                  </a:lnTo>
                  <a:lnTo>
                    <a:pt x="749078" y="1405607"/>
                  </a:lnTo>
                  <a:lnTo>
                    <a:pt x="801788" y="1415925"/>
                  </a:lnTo>
                  <a:lnTo>
                    <a:pt x="855576" y="1424478"/>
                  </a:lnTo>
                  <a:lnTo>
                    <a:pt x="910366" y="1431217"/>
                  </a:lnTo>
                  <a:lnTo>
                    <a:pt x="966085" y="1436092"/>
                  </a:lnTo>
                  <a:lnTo>
                    <a:pt x="1022657" y="1439054"/>
                  </a:lnTo>
                  <a:lnTo>
                    <a:pt x="1080008" y="1440053"/>
                  </a:lnTo>
                  <a:lnTo>
                    <a:pt x="1137370" y="1439054"/>
                  </a:lnTo>
                  <a:lnTo>
                    <a:pt x="1193952" y="1436092"/>
                  </a:lnTo>
                  <a:lnTo>
                    <a:pt x="1249679" y="1431217"/>
                  </a:lnTo>
                  <a:lnTo>
                    <a:pt x="1304477" y="1424478"/>
                  </a:lnTo>
                  <a:lnTo>
                    <a:pt x="1358270" y="1415925"/>
                  </a:lnTo>
                  <a:lnTo>
                    <a:pt x="1410985" y="1405607"/>
                  </a:lnTo>
                  <a:lnTo>
                    <a:pt x="1462546" y="1393575"/>
                  </a:lnTo>
                  <a:lnTo>
                    <a:pt x="1512879" y="1379879"/>
                  </a:lnTo>
                  <a:lnTo>
                    <a:pt x="1561910" y="1364567"/>
                  </a:lnTo>
                  <a:lnTo>
                    <a:pt x="1609564" y="1347691"/>
                  </a:lnTo>
                  <a:lnTo>
                    <a:pt x="1655765" y="1329299"/>
                  </a:lnTo>
                  <a:lnTo>
                    <a:pt x="1700441" y="1309442"/>
                  </a:lnTo>
                  <a:lnTo>
                    <a:pt x="1743515" y="1288170"/>
                  </a:lnTo>
                  <a:lnTo>
                    <a:pt x="1784913" y="1265531"/>
                  </a:lnTo>
                  <a:lnTo>
                    <a:pt x="1824562" y="1241577"/>
                  </a:lnTo>
                  <a:lnTo>
                    <a:pt x="1862385" y="1216356"/>
                  </a:lnTo>
                  <a:lnTo>
                    <a:pt x="1898309" y="1189919"/>
                  </a:lnTo>
                  <a:lnTo>
                    <a:pt x="1932259" y="1162315"/>
                  </a:lnTo>
                  <a:lnTo>
                    <a:pt x="1964160" y="1133594"/>
                  </a:lnTo>
                  <a:lnTo>
                    <a:pt x="1993938" y="1103807"/>
                  </a:lnTo>
                  <a:lnTo>
                    <a:pt x="2021518" y="1073002"/>
                  </a:lnTo>
                  <a:lnTo>
                    <a:pt x="2046825" y="1041230"/>
                  </a:lnTo>
                  <a:lnTo>
                    <a:pt x="2069785" y="1008540"/>
                  </a:lnTo>
                  <a:lnTo>
                    <a:pt x="2090324" y="974982"/>
                  </a:lnTo>
                  <a:lnTo>
                    <a:pt x="2108366" y="940606"/>
                  </a:lnTo>
                  <a:lnTo>
                    <a:pt x="2123837" y="905462"/>
                  </a:lnTo>
                  <a:lnTo>
                    <a:pt x="2146767" y="833069"/>
                  </a:lnTo>
                  <a:lnTo>
                    <a:pt x="2158519" y="758200"/>
                  </a:lnTo>
                  <a:lnTo>
                    <a:pt x="2160016" y="719963"/>
                  </a:lnTo>
                  <a:lnTo>
                    <a:pt x="2158519" y="681725"/>
                  </a:lnTo>
                  <a:lnTo>
                    <a:pt x="2146767" y="606859"/>
                  </a:lnTo>
                  <a:lnTo>
                    <a:pt x="2123837" y="534471"/>
                  </a:lnTo>
                  <a:lnTo>
                    <a:pt x="2108366" y="499331"/>
                  </a:lnTo>
                  <a:lnTo>
                    <a:pt x="2090324" y="464960"/>
                  </a:lnTo>
                  <a:lnTo>
                    <a:pt x="2069785" y="431406"/>
                  </a:lnTo>
                  <a:lnTo>
                    <a:pt x="2046825" y="398721"/>
                  </a:lnTo>
                  <a:lnTo>
                    <a:pt x="2021518" y="366954"/>
                  </a:lnTo>
                  <a:lnTo>
                    <a:pt x="1993938" y="336155"/>
                  </a:lnTo>
                  <a:lnTo>
                    <a:pt x="1964160" y="306373"/>
                  </a:lnTo>
                  <a:lnTo>
                    <a:pt x="1932259" y="277658"/>
                  </a:lnTo>
                  <a:lnTo>
                    <a:pt x="1898309" y="250061"/>
                  </a:lnTo>
                  <a:lnTo>
                    <a:pt x="1862385" y="223630"/>
                  </a:lnTo>
                  <a:lnTo>
                    <a:pt x="1824562" y="198415"/>
                  </a:lnTo>
                  <a:lnTo>
                    <a:pt x="1784913" y="174467"/>
                  </a:lnTo>
                  <a:lnTo>
                    <a:pt x="1743515" y="151834"/>
                  </a:lnTo>
                  <a:lnTo>
                    <a:pt x="1700441" y="130567"/>
                  </a:lnTo>
                  <a:lnTo>
                    <a:pt x="1655765" y="110716"/>
                  </a:lnTo>
                  <a:lnTo>
                    <a:pt x="1609564" y="92330"/>
                  </a:lnTo>
                  <a:lnTo>
                    <a:pt x="1561910" y="75459"/>
                  </a:lnTo>
                  <a:lnTo>
                    <a:pt x="1512879" y="60152"/>
                  </a:lnTo>
                  <a:lnTo>
                    <a:pt x="1462546" y="46460"/>
                  </a:lnTo>
                  <a:lnTo>
                    <a:pt x="1410985" y="34432"/>
                  </a:lnTo>
                  <a:lnTo>
                    <a:pt x="1358270" y="24119"/>
                  </a:lnTo>
                  <a:lnTo>
                    <a:pt x="1304477" y="15568"/>
                  </a:lnTo>
                  <a:lnTo>
                    <a:pt x="1249679" y="8832"/>
                  </a:lnTo>
                  <a:lnTo>
                    <a:pt x="1193952" y="3958"/>
                  </a:lnTo>
                  <a:lnTo>
                    <a:pt x="1137370" y="997"/>
                  </a:lnTo>
                  <a:lnTo>
                    <a:pt x="1080008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503549" y="228600"/>
              <a:ext cx="2160270" cy="1440180"/>
            </a:xfrm>
            <a:custGeom>
              <a:avLst/>
              <a:gdLst/>
              <a:ahLst/>
              <a:cxnLst/>
              <a:rect l="l" t="t" r="r" b="b"/>
              <a:pathLst>
                <a:path w="2160270" h="1440180">
                  <a:moveTo>
                    <a:pt x="0" y="719963"/>
                  </a:moveTo>
                  <a:lnTo>
                    <a:pt x="1497" y="681725"/>
                  </a:lnTo>
                  <a:lnTo>
                    <a:pt x="13251" y="606859"/>
                  </a:lnTo>
                  <a:lnTo>
                    <a:pt x="36187" y="534471"/>
                  </a:lnTo>
                  <a:lnTo>
                    <a:pt x="51661" y="499331"/>
                  </a:lnTo>
                  <a:lnTo>
                    <a:pt x="69706" y="464960"/>
                  </a:lnTo>
                  <a:lnTo>
                    <a:pt x="90249" y="431406"/>
                  </a:lnTo>
                  <a:lnTo>
                    <a:pt x="113213" y="398721"/>
                  </a:lnTo>
                  <a:lnTo>
                    <a:pt x="138524" y="366954"/>
                  </a:lnTo>
                  <a:lnTo>
                    <a:pt x="166108" y="336155"/>
                  </a:lnTo>
                  <a:lnTo>
                    <a:pt x="195890" y="306373"/>
                  </a:lnTo>
                  <a:lnTo>
                    <a:pt x="227795" y="277658"/>
                  </a:lnTo>
                  <a:lnTo>
                    <a:pt x="261749" y="250061"/>
                  </a:lnTo>
                  <a:lnTo>
                    <a:pt x="297676" y="223630"/>
                  </a:lnTo>
                  <a:lnTo>
                    <a:pt x="335502" y="198415"/>
                  </a:lnTo>
                  <a:lnTo>
                    <a:pt x="375153" y="174467"/>
                  </a:lnTo>
                  <a:lnTo>
                    <a:pt x="416554" y="151834"/>
                  </a:lnTo>
                  <a:lnTo>
                    <a:pt x="459630" y="130567"/>
                  </a:lnTo>
                  <a:lnTo>
                    <a:pt x="504306" y="110716"/>
                  </a:lnTo>
                  <a:lnTo>
                    <a:pt x="550508" y="92330"/>
                  </a:lnTo>
                  <a:lnTo>
                    <a:pt x="598161" y="75459"/>
                  </a:lnTo>
                  <a:lnTo>
                    <a:pt x="647190" y="60152"/>
                  </a:lnTo>
                  <a:lnTo>
                    <a:pt x="697521" y="46460"/>
                  </a:lnTo>
                  <a:lnTo>
                    <a:pt x="749078" y="34432"/>
                  </a:lnTo>
                  <a:lnTo>
                    <a:pt x="801788" y="24119"/>
                  </a:lnTo>
                  <a:lnTo>
                    <a:pt x="855576" y="15568"/>
                  </a:lnTo>
                  <a:lnTo>
                    <a:pt x="910366" y="8832"/>
                  </a:lnTo>
                  <a:lnTo>
                    <a:pt x="966085" y="3958"/>
                  </a:lnTo>
                  <a:lnTo>
                    <a:pt x="1022657" y="997"/>
                  </a:lnTo>
                  <a:lnTo>
                    <a:pt x="1080008" y="0"/>
                  </a:lnTo>
                  <a:lnTo>
                    <a:pt x="1137370" y="997"/>
                  </a:lnTo>
                  <a:lnTo>
                    <a:pt x="1193952" y="3958"/>
                  </a:lnTo>
                  <a:lnTo>
                    <a:pt x="1249679" y="8832"/>
                  </a:lnTo>
                  <a:lnTo>
                    <a:pt x="1304477" y="15568"/>
                  </a:lnTo>
                  <a:lnTo>
                    <a:pt x="1358270" y="24119"/>
                  </a:lnTo>
                  <a:lnTo>
                    <a:pt x="1410985" y="34432"/>
                  </a:lnTo>
                  <a:lnTo>
                    <a:pt x="1462546" y="46460"/>
                  </a:lnTo>
                  <a:lnTo>
                    <a:pt x="1512879" y="60152"/>
                  </a:lnTo>
                  <a:lnTo>
                    <a:pt x="1561910" y="75459"/>
                  </a:lnTo>
                  <a:lnTo>
                    <a:pt x="1609564" y="92330"/>
                  </a:lnTo>
                  <a:lnTo>
                    <a:pt x="1655765" y="110716"/>
                  </a:lnTo>
                  <a:lnTo>
                    <a:pt x="1700441" y="130567"/>
                  </a:lnTo>
                  <a:lnTo>
                    <a:pt x="1743515" y="151834"/>
                  </a:lnTo>
                  <a:lnTo>
                    <a:pt x="1784913" y="174467"/>
                  </a:lnTo>
                  <a:lnTo>
                    <a:pt x="1824562" y="198415"/>
                  </a:lnTo>
                  <a:lnTo>
                    <a:pt x="1862385" y="223630"/>
                  </a:lnTo>
                  <a:lnTo>
                    <a:pt x="1898309" y="250061"/>
                  </a:lnTo>
                  <a:lnTo>
                    <a:pt x="1932259" y="277658"/>
                  </a:lnTo>
                  <a:lnTo>
                    <a:pt x="1964160" y="306373"/>
                  </a:lnTo>
                  <a:lnTo>
                    <a:pt x="1993938" y="336155"/>
                  </a:lnTo>
                  <a:lnTo>
                    <a:pt x="2021518" y="366954"/>
                  </a:lnTo>
                  <a:lnTo>
                    <a:pt x="2046825" y="398721"/>
                  </a:lnTo>
                  <a:lnTo>
                    <a:pt x="2069785" y="431406"/>
                  </a:lnTo>
                  <a:lnTo>
                    <a:pt x="2090324" y="464960"/>
                  </a:lnTo>
                  <a:lnTo>
                    <a:pt x="2108366" y="499331"/>
                  </a:lnTo>
                  <a:lnTo>
                    <a:pt x="2123837" y="534471"/>
                  </a:lnTo>
                  <a:lnTo>
                    <a:pt x="2146767" y="606859"/>
                  </a:lnTo>
                  <a:lnTo>
                    <a:pt x="2158519" y="681725"/>
                  </a:lnTo>
                  <a:lnTo>
                    <a:pt x="2160016" y="719963"/>
                  </a:lnTo>
                  <a:lnTo>
                    <a:pt x="2158519" y="758200"/>
                  </a:lnTo>
                  <a:lnTo>
                    <a:pt x="2146767" y="833069"/>
                  </a:lnTo>
                  <a:lnTo>
                    <a:pt x="2123837" y="905462"/>
                  </a:lnTo>
                  <a:lnTo>
                    <a:pt x="2108366" y="940606"/>
                  </a:lnTo>
                  <a:lnTo>
                    <a:pt x="2090324" y="974982"/>
                  </a:lnTo>
                  <a:lnTo>
                    <a:pt x="2069785" y="1008540"/>
                  </a:lnTo>
                  <a:lnTo>
                    <a:pt x="2046825" y="1041230"/>
                  </a:lnTo>
                  <a:lnTo>
                    <a:pt x="2021518" y="1073002"/>
                  </a:lnTo>
                  <a:lnTo>
                    <a:pt x="1993938" y="1103807"/>
                  </a:lnTo>
                  <a:lnTo>
                    <a:pt x="1964160" y="1133594"/>
                  </a:lnTo>
                  <a:lnTo>
                    <a:pt x="1932259" y="1162315"/>
                  </a:lnTo>
                  <a:lnTo>
                    <a:pt x="1898309" y="1189919"/>
                  </a:lnTo>
                  <a:lnTo>
                    <a:pt x="1862385" y="1216356"/>
                  </a:lnTo>
                  <a:lnTo>
                    <a:pt x="1824562" y="1241577"/>
                  </a:lnTo>
                  <a:lnTo>
                    <a:pt x="1784913" y="1265531"/>
                  </a:lnTo>
                  <a:lnTo>
                    <a:pt x="1743515" y="1288170"/>
                  </a:lnTo>
                  <a:lnTo>
                    <a:pt x="1700441" y="1309442"/>
                  </a:lnTo>
                  <a:lnTo>
                    <a:pt x="1655765" y="1329299"/>
                  </a:lnTo>
                  <a:lnTo>
                    <a:pt x="1609564" y="1347691"/>
                  </a:lnTo>
                  <a:lnTo>
                    <a:pt x="1561910" y="1364567"/>
                  </a:lnTo>
                  <a:lnTo>
                    <a:pt x="1512879" y="1379879"/>
                  </a:lnTo>
                  <a:lnTo>
                    <a:pt x="1462546" y="1393575"/>
                  </a:lnTo>
                  <a:lnTo>
                    <a:pt x="1410985" y="1405607"/>
                  </a:lnTo>
                  <a:lnTo>
                    <a:pt x="1358270" y="1415925"/>
                  </a:lnTo>
                  <a:lnTo>
                    <a:pt x="1304477" y="1424478"/>
                  </a:lnTo>
                  <a:lnTo>
                    <a:pt x="1249679" y="1431217"/>
                  </a:lnTo>
                  <a:lnTo>
                    <a:pt x="1193952" y="1436092"/>
                  </a:lnTo>
                  <a:lnTo>
                    <a:pt x="1137370" y="1439054"/>
                  </a:lnTo>
                  <a:lnTo>
                    <a:pt x="1080008" y="1440053"/>
                  </a:lnTo>
                  <a:lnTo>
                    <a:pt x="1022657" y="1439054"/>
                  </a:lnTo>
                  <a:lnTo>
                    <a:pt x="966085" y="1436092"/>
                  </a:lnTo>
                  <a:lnTo>
                    <a:pt x="910366" y="1431217"/>
                  </a:lnTo>
                  <a:lnTo>
                    <a:pt x="855576" y="1424478"/>
                  </a:lnTo>
                  <a:lnTo>
                    <a:pt x="801788" y="1415925"/>
                  </a:lnTo>
                  <a:lnTo>
                    <a:pt x="749078" y="1405607"/>
                  </a:lnTo>
                  <a:lnTo>
                    <a:pt x="697521" y="1393575"/>
                  </a:lnTo>
                  <a:lnTo>
                    <a:pt x="647190" y="1379879"/>
                  </a:lnTo>
                  <a:lnTo>
                    <a:pt x="598161" y="1364567"/>
                  </a:lnTo>
                  <a:lnTo>
                    <a:pt x="550508" y="1347691"/>
                  </a:lnTo>
                  <a:lnTo>
                    <a:pt x="504306" y="1329299"/>
                  </a:lnTo>
                  <a:lnTo>
                    <a:pt x="459630" y="1309442"/>
                  </a:lnTo>
                  <a:lnTo>
                    <a:pt x="416554" y="1288170"/>
                  </a:lnTo>
                  <a:lnTo>
                    <a:pt x="375153" y="1265531"/>
                  </a:lnTo>
                  <a:lnTo>
                    <a:pt x="335502" y="1241577"/>
                  </a:lnTo>
                  <a:lnTo>
                    <a:pt x="297676" y="1216356"/>
                  </a:lnTo>
                  <a:lnTo>
                    <a:pt x="261749" y="1189919"/>
                  </a:lnTo>
                  <a:lnTo>
                    <a:pt x="227795" y="1162315"/>
                  </a:lnTo>
                  <a:lnTo>
                    <a:pt x="195890" y="1133594"/>
                  </a:lnTo>
                  <a:lnTo>
                    <a:pt x="166108" y="1103807"/>
                  </a:lnTo>
                  <a:lnTo>
                    <a:pt x="138524" y="1073002"/>
                  </a:lnTo>
                  <a:lnTo>
                    <a:pt x="113213" y="1041230"/>
                  </a:lnTo>
                  <a:lnTo>
                    <a:pt x="90249" y="1008540"/>
                  </a:lnTo>
                  <a:lnTo>
                    <a:pt x="69706" y="974982"/>
                  </a:lnTo>
                  <a:lnTo>
                    <a:pt x="51661" y="940606"/>
                  </a:lnTo>
                  <a:lnTo>
                    <a:pt x="36187" y="905462"/>
                  </a:lnTo>
                  <a:lnTo>
                    <a:pt x="13251" y="833069"/>
                  </a:lnTo>
                  <a:lnTo>
                    <a:pt x="1497" y="758200"/>
                  </a:lnTo>
                  <a:lnTo>
                    <a:pt x="0" y="71996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751455" y="2584196"/>
              <a:ext cx="1440180" cy="1440180"/>
            </a:xfrm>
            <a:custGeom>
              <a:avLst/>
              <a:gdLst/>
              <a:ahLst/>
              <a:cxnLst/>
              <a:rect l="l" t="t" r="r" b="b"/>
              <a:pathLst>
                <a:path w="1440179" h="1440179">
                  <a:moveTo>
                    <a:pt x="1440053" y="0"/>
                  </a:moveTo>
                  <a:lnTo>
                    <a:pt x="0" y="0"/>
                  </a:lnTo>
                  <a:lnTo>
                    <a:pt x="0" y="1440052"/>
                  </a:lnTo>
                  <a:lnTo>
                    <a:pt x="1440053" y="1440052"/>
                  </a:lnTo>
                  <a:lnTo>
                    <a:pt x="1440053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751455" y="2584196"/>
              <a:ext cx="1440180" cy="1440180"/>
            </a:xfrm>
            <a:custGeom>
              <a:avLst/>
              <a:gdLst/>
              <a:ahLst/>
              <a:cxnLst/>
              <a:rect l="l" t="t" r="r" b="b"/>
              <a:pathLst>
                <a:path w="1440179" h="1440179">
                  <a:moveTo>
                    <a:pt x="0" y="1440052"/>
                  </a:moveTo>
                  <a:lnTo>
                    <a:pt x="1440053" y="1440052"/>
                  </a:lnTo>
                  <a:lnTo>
                    <a:pt x="1440053" y="0"/>
                  </a:lnTo>
                  <a:lnTo>
                    <a:pt x="0" y="0"/>
                  </a:lnTo>
                  <a:lnTo>
                    <a:pt x="0" y="1440052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4200" y="4032037"/>
              <a:ext cx="2595467" cy="1423706"/>
            </a:xfrm>
            <a:prstGeom prst="rect">
              <a:avLst/>
            </a:prstGeom>
          </p:spPr>
        </p:pic>
      </p:grpSp>
      <p:sp>
        <p:nvSpPr>
          <p:cNvPr id="9" name="object 9" descr=""/>
          <p:cNvSpPr txBox="1"/>
          <p:nvPr/>
        </p:nvSpPr>
        <p:spPr>
          <a:xfrm>
            <a:off x="1028572" y="57658"/>
            <a:ext cx="1440180" cy="1440180"/>
          </a:xfrm>
          <a:prstGeom prst="rect">
            <a:avLst/>
          </a:prstGeom>
          <a:solidFill>
            <a:srgbClr val="FD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algn="ctr" marL="165735" marR="158115">
              <a:lnSpc>
                <a:spcPct val="100000"/>
              </a:lnSpc>
              <a:spcBef>
                <a:spcPts val="1230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have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eternal optimism?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071486" y="67183"/>
            <a:ext cx="1440180" cy="1440180"/>
          </a:xfrm>
          <a:prstGeom prst="rect"/>
          <a:solidFill>
            <a:srgbClr val="FDFFF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 algn="ctr" marL="173355" marR="164465">
              <a:lnSpc>
                <a:spcPct val="100000"/>
              </a:lnSpc>
              <a:spcBef>
                <a:spcPts val="1055"/>
              </a:spcBef>
            </a:pPr>
            <a:r>
              <a:rPr dirty="0"/>
              <a:t>Who</a:t>
            </a:r>
            <a:r>
              <a:rPr dirty="0" spc="-15"/>
              <a:t> </a:t>
            </a:r>
            <a:r>
              <a:rPr dirty="0"/>
              <a:t>gets</a:t>
            </a:r>
            <a:r>
              <a:rPr dirty="0" spc="-20"/>
              <a:t> </a:t>
            </a:r>
            <a:r>
              <a:rPr dirty="0" spc="-25"/>
              <a:t>to </a:t>
            </a:r>
            <a:r>
              <a:rPr dirty="0" spc="-10"/>
              <a:t>challenge </a:t>
            </a:r>
            <a:r>
              <a:rPr dirty="0" spc="-20"/>
              <a:t>you?</a:t>
            </a:r>
          </a:p>
        </p:txBody>
      </p:sp>
      <p:sp>
        <p:nvSpPr>
          <p:cNvPr id="11" name="object 11" descr=""/>
          <p:cNvSpPr txBox="1"/>
          <p:nvPr/>
        </p:nvSpPr>
        <p:spPr>
          <a:xfrm>
            <a:off x="3914647" y="704469"/>
            <a:ext cx="133794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150" marR="5080" indent="-45085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believe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your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own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BS?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925826" y="2633853"/>
            <a:ext cx="1091565" cy="1306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 indent="63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has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an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eclectic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skill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set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around business,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personal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50">
                <a:solidFill>
                  <a:srgbClr val="2D3842"/>
                </a:solidFill>
                <a:latin typeface="Montserrat"/>
                <a:cs typeface="Montserrat"/>
              </a:rPr>
              <a:t>&amp;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life?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17854" y="4366005"/>
            <a:ext cx="1466215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254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can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you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bounce</a:t>
            </a:r>
            <a:r>
              <a:rPr dirty="0" sz="1400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stuff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off,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not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conflicted?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3150008" y="74676"/>
            <a:ext cx="7315200" cy="6272530"/>
            <a:chOff x="3150008" y="74676"/>
            <a:chExt cx="7315200" cy="6272530"/>
          </a:xfrm>
        </p:grpSpPr>
        <p:sp>
          <p:nvSpPr>
            <p:cNvPr id="15" name="object 15" descr=""/>
            <p:cNvSpPr/>
            <p:nvPr/>
          </p:nvSpPr>
          <p:spPr>
            <a:xfrm>
              <a:off x="3831462" y="3972814"/>
              <a:ext cx="360045" cy="392430"/>
            </a:xfrm>
            <a:custGeom>
              <a:avLst/>
              <a:gdLst/>
              <a:ahLst/>
              <a:cxnLst/>
              <a:rect l="l" t="t" r="r" b="b"/>
              <a:pathLst>
                <a:path w="360045" h="392429">
                  <a:moveTo>
                    <a:pt x="359917" y="0"/>
                  </a:moveTo>
                  <a:lnTo>
                    <a:pt x="0" y="0"/>
                  </a:lnTo>
                  <a:lnTo>
                    <a:pt x="51435" y="392175"/>
                  </a:lnTo>
                  <a:lnTo>
                    <a:pt x="359917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50008" y="5468207"/>
              <a:ext cx="359763" cy="314348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81416" y="4984178"/>
              <a:ext cx="539664" cy="471564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978552" y="5625512"/>
              <a:ext cx="359826" cy="314323"/>
            </a:xfrm>
            <a:prstGeom prst="rect">
              <a:avLst/>
            </a:prstGeom>
          </p:spPr>
        </p:pic>
        <p:sp>
          <p:nvSpPr>
            <p:cNvPr id="19" name="object 19" descr=""/>
            <p:cNvSpPr/>
            <p:nvPr/>
          </p:nvSpPr>
          <p:spPr>
            <a:xfrm>
              <a:off x="8459977" y="5985002"/>
              <a:ext cx="630555" cy="360045"/>
            </a:xfrm>
            <a:custGeom>
              <a:avLst/>
              <a:gdLst/>
              <a:ahLst/>
              <a:cxnLst/>
              <a:rect l="l" t="t" r="r" b="b"/>
              <a:pathLst>
                <a:path w="630554" h="360045">
                  <a:moveTo>
                    <a:pt x="314960" y="0"/>
                  </a:moveTo>
                  <a:lnTo>
                    <a:pt x="258367" y="2901"/>
                  </a:lnTo>
                  <a:lnTo>
                    <a:pt x="205094" y="11267"/>
                  </a:lnTo>
                  <a:lnTo>
                    <a:pt x="156031" y="24586"/>
                  </a:lnTo>
                  <a:lnTo>
                    <a:pt x="112070" y="42348"/>
                  </a:lnTo>
                  <a:lnTo>
                    <a:pt x="74102" y="64044"/>
                  </a:lnTo>
                  <a:lnTo>
                    <a:pt x="43020" y="89163"/>
                  </a:lnTo>
                  <a:lnTo>
                    <a:pt x="5077" y="147630"/>
                  </a:lnTo>
                  <a:lnTo>
                    <a:pt x="0" y="179959"/>
                  </a:lnTo>
                  <a:lnTo>
                    <a:pt x="5077" y="212323"/>
                  </a:lnTo>
                  <a:lnTo>
                    <a:pt x="43020" y="270830"/>
                  </a:lnTo>
                  <a:lnTo>
                    <a:pt x="74102" y="295957"/>
                  </a:lnTo>
                  <a:lnTo>
                    <a:pt x="112070" y="317655"/>
                  </a:lnTo>
                  <a:lnTo>
                    <a:pt x="156031" y="335416"/>
                  </a:lnTo>
                  <a:lnTo>
                    <a:pt x="205094" y="348731"/>
                  </a:lnTo>
                  <a:lnTo>
                    <a:pt x="258367" y="357093"/>
                  </a:lnTo>
                  <a:lnTo>
                    <a:pt x="314960" y="359994"/>
                  </a:lnTo>
                  <a:lnTo>
                    <a:pt x="371589" y="357093"/>
                  </a:lnTo>
                  <a:lnTo>
                    <a:pt x="424892" y="348731"/>
                  </a:lnTo>
                  <a:lnTo>
                    <a:pt x="473978" y="335416"/>
                  </a:lnTo>
                  <a:lnTo>
                    <a:pt x="517955" y="317655"/>
                  </a:lnTo>
                  <a:lnTo>
                    <a:pt x="555933" y="295957"/>
                  </a:lnTo>
                  <a:lnTo>
                    <a:pt x="587022" y="270830"/>
                  </a:lnTo>
                  <a:lnTo>
                    <a:pt x="624969" y="212323"/>
                  </a:lnTo>
                  <a:lnTo>
                    <a:pt x="630047" y="179959"/>
                  </a:lnTo>
                  <a:lnTo>
                    <a:pt x="624969" y="147630"/>
                  </a:lnTo>
                  <a:lnTo>
                    <a:pt x="587022" y="89163"/>
                  </a:lnTo>
                  <a:lnTo>
                    <a:pt x="555933" y="64044"/>
                  </a:lnTo>
                  <a:lnTo>
                    <a:pt x="517955" y="42348"/>
                  </a:lnTo>
                  <a:lnTo>
                    <a:pt x="473978" y="24586"/>
                  </a:lnTo>
                  <a:lnTo>
                    <a:pt x="424892" y="11267"/>
                  </a:lnTo>
                  <a:lnTo>
                    <a:pt x="371589" y="2901"/>
                  </a:lnTo>
                  <a:lnTo>
                    <a:pt x="314960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459977" y="5985002"/>
              <a:ext cx="630555" cy="360045"/>
            </a:xfrm>
            <a:custGeom>
              <a:avLst/>
              <a:gdLst/>
              <a:ahLst/>
              <a:cxnLst/>
              <a:rect l="l" t="t" r="r" b="b"/>
              <a:pathLst>
                <a:path w="630554" h="360045">
                  <a:moveTo>
                    <a:pt x="0" y="179959"/>
                  </a:moveTo>
                  <a:lnTo>
                    <a:pt x="19714" y="117195"/>
                  </a:lnTo>
                  <a:lnTo>
                    <a:pt x="74102" y="64044"/>
                  </a:lnTo>
                  <a:lnTo>
                    <a:pt x="112070" y="42348"/>
                  </a:lnTo>
                  <a:lnTo>
                    <a:pt x="156031" y="24586"/>
                  </a:lnTo>
                  <a:lnTo>
                    <a:pt x="205094" y="11267"/>
                  </a:lnTo>
                  <a:lnTo>
                    <a:pt x="258367" y="2901"/>
                  </a:lnTo>
                  <a:lnTo>
                    <a:pt x="314960" y="0"/>
                  </a:lnTo>
                  <a:lnTo>
                    <a:pt x="371589" y="2901"/>
                  </a:lnTo>
                  <a:lnTo>
                    <a:pt x="424892" y="11267"/>
                  </a:lnTo>
                  <a:lnTo>
                    <a:pt x="473978" y="24586"/>
                  </a:lnTo>
                  <a:lnTo>
                    <a:pt x="517955" y="42348"/>
                  </a:lnTo>
                  <a:lnTo>
                    <a:pt x="555933" y="64044"/>
                  </a:lnTo>
                  <a:lnTo>
                    <a:pt x="587022" y="89163"/>
                  </a:lnTo>
                  <a:lnTo>
                    <a:pt x="624969" y="147630"/>
                  </a:lnTo>
                  <a:lnTo>
                    <a:pt x="630047" y="179959"/>
                  </a:lnTo>
                  <a:lnTo>
                    <a:pt x="624969" y="212323"/>
                  </a:lnTo>
                  <a:lnTo>
                    <a:pt x="587022" y="270830"/>
                  </a:lnTo>
                  <a:lnTo>
                    <a:pt x="555933" y="295957"/>
                  </a:lnTo>
                  <a:lnTo>
                    <a:pt x="517955" y="317655"/>
                  </a:lnTo>
                  <a:lnTo>
                    <a:pt x="473978" y="335416"/>
                  </a:lnTo>
                  <a:lnTo>
                    <a:pt x="424892" y="348731"/>
                  </a:lnTo>
                  <a:lnTo>
                    <a:pt x="371589" y="357093"/>
                  </a:lnTo>
                  <a:lnTo>
                    <a:pt x="314960" y="359994"/>
                  </a:lnTo>
                  <a:lnTo>
                    <a:pt x="258367" y="357093"/>
                  </a:lnTo>
                  <a:lnTo>
                    <a:pt x="205094" y="348731"/>
                  </a:lnTo>
                  <a:lnTo>
                    <a:pt x="156031" y="335416"/>
                  </a:lnTo>
                  <a:lnTo>
                    <a:pt x="112070" y="317655"/>
                  </a:lnTo>
                  <a:lnTo>
                    <a:pt x="74102" y="295957"/>
                  </a:lnTo>
                  <a:lnTo>
                    <a:pt x="43020" y="270830"/>
                  </a:lnTo>
                  <a:lnTo>
                    <a:pt x="5077" y="212323"/>
                  </a:lnTo>
                  <a:lnTo>
                    <a:pt x="0" y="179959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193656" y="74676"/>
              <a:ext cx="1269746" cy="536067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4037202" y="1845056"/>
              <a:ext cx="629920" cy="360045"/>
            </a:xfrm>
            <a:custGeom>
              <a:avLst/>
              <a:gdLst/>
              <a:ahLst/>
              <a:cxnLst/>
              <a:rect l="l" t="t" r="r" b="b"/>
              <a:pathLst>
                <a:path w="629920" h="360044">
                  <a:moveTo>
                    <a:pt x="314960" y="0"/>
                  </a:moveTo>
                  <a:lnTo>
                    <a:pt x="258334" y="2897"/>
                  </a:lnTo>
                  <a:lnTo>
                    <a:pt x="205043" y="11252"/>
                  </a:lnTo>
                  <a:lnTo>
                    <a:pt x="155974" y="24558"/>
                  </a:lnTo>
                  <a:lnTo>
                    <a:pt x="112017" y="42306"/>
                  </a:lnTo>
                  <a:lnTo>
                    <a:pt x="74060" y="63992"/>
                  </a:lnTo>
                  <a:lnTo>
                    <a:pt x="42991" y="89106"/>
                  </a:lnTo>
                  <a:lnTo>
                    <a:pt x="5073" y="147597"/>
                  </a:lnTo>
                  <a:lnTo>
                    <a:pt x="0" y="179959"/>
                  </a:lnTo>
                  <a:lnTo>
                    <a:pt x="5073" y="212320"/>
                  </a:lnTo>
                  <a:lnTo>
                    <a:pt x="42991" y="270811"/>
                  </a:lnTo>
                  <a:lnTo>
                    <a:pt x="74060" y="295925"/>
                  </a:lnTo>
                  <a:lnTo>
                    <a:pt x="112017" y="317611"/>
                  </a:lnTo>
                  <a:lnTo>
                    <a:pt x="155974" y="335359"/>
                  </a:lnTo>
                  <a:lnTo>
                    <a:pt x="205043" y="348665"/>
                  </a:lnTo>
                  <a:lnTo>
                    <a:pt x="258334" y="357020"/>
                  </a:lnTo>
                  <a:lnTo>
                    <a:pt x="314960" y="359918"/>
                  </a:lnTo>
                  <a:lnTo>
                    <a:pt x="371585" y="357020"/>
                  </a:lnTo>
                  <a:lnTo>
                    <a:pt x="424876" y="348665"/>
                  </a:lnTo>
                  <a:lnTo>
                    <a:pt x="473945" y="335359"/>
                  </a:lnTo>
                  <a:lnTo>
                    <a:pt x="517902" y="317611"/>
                  </a:lnTo>
                  <a:lnTo>
                    <a:pt x="555859" y="295925"/>
                  </a:lnTo>
                  <a:lnTo>
                    <a:pt x="586928" y="270811"/>
                  </a:lnTo>
                  <a:lnTo>
                    <a:pt x="624846" y="212320"/>
                  </a:lnTo>
                  <a:lnTo>
                    <a:pt x="629920" y="179959"/>
                  </a:lnTo>
                  <a:lnTo>
                    <a:pt x="624846" y="147597"/>
                  </a:lnTo>
                  <a:lnTo>
                    <a:pt x="586928" y="89106"/>
                  </a:lnTo>
                  <a:lnTo>
                    <a:pt x="555859" y="63992"/>
                  </a:lnTo>
                  <a:lnTo>
                    <a:pt x="517902" y="42306"/>
                  </a:lnTo>
                  <a:lnTo>
                    <a:pt x="473945" y="24558"/>
                  </a:lnTo>
                  <a:lnTo>
                    <a:pt x="424876" y="11252"/>
                  </a:lnTo>
                  <a:lnTo>
                    <a:pt x="371585" y="2897"/>
                  </a:lnTo>
                  <a:lnTo>
                    <a:pt x="314960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4037202" y="1845056"/>
              <a:ext cx="629920" cy="360045"/>
            </a:xfrm>
            <a:custGeom>
              <a:avLst/>
              <a:gdLst/>
              <a:ahLst/>
              <a:cxnLst/>
              <a:rect l="l" t="t" r="r" b="b"/>
              <a:pathLst>
                <a:path w="629920" h="360044">
                  <a:moveTo>
                    <a:pt x="0" y="179959"/>
                  </a:moveTo>
                  <a:lnTo>
                    <a:pt x="19699" y="117144"/>
                  </a:lnTo>
                  <a:lnTo>
                    <a:pt x="74060" y="63992"/>
                  </a:lnTo>
                  <a:lnTo>
                    <a:pt x="112017" y="42306"/>
                  </a:lnTo>
                  <a:lnTo>
                    <a:pt x="155974" y="24558"/>
                  </a:lnTo>
                  <a:lnTo>
                    <a:pt x="205043" y="11252"/>
                  </a:lnTo>
                  <a:lnTo>
                    <a:pt x="258334" y="2897"/>
                  </a:lnTo>
                  <a:lnTo>
                    <a:pt x="314960" y="0"/>
                  </a:lnTo>
                  <a:lnTo>
                    <a:pt x="371585" y="2897"/>
                  </a:lnTo>
                  <a:lnTo>
                    <a:pt x="424876" y="11252"/>
                  </a:lnTo>
                  <a:lnTo>
                    <a:pt x="473945" y="24558"/>
                  </a:lnTo>
                  <a:lnTo>
                    <a:pt x="517902" y="42306"/>
                  </a:lnTo>
                  <a:lnTo>
                    <a:pt x="555859" y="63992"/>
                  </a:lnTo>
                  <a:lnTo>
                    <a:pt x="586928" y="89106"/>
                  </a:lnTo>
                  <a:lnTo>
                    <a:pt x="624846" y="147597"/>
                  </a:lnTo>
                  <a:lnTo>
                    <a:pt x="629920" y="179959"/>
                  </a:lnTo>
                  <a:lnTo>
                    <a:pt x="624846" y="212320"/>
                  </a:lnTo>
                  <a:lnTo>
                    <a:pt x="586928" y="270811"/>
                  </a:lnTo>
                  <a:lnTo>
                    <a:pt x="555859" y="295925"/>
                  </a:lnTo>
                  <a:lnTo>
                    <a:pt x="517902" y="317611"/>
                  </a:lnTo>
                  <a:lnTo>
                    <a:pt x="473945" y="335359"/>
                  </a:lnTo>
                  <a:lnTo>
                    <a:pt x="424876" y="348665"/>
                  </a:lnTo>
                  <a:lnTo>
                    <a:pt x="371585" y="357020"/>
                  </a:lnTo>
                  <a:lnTo>
                    <a:pt x="314960" y="359918"/>
                  </a:lnTo>
                  <a:lnTo>
                    <a:pt x="258334" y="357020"/>
                  </a:lnTo>
                  <a:lnTo>
                    <a:pt x="205043" y="348665"/>
                  </a:lnTo>
                  <a:lnTo>
                    <a:pt x="155974" y="335359"/>
                  </a:lnTo>
                  <a:lnTo>
                    <a:pt x="112017" y="317611"/>
                  </a:lnTo>
                  <a:lnTo>
                    <a:pt x="74060" y="295925"/>
                  </a:lnTo>
                  <a:lnTo>
                    <a:pt x="42991" y="270811"/>
                  </a:lnTo>
                  <a:lnTo>
                    <a:pt x="5073" y="212320"/>
                  </a:lnTo>
                  <a:lnTo>
                    <a:pt x="0" y="179959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8303386" y="4397121"/>
              <a:ext cx="2160270" cy="1440180"/>
            </a:xfrm>
            <a:custGeom>
              <a:avLst/>
              <a:gdLst/>
              <a:ahLst/>
              <a:cxnLst/>
              <a:rect l="l" t="t" r="r" b="b"/>
              <a:pathLst>
                <a:path w="2160270" h="1440179">
                  <a:moveTo>
                    <a:pt x="1080008" y="0"/>
                  </a:moveTo>
                  <a:lnTo>
                    <a:pt x="1022645" y="997"/>
                  </a:lnTo>
                  <a:lnTo>
                    <a:pt x="966063" y="3958"/>
                  </a:lnTo>
                  <a:lnTo>
                    <a:pt x="910336" y="8832"/>
                  </a:lnTo>
                  <a:lnTo>
                    <a:pt x="855538" y="15568"/>
                  </a:lnTo>
                  <a:lnTo>
                    <a:pt x="801745" y="24119"/>
                  </a:lnTo>
                  <a:lnTo>
                    <a:pt x="749030" y="34432"/>
                  </a:lnTo>
                  <a:lnTo>
                    <a:pt x="697469" y="46460"/>
                  </a:lnTo>
                  <a:lnTo>
                    <a:pt x="647136" y="60152"/>
                  </a:lnTo>
                  <a:lnTo>
                    <a:pt x="598105" y="75459"/>
                  </a:lnTo>
                  <a:lnTo>
                    <a:pt x="550451" y="92330"/>
                  </a:lnTo>
                  <a:lnTo>
                    <a:pt x="504250" y="110716"/>
                  </a:lnTo>
                  <a:lnTo>
                    <a:pt x="459574" y="130567"/>
                  </a:lnTo>
                  <a:lnTo>
                    <a:pt x="416500" y="151834"/>
                  </a:lnTo>
                  <a:lnTo>
                    <a:pt x="375102" y="174467"/>
                  </a:lnTo>
                  <a:lnTo>
                    <a:pt x="335453" y="198415"/>
                  </a:lnTo>
                  <a:lnTo>
                    <a:pt x="297630" y="223630"/>
                  </a:lnTo>
                  <a:lnTo>
                    <a:pt x="261706" y="250061"/>
                  </a:lnTo>
                  <a:lnTo>
                    <a:pt x="227756" y="277658"/>
                  </a:lnTo>
                  <a:lnTo>
                    <a:pt x="195855" y="306373"/>
                  </a:lnTo>
                  <a:lnTo>
                    <a:pt x="166077" y="336155"/>
                  </a:lnTo>
                  <a:lnTo>
                    <a:pt x="138497" y="366954"/>
                  </a:lnTo>
                  <a:lnTo>
                    <a:pt x="113190" y="398721"/>
                  </a:lnTo>
                  <a:lnTo>
                    <a:pt x="90230" y="431406"/>
                  </a:lnTo>
                  <a:lnTo>
                    <a:pt x="69691" y="464960"/>
                  </a:lnTo>
                  <a:lnTo>
                    <a:pt x="51649" y="499331"/>
                  </a:lnTo>
                  <a:lnTo>
                    <a:pt x="36178" y="534471"/>
                  </a:lnTo>
                  <a:lnTo>
                    <a:pt x="13248" y="606859"/>
                  </a:lnTo>
                  <a:lnTo>
                    <a:pt x="1496" y="681725"/>
                  </a:lnTo>
                  <a:lnTo>
                    <a:pt x="0" y="719963"/>
                  </a:lnTo>
                  <a:lnTo>
                    <a:pt x="1496" y="758212"/>
                  </a:lnTo>
                  <a:lnTo>
                    <a:pt x="13248" y="833099"/>
                  </a:lnTo>
                  <a:lnTo>
                    <a:pt x="36178" y="905506"/>
                  </a:lnTo>
                  <a:lnTo>
                    <a:pt x="51649" y="940654"/>
                  </a:lnTo>
                  <a:lnTo>
                    <a:pt x="69691" y="975034"/>
                  </a:lnTo>
                  <a:lnTo>
                    <a:pt x="90230" y="1008594"/>
                  </a:lnTo>
                  <a:lnTo>
                    <a:pt x="113190" y="1041285"/>
                  </a:lnTo>
                  <a:lnTo>
                    <a:pt x="138497" y="1073058"/>
                  </a:lnTo>
                  <a:lnTo>
                    <a:pt x="166077" y="1103863"/>
                  </a:lnTo>
                  <a:lnTo>
                    <a:pt x="195855" y="1133650"/>
                  </a:lnTo>
                  <a:lnTo>
                    <a:pt x="227756" y="1162369"/>
                  </a:lnTo>
                  <a:lnTo>
                    <a:pt x="261706" y="1189970"/>
                  </a:lnTo>
                  <a:lnTo>
                    <a:pt x="297630" y="1216405"/>
                  </a:lnTo>
                  <a:lnTo>
                    <a:pt x="335453" y="1241623"/>
                  </a:lnTo>
                  <a:lnTo>
                    <a:pt x="375102" y="1265574"/>
                  </a:lnTo>
                  <a:lnTo>
                    <a:pt x="416500" y="1288208"/>
                  </a:lnTo>
                  <a:lnTo>
                    <a:pt x="459574" y="1309477"/>
                  </a:lnTo>
                  <a:lnTo>
                    <a:pt x="504250" y="1329330"/>
                  </a:lnTo>
                  <a:lnTo>
                    <a:pt x="550451" y="1347718"/>
                  </a:lnTo>
                  <a:lnTo>
                    <a:pt x="598105" y="1364590"/>
                  </a:lnTo>
                  <a:lnTo>
                    <a:pt x="647136" y="1379897"/>
                  </a:lnTo>
                  <a:lnTo>
                    <a:pt x="697469" y="1393590"/>
                  </a:lnTo>
                  <a:lnTo>
                    <a:pt x="749030" y="1405619"/>
                  </a:lnTo>
                  <a:lnTo>
                    <a:pt x="801745" y="1415933"/>
                  </a:lnTo>
                  <a:lnTo>
                    <a:pt x="855538" y="1424483"/>
                  </a:lnTo>
                  <a:lnTo>
                    <a:pt x="910336" y="1431220"/>
                  </a:lnTo>
                  <a:lnTo>
                    <a:pt x="966063" y="1436094"/>
                  </a:lnTo>
                  <a:lnTo>
                    <a:pt x="1022645" y="1439055"/>
                  </a:lnTo>
                  <a:lnTo>
                    <a:pt x="1080008" y="1440053"/>
                  </a:lnTo>
                  <a:lnTo>
                    <a:pt x="1137370" y="1439055"/>
                  </a:lnTo>
                  <a:lnTo>
                    <a:pt x="1193952" y="1436094"/>
                  </a:lnTo>
                  <a:lnTo>
                    <a:pt x="1249679" y="1431220"/>
                  </a:lnTo>
                  <a:lnTo>
                    <a:pt x="1304477" y="1424483"/>
                  </a:lnTo>
                  <a:lnTo>
                    <a:pt x="1358270" y="1415933"/>
                  </a:lnTo>
                  <a:lnTo>
                    <a:pt x="1410985" y="1405619"/>
                  </a:lnTo>
                  <a:lnTo>
                    <a:pt x="1462546" y="1393590"/>
                  </a:lnTo>
                  <a:lnTo>
                    <a:pt x="1512879" y="1379897"/>
                  </a:lnTo>
                  <a:lnTo>
                    <a:pt x="1561910" y="1364590"/>
                  </a:lnTo>
                  <a:lnTo>
                    <a:pt x="1609564" y="1347718"/>
                  </a:lnTo>
                  <a:lnTo>
                    <a:pt x="1655765" y="1329330"/>
                  </a:lnTo>
                  <a:lnTo>
                    <a:pt x="1700441" y="1309477"/>
                  </a:lnTo>
                  <a:lnTo>
                    <a:pt x="1743515" y="1288208"/>
                  </a:lnTo>
                  <a:lnTo>
                    <a:pt x="1784913" y="1265574"/>
                  </a:lnTo>
                  <a:lnTo>
                    <a:pt x="1824562" y="1241623"/>
                  </a:lnTo>
                  <a:lnTo>
                    <a:pt x="1862385" y="1216405"/>
                  </a:lnTo>
                  <a:lnTo>
                    <a:pt x="1898309" y="1189970"/>
                  </a:lnTo>
                  <a:lnTo>
                    <a:pt x="1932259" y="1162369"/>
                  </a:lnTo>
                  <a:lnTo>
                    <a:pt x="1964160" y="1133650"/>
                  </a:lnTo>
                  <a:lnTo>
                    <a:pt x="1993938" y="1103863"/>
                  </a:lnTo>
                  <a:lnTo>
                    <a:pt x="2021518" y="1073058"/>
                  </a:lnTo>
                  <a:lnTo>
                    <a:pt x="2046825" y="1041285"/>
                  </a:lnTo>
                  <a:lnTo>
                    <a:pt x="2069785" y="1008594"/>
                  </a:lnTo>
                  <a:lnTo>
                    <a:pt x="2090324" y="975034"/>
                  </a:lnTo>
                  <a:lnTo>
                    <a:pt x="2108366" y="940654"/>
                  </a:lnTo>
                  <a:lnTo>
                    <a:pt x="2123837" y="905506"/>
                  </a:lnTo>
                  <a:lnTo>
                    <a:pt x="2146767" y="833099"/>
                  </a:lnTo>
                  <a:lnTo>
                    <a:pt x="2158519" y="758212"/>
                  </a:lnTo>
                  <a:lnTo>
                    <a:pt x="2160016" y="719963"/>
                  </a:lnTo>
                  <a:lnTo>
                    <a:pt x="2158519" y="681725"/>
                  </a:lnTo>
                  <a:lnTo>
                    <a:pt x="2146767" y="606859"/>
                  </a:lnTo>
                  <a:lnTo>
                    <a:pt x="2123837" y="534471"/>
                  </a:lnTo>
                  <a:lnTo>
                    <a:pt x="2108366" y="499331"/>
                  </a:lnTo>
                  <a:lnTo>
                    <a:pt x="2090324" y="464960"/>
                  </a:lnTo>
                  <a:lnTo>
                    <a:pt x="2069785" y="431406"/>
                  </a:lnTo>
                  <a:lnTo>
                    <a:pt x="2046825" y="398721"/>
                  </a:lnTo>
                  <a:lnTo>
                    <a:pt x="2021518" y="366954"/>
                  </a:lnTo>
                  <a:lnTo>
                    <a:pt x="1993938" y="336155"/>
                  </a:lnTo>
                  <a:lnTo>
                    <a:pt x="1964160" y="306373"/>
                  </a:lnTo>
                  <a:lnTo>
                    <a:pt x="1932259" y="277658"/>
                  </a:lnTo>
                  <a:lnTo>
                    <a:pt x="1898309" y="250061"/>
                  </a:lnTo>
                  <a:lnTo>
                    <a:pt x="1862385" y="223630"/>
                  </a:lnTo>
                  <a:lnTo>
                    <a:pt x="1824562" y="198415"/>
                  </a:lnTo>
                  <a:lnTo>
                    <a:pt x="1784913" y="174467"/>
                  </a:lnTo>
                  <a:lnTo>
                    <a:pt x="1743515" y="151834"/>
                  </a:lnTo>
                  <a:lnTo>
                    <a:pt x="1700441" y="130567"/>
                  </a:lnTo>
                  <a:lnTo>
                    <a:pt x="1655765" y="110716"/>
                  </a:lnTo>
                  <a:lnTo>
                    <a:pt x="1609564" y="92330"/>
                  </a:lnTo>
                  <a:lnTo>
                    <a:pt x="1561910" y="75459"/>
                  </a:lnTo>
                  <a:lnTo>
                    <a:pt x="1512879" y="60152"/>
                  </a:lnTo>
                  <a:lnTo>
                    <a:pt x="1462546" y="46460"/>
                  </a:lnTo>
                  <a:lnTo>
                    <a:pt x="1410985" y="34432"/>
                  </a:lnTo>
                  <a:lnTo>
                    <a:pt x="1358270" y="24119"/>
                  </a:lnTo>
                  <a:lnTo>
                    <a:pt x="1304477" y="15568"/>
                  </a:lnTo>
                  <a:lnTo>
                    <a:pt x="1249679" y="8832"/>
                  </a:lnTo>
                  <a:lnTo>
                    <a:pt x="1193952" y="3958"/>
                  </a:lnTo>
                  <a:lnTo>
                    <a:pt x="1137370" y="997"/>
                  </a:lnTo>
                  <a:lnTo>
                    <a:pt x="1080008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8303386" y="4397121"/>
              <a:ext cx="2160270" cy="1440180"/>
            </a:xfrm>
            <a:custGeom>
              <a:avLst/>
              <a:gdLst/>
              <a:ahLst/>
              <a:cxnLst/>
              <a:rect l="l" t="t" r="r" b="b"/>
              <a:pathLst>
                <a:path w="2160270" h="1440179">
                  <a:moveTo>
                    <a:pt x="0" y="719963"/>
                  </a:moveTo>
                  <a:lnTo>
                    <a:pt x="1496" y="681725"/>
                  </a:lnTo>
                  <a:lnTo>
                    <a:pt x="13248" y="606859"/>
                  </a:lnTo>
                  <a:lnTo>
                    <a:pt x="36178" y="534471"/>
                  </a:lnTo>
                  <a:lnTo>
                    <a:pt x="51649" y="499331"/>
                  </a:lnTo>
                  <a:lnTo>
                    <a:pt x="69691" y="464960"/>
                  </a:lnTo>
                  <a:lnTo>
                    <a:pt x="90230" y="431406"/>
                  </a:lnTo>
                  <a:lnTo>
                    <a:pt x="113190" y="398721"/>
                  </a:lnTo>
                  <a:lnTo>
                    <a:pt x="138497" y="366954"/>
                  </a:lnTo>
                  <a:lnTo>
                    <a:pt x="166077" y="336155"/>
                  </a:lnTo>
                  <a:lnTo>
                    <a:pt x="195855" y="306373"/>
                  </a:lnTo>
                  <a:lnTo>
                    <a:pt x="227756" y="277658"/>
                  </a:lnTo>
                  <a:lnTo>
                    <a:pt x="261706" y="250061"/>
                  </a:lnTo>
                  <a:lnTo>
                    <a:pt x="297630" y="223630"/>
                  </a:lnTo>
                  <a:lnTo>
                    <a:pt x="335453" y="198415"/>
                  </a:lnTo>
                  <a:lnTo>
                    <a:pt x="375102" y="174467"/>
                  </a:lnTo>
                  <a:lnTo>
                    <a:pt x="416500" y="151834"/>
                  </a:lnTo>
                  <a:lnTo>
                    <a:pt x="459574" y="130567"/>
                  </a:lnTo>
                  <a:lnTo>
                    <a:pt x="504250" y="110716"/>
                  </a:lnTo>
                  <a:lnTo>
                    <a:pt x="550451" y="92330"/>
                  </a:lnTo>
                  <a:lnTo>
                    <a:pt x="598105" y="75459"/>
                  </a:lnTo>
                  <a:lnTo>
                    <a:pt x="647136" y="60152"/>
                  </a:lnTo>
                  <a:lnTo>
                    <a:pt x="697469" y="46460"/>
                  </a:lnTo>
                  <a:lnTo>
                    <a:pt x="749030" y="34432"/>
                  </a:lnTo>
                  <a:lnTo>
                    <a:pt x="801745" y="24119"/>
                  </a:lnTo>
                  <a:lnTo>
                    <a:pt x="855538" y="15568"/>
                  </a:lnTo>
                  <a:lnTo>
                    <a:pt x="910336" y="8832"/>
                  </a:lnTo>
                  <a:lnTo>
                    <a:pt x="966063" y="3958"/>
                  </a:lnTo>
                  <a:lnTo>
                    <a:pt x="1022645" y="997"/>
                  </a:lnTo>
                  <a:lnTo>
                    <a:pt x="1080008" y="0"/>
                  </a:lnTo>
                  <a:lnTo>
                    <a:pt x="1137370" y="997"/>
                  </a:lnTo>
                  <a:lnTo>
                    <a:pt x="1193952" y="3958"/>
                  </a:lnTo>
                  <a:lnTo>
                    <a:pt x="1249679" y="8832"/>
                  </a:lnTo>
                  <a:lnTo>
                    <a:pt x="1304477" y="15568"/>
                  </a:lnTo>
                  <a:lnTo>
                    <a:pt x="1358270" y="24119"/>
                  </a:lnTo>
                  <a:lnTo>
                    <a:pt x="1410985" y="34432"/>
                  </a:lnTo>
                  <a:lnTo>
                    <a:pt x="1462546" y="46460"/>
                  </a:lnTo>
                  <a:lnTo>
                    <a:pt x="1512879" y="60152"/>
                  </a:lnTo>
                  <a:lnTo>
                    <a:pt x="1561910" y="75459"/>
                  </a:lnTo>
                  <a:lnTo>
                    <a:pt x="1609564" y="92330"/>
                  </a:lnTo>
                  <a:lnTo>
                    <a:pt x="1655765" y="110716"/>
                  </a:lnTo>
                  <a:lnTo>
                    <a:pt x="1700441" y="130567"/>
                  </a:lnTo>
                  <a:lnTo>
                    <a:pt x="1743515" y="151834"/>
                  </a:lnTo>
                  <a:lnTo>
                    <a:pt x="1784913" y="174467"/>
                  </a:lnTo>
                  <a:lnTo>
                    <a:pt x="1824562" y="198415"/>
                  </a:lnTo>
                  <a:lnTo>
                    <a:pt x="1862385" y="223630"/>
                  </a:lnTo>
                  <a:lnTo>
                    <a:pt x="1898309" y="250061"/>
                  </a:lnTo>
                  <a:lnTo>
                    <a:pt x="1932259" y="277658"/>
                  </a:lnTo>
                  <a:lnTo>
                    <a:pt x="1964160" y="306373"/>
                  </a:lnTo>
                  <a:lnTo>
                    <a:pt x="1993938" y="336155"/>
                  </a:lnTo>
                  <a:lnTo>
                    <a:pt x="2021518" y="366954"/>
                  </a:lnTo>
                  <a:lnTo>
                    <a:pt x="2046825" y="398721"/>
                  </a:lnTo>
                  <a:lnTo>
                    <a:pt x="2069785" y="431406"/>
                  </a:lnTo>
                  <a:lnTo>
                    <a:pt x="2090324" y="464960"/>
                  </a:lnTo>
                  <a:lnTo>
                    <a:pt x="2108366" y="499331"/>
                  </a:lnTo>
                  <a:lnTo>
                    <a:pt x="2123837" y="534471"/>
                  </a:lnTo>
                  <a:lnTo>
                    <a:pt x="2146767" y="606859"/>
                  </a:lnTo>
                  <a:lnTo>
                    <a:pt x="2158519" y="681725"/>
                  </a:lnTo>
                  <a:lnTo>
                    <a:pt x="2160016" y="719963"/>
                  </a:lnTo>
                  <a:lnTo>
                    <a:pt x="2158519" y="758212"/>
                  </a:lnTo>
                  <a:lnTo>
                    <a:pt x="2146767" y="833099"/>
                  </a:lnTo>
                  <a:lnTo>
                    <a:pt x="2123837" y="905506"/>
                  </a:lnTo>
                  <a:lnTo>
                    <a:pt x="2108366" y="940654"/>
                  </a:lnTo>
                  <a:lnTo>
                    <a:pt x="2090324" y="975034"/>
                  </a:lnTo>
                  <a:lnTo>
                    <a:pt x="2069785" y="1008594"/>
                  </a:lnTo>
                  <a:lnTo>
                    <a:pt x="2046825" y="1041285"/>
                  </a:lnTo>
                  <a:lnTo>
                    <a:pt x="2021518" y="1073058"/>
                  </a:lnTo>
                  <a:lnTo>
                    <a:pt x="1993938" y="1103863"/>
                  </a:lnTo>
                  <a:lnTo>
                    <a:pt x="1964160" y="1133650"/>
                  </a:lnTo>
                  <a:lnTo>
                    <a:pt x="1932259" y="1162369"/>
                  </a:lnTo>
                  <a:lnTo>
                    <a:pt x="1898309" y="1189970"/>
                  </a:lnTo>
                  <a:lnTo>
                    <a:pt x="1862385" y="1216405"/>
                  </a:lnTo>
                  <a:lnTo>
                    <a:pt x="1824562" y="1241623"/>
                  </a:lnTo>
                  <a:lnTo>
                    <a:pt x="1784913" y="1265574"/>
                  </a:lnTo>
                  <a:lnTo>
                    <a:pt x="1743515" y="1288208"/>
                  </a:lnTo>
                  <a:lnTo>
                    <a:pt x="1700441" y="1309477"/>
                  </a:lnTo>
                  <a:lnTo>
                    <a:pt x="1655765" y="1329330"/>
                  </a:lnTo>
                  <a:lnTo>
                    <a:pt x="1609564" y="1347718"/>
                  </a:lnTo>
                  <a:lnTo>
                    <a:pt x="1561910" y="1364590"/>
                  </a:lnTo>
                  <a:lnTo>
                    <a:pt x="1512879" y="1379897"/>
                  </a:lnTo>
                  <a:lnTo>
                    <a:pt x="1462546" y="1393590"/>
                  </a:lnTo>
                  <a:lnTo>
                    <a:pt x="1410985" y="1405619"/>
                  </a:lnTo>
                  <a:lnTo>
                    <a:pt x="1358270" y="1415933"/>
                  </a:lnTo>
                  <a:lnTo>
                    <a:pt x="1304477" y="1424483"/>
                  </a:lnTo>
                  <a:lnTo>
                    <a:pt x="1249679" y="1431220"/>
                  </a:lnTo>
                  <a:lnTo>
                    <a:pt x="1193952" y="1436094"/>
                  </a:lnTo>
                  <a:lnTo>
                    <a:pt x="1137370" y="1439055"/>
                  </a:lnTo>
                  <a:lnTo>
                    <a:pt x="1080008" y="1440053"/>
                  </a:lnTo>
                  <a:lnTo>
                    <a:pt x="1022645" y="1439055"/>
                  </a:lnTo>
                  <a:lnTo>
                    <a:pt x="966063" y="1436094"/>
                  </a:lnTo>
                  <a:lnTo>
                    <a:pt x="910336" y="1431220"/>
                  </a:lnTo>
                  <a:lnTo>
                    <a:pt x="855538" y="1424483"/>
                  </a:lnTo>
                  <a:lnTo>
                    <a:pt x="801745" y="1415933"/>
                  </a:lnTo>
                  <a:lnTo>
                    <a:pt x="749030" y="1405619"/>
                  </a:lnTo>
                  <a:lnTo>
                    <a:pt x="697469" y="1393590"/>
                  </a:lnTo>
                  <a:lnTo>
                    <a:pt x="647136" y="1379897"/>
                  </a:lnTo>
                  <a:lnTo>
                    <a:pt x="598105" y="1364590"/>
                  </a:lnTo>
                  <a:lnTo>
                    <a:pt x="550451" y="1347718"/>
                  </a:lnTo>
                  <a:lnTo>
                    <a:pt x="504250" y="1329330"/>
                  </a:lnTo>
                  <a:lnTo>
                    <a:pt x="459574" y="1309477"/>
                  </a:lnTo>
                  <a:lnTo>
                    <a:pt x="416500" y="1288208"/>
                  </a:lnTo>
                  <a:lnTo>
                    <a:pt x="375102" y="1265574"/>
                  </a:lnTo>
                  <a:lnTo>
                    <a:pt x="335453" y="1241623"/>
                  </a:lnTo>
                  <a:lnTo>
                    <a:pt x="297630" y="1216405"/>
                  </a:lnTo>
                  <a:lnTo>
                    <a:pt x="261706" y="1189970"/>
                  </a:lnTo>
                  <a:lnTo>
                    <a:pt x="227756" y="1162369"/>
                  </a:lnTo>
                  <a:lnTo>
                    <a:pt x="195855" y="1133650"/>
                  </a:lnTo>
                  <a:lnTo>
                    <a:pt x="166077" y="1103863"/>
                  </a:lnTo>
                  <a:lnTo>
                    <a:pt x="138497" y="1073058"/>
                  </a:lnTo>
                  <a:lnTo>
                    <a:pt x="113190" y="1041285"/>
                  </a:lnTo>
                  <a:lnTo>
                    <a:pt x="90230" y="1008594"/>
                  </a:lnTo>
                  <a:lnTo>
                    <a:pt x="69691" y="975034"/>
                  </a:lnTo>
                  <a:lnTo>
                    <a:pt x="51649" y="940654"/>
                  </a:lnTo>
                  <a:lnTo>
                    <a:pt x="36178" y="905506"/>
                  </a:lnTo>
                  <a:lnTo>
                    <a:pt x="13248" y="833099"/>
                  </a:lnTo>
                  <a:lnTo>
                    <a:pt x="1496" y="758212"/>
                  </a:lnTo>
                  <a:lnTo>
                    <a:pt x="0" y="71996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8303386" y="4397121"/>
              <a:ext cx="2160270" cy="1440180"/>
            </a:xfrm>
            <a:custGeom>
              <a:avLst/>
              <a:gdLst/>
              <a:ahLst/>
              <a:cxnLst/>
              <a:rect l="l" t="t" r="r" b="b"/>
              <a:pathLst>
                <a:path w="2160270" h="1440179">
                  <a:moveTo>
                    <a:pt x="1080008" y="0"/>
                  </a:moveTo>
                  <a:lnTo>
                    <a:pt x="1022645" y="997"/>
                  </a:lnTo>
                  <a:lnTo>
                    <a:pt x="966063" y="3958"/>
                  </a:lnTo>
                  <a:lnTo>
                    <a:pt x="910336" y="8832"/>
                  </a:lnTo>
                  <a:lnTo>
                    <a:pt x="855538" y="15568"/>
                  </a:lnTo>
                  <a:lnTo>
                    <a:pt x="801745" y="24119"/>
                  </a:lnTo>
                  <a:lnTo>
                    <a:pt x="749030" y="34432"/>
                  </a:lnTo>
                  <a:lnTo>
                    <a:pt x="697469" y="46460"/>
                  </a:lnTo>
                  <a:lnTo>
                    <a:pt x="647136" y="60152"/>
                  </a:lnTo>
                  <a:lnTo>
                    <a:pt x="598105" y="75459"/>
                  </a:lnTo>
                  <a:lnTo>
                    <a:pt x="550451" y="92330"/>
                  </a:lnTo>
                  <a:lnTo>
                    <a:pt x="504250" y="110716"/>
                  </a:lnTo>
                  <a:lnTo>
                    <a:pt x="459574" y="130567"/>
                  </a:lnTo>
                  <a:lnTo>
                    <a:pt x="416500" y="151834"/>
                  </a:lnTo>
                  <a:lnTo>
                    <a:pt x="375102" y="174467"/>
                  </a:lnTo>
                  <a:lnTo>
                    <a:pt x="335453" y="198415"/>
                  </a:lnTo>
                  <a:lnTo>
                    <a:pt x="297630" y="223630"/>
                  </a:lnTo>
                  <a:lnTo>
                    <a:pt x="261706" y="250061"/>
                  </a:lnTo>
                  <a:lnTo>
                    <a:pt x="227756" y="277658"/>
                  </a:lnTo>
                  <a:lnTo>
                    <a:pt x="195855" y="306373"/>
                  </a:lnTo>
                  <a:lnTo>
                    <a:pt x="166077" y="336155"/>
                  </a:lnTo>
                  <a:lnTo>
                    <a:pt x="138497" y="366954"/>
                  </a:lnTo>
                  <a:lnTo>
                    <a:pt x="113190" y="398721"/>
                  </a:lnTo>
                  <a:lnTo>
                    <a:pt x="90230" y="431406"/>
                  </a:lnTo>
                  <a:lnTo>
                    <a:pt x="69691" y="464960"/>
                  </a:lnTo>
                  <a:lnTo>
                    <a:pt x="51649" y="499331"/>
                  </a:lnTo>
                  <a:lnTo>
                    <a:pt x="36178" y="534471"/>
                  </a:lnTo>
                  <a:lnTo>
                    <a:pt x="13248" y="606859"/>
                  </a:lnTo>
                  <a:lnTo>
                    <a:pt x="1496" y="681725"/>
                  </a:lnTo>
                  <a:lnTo>
                    <a:pt x="0" y="719963"/>
                  </a:lnTo>
                  <a:lnTo>
                    <a:pt x="1496" y="758212"/>
                  </a:lnTo>
                  <a:lnTo>
                    <a:pt x="13248" y="833099"/>
                  </a:lnTo>
                  <a:lnTo>
                    <a:pt x="36178" y="905506"/>
                  </a:lnTo>
                  <a:lnTo>
                    <a:pt x="51649" y="940654"/>
                  </a:lnTo>
                  <a:lnTo>
                    <a:pt x="69691" y="975034"/>
                  </a:lnTo>
                  <a:lnTo>
                    <a:pt x="90230" y="1008594"/>
                  </a:lnTo>
                  <a:lnTo>
                    <a:pt x="113190" y="1041285"/>
                  </a:lnTo>
                  <a:lnTo>
                    <a:pt x="138497" y="1073058"/>
                  </a:lnTo>
                  <a:lnTo>
                    <a:pt x="166077" y="1103863"/>
                  </a:lnTo>
                  <a:lnTo>
                    <a:pt x="195855" y="1133650"/>
                  </a:lnTo>
                  <a:lnTo>
                    <a:pt x="227756" y="1162369"/>
                  </a:lnTo>
                  <a:lnTo>
                    <a:pt x="261706" y="1189970"/>
                  </a:lnTo>
                  <a:lnTo>
                    <a:pt x="297630" y="1216405"/>
                  </a:lnTo>
                  <a:lnTo>
                    <a:pt x="335453" y="1241623"/>
                  </a:lnTo>
                  <a:lnTo>
                    <a:pt x="375102" y="1265574"/>
                  </a:lnTo>
                  <a:lnTo>
                    <a:pt x="416500" y="1288208"/>
                  </a:lnTo>
                  <a:lnTo>
                    <a:pt x="459574" y="1309477"/>
                  </a:lnTo>
                  <a:lnTo>
                    <a:pt x="504250" y="1329330"/>
                  </a:lnTo>
                  <a:lnTo>
                    <a:pt x="550451" y="1347718"/>
                  </a:lnTo>
                  <a:lnTo>
                    <a:pt x="598105" y="1364590"/>
                  </a:lnTo>
                  <a:lnTo>
                    <a:pt x="647136" y="1379897"/>
                  </a:lnTo>
                  <a:lnTo>
                    <a:pt x="697469" y="1393590"/>
                  </a:lnTo>
                  <a:lnTo>
                    <a:pt x="749030" y="1405619"/>
                  </a:lnTo>
                  <a:lnTo>
                    <a:pt x="801745" y="1415933"/>
                  </a:lnTo>
                  <a:lnTo>
                    <a:pt x="855538" y="1424483"/>
                  </a:lnTo>
                  <a:lnTo>
                    <a:pt x="910336" y="1431220"/>
                  </a:lnTo>
                  <a:lnTo>
                    <a:pt x="966063" y="1436094"/>
                  </a:lnTo>
                  <a:lnTo>
                    <a:pt x="1022645" y="1439055"/>
                  </a:lnTo>
                  <a:lnTo>
                    <a:pt x="1080008" y="1440053"/>
                  </a:lnTo>
                  <a:lnTo>
                    <a:pt x="1137370" y="1439055"/>
                  </a:lnTo>
                  <a:lnTo>
                    <a:pt x="1193952" y="1436094"/>
                  </a:lnTo>
                  <a:lnTo>
                    <a:pt x="1249679" y="1431220"/>
                  </a:lnTo>
                  <a:lnTo>
                    <a:pt x="1304477" y="1424483"/>
                  </a:lnTo>
                  <a:lnTo>
                    <a:pt x="1358270" y="1415933"/>
                  </a:lnTo>
                  <a:lnTo>
                    <a:pt x="1410985" y="1405619"/>
                  </a:lnTo>
                  <a:lnTo>
                    <a:pt x="1462546" y="1393590"/>
                  </a:lnTo>
                  <a:lnTo>
                    <a:pt x="1512879" y="1379897"/>
                  </a:lnTo>
                  <a:lnTo>
                    <a:pt x="1561910" y="1364590"/>
                  </a:lnTo>
                  <a:lnTo>
                    <a:pt x="1609564" y="1347718"/>
                  </a:lnTo>
                  <a:lnTo>
                    <a:pt x="1655765" y="1329330"/>
                  </a:lnTo>
                  <a:lnTo>
                    <a:pt x="1700441" y="1309477"/>
                  </a:lnTo>
                  <a:lnTo>
                    <a:pt x="1743515" y="1288208"/>
                  </a:lnTo>
                  <a:lnTo>
                    <a:pt x="1784913" y="1265574"/>
                  </a:lnTo>
                  <a:lnTo>
                    <a:pt x="1824562" y="1241623"/>
                  </a:lnTo>
                  <a:lnTo>
                    <a:pt x="1862385" y="1216405"/>
                  </a:lnTo>
                  <a:lnTo>
                    <a:pt x="1898309" y="1189970"/>
                  </a:lnTo>
                  <a:lnTo>
                    <a:pt x="1932259" y="1162369"/>
                  </a:lnTo>
                  <a:lnTo>
                    <a:pt x="1964160" y="1133650"/>
                  </a:lnTo>
                  <a:lnTo>
                    <a:pt x="1993938" y="1103863"/>
                  </a:lnTo>
                  <a:lnTo>
                    <a:pt x="2021518" y="1073058"/>
                  </a:lnTo>
                  <a:lnTo>
                    <a:pt x="2046825" y="1041285"/>
                  </a:lnTo>
                  <a:lnTo>
                    <a:pt x="2069785" y="1008594"/>
                  </a:lnTo>
                  <a:lnTo>
                    <a:pt x="2090324" y="975034"/>
                  </a:lnTo>
                  <a:lnTo>
                    <a:pt x="2108366" y="940654"/>
                  </a:lnTo>
                  <a:lnTo>
                    <a:pt x="2123837" y="905506"/>
                  </a:lnTo>
                  <a:lnTo>
                    <a:pt x="2146767" y="833099"/>
                  </a:lnTo>
                  <a:lnTo>
                    <a:pt x="2158519" y="758212"/>
                  </a:lnTo>
                  <a:lnTo>
                    <a:pt x="2160016" y="719963"/>
                  </a:lnTo>
                  <a:lnTo>
                    <a:pt x="2158519" y="681725"/>
                  </a:lnTo>
                  <a:lnTo>
                    <a:pt x="2146767" y="606859"/>
                  </a:lnTo>
                  <a:lnTo>
                    <a:pt x="2123837" y="534471"/>
                  </a:lnTo>
                  <a:lnTo>
                    <a:pt x="2108366" y="499331"/>
                  </a:lnTo>
                  <a:lnTo>
                    <a:pt x="2090324" y="464960"/>
                  </a:lnTo>
                  <a:lnTo>
                    <a:pt x="2069785" y="431406"/>
                  </a:lnTo>
                  <a:lnTo>
                    <a:pt x="2046825" y="398721"/>
                  </a:lnTo>
                  <a:lnTo>
                    <a:pt x="2021518" y="366954"/>
                  </a:lnTo>
                  <a:lnTo>
                    <a:pt x="1993938" y="336155"/>
                  </a:lnTo>
                  <a:lnTo>
                    <a:pt x="1964160" y="306373"/>
                  </a:lnTo>
                  <a:lnTo>
                    <a:pt x="1932259" y="277658"/>
                  </a:lnTo>
                  <a:lnTo>
                    <a:pt x="1898309" y="250061"/>
                  </a:lnTo>
                  <a:lnTo>
                    <a:pt x="1862385" y="223630"/>
                  </a:lnTo>
                  <a:lnTo>
                    <a:pt x="1824562" y="198415"/>
                  </a:lnTo>
                  <a:lnTo>
                    <a:pt x="1784913" y="174467"/>
                  </a:lnTo>
                  <a:lnTo>
                    <a:pt x="1743515" y="151834"/>
                  </a:lnTo>
                  <a:lnTo>
                    <a:pt x="1700441" y="130567"/>
                  </a:lnTo>
                  <a:lnTo>
                    <a:pt x="1655765" y="110716"/>
                  </a:lnTo>
                  <a:lnTo>
                    <a:pt x="1609564" y="92330"/>
                  </a:lnTo>
                  <a:lnTo>
                    <a:pt x="1561910" y="75459"/>
                  </a:lnTo>
                  <a:lnTo>
                    <a:pt x="1512879" y="60152"/>
                  </a:lnTo>
                  <a:lnTo>
                    <a:pt x="1462546" y="46460"/>
                  </a:lnTo>
                  <a:lnTo>
                    <a:pt x="1410985" y="34432"/>
                  </a:lnTo>
                  <a:lnTo>
                    <a:pt x="1358270" y="24119"/>
                  </a:lnTo>
                  <a:lnTo>
                    <a:pt x="1304477" y="15568"/>
                  </a:lnTo>
                  <a:lnTo>
                    <a:pt x="1249679" y="8832"/>
                  </a:lnTo>
                  <a:lnTo>
                    <a:pt x="1193952" y="3958"/>
                  </a:lnTo>
                  <a:lnTo>
                    <a:pt x="1137370" y="997"/>
                  </a:lnTo>
                  <a:lnTo>
                    <a:pt x="1080008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8303386" y="4397121"/>
              <a:ext cx="2160270" cy="1440180"/>
            </a:xfrm>
            <a:custGeom>
              <a:avLst/>
              <a:gdLst/>
              <a:ahLst/>
              <a:cxnLst/>
              <a:rect l="l" t="t" r="r" b="b"/>
              <a:pathLst>
                <a:path w="2160270" h="1440179">
                  <a:moveTo>
                    <a:pt x="0" y="719963"/>
                  </a:moveTo>
                  <a:lnTo>
                    <a:pt x="1496" y="681725"/>
                  </a:lnTo>
                  <a:lnTo>
                    <a:pt x="13248" y="606859"/>
                  </a:lnTo>
                  <a:lnTo>
                    <a:pt x="36178" y="534471"/>
                  </a:lnTo>
                  <a:lnTo>
                    <a:pt x="51649" y="499331"/>
                  </a:lnTo>
                  <a:lnTo>
                    <a:pt x="69691" y="464960"/>
                  </a:lnTo>
                  <a:lnTo>
                    <a:pt x="90230" y="431406"/>
                  </a:lnTo>
                  <a:lnTo>
                    <a:pt x="113190" y="398721"/>
                  </a:lnTo>
                  <a:lnTo>
                    <a:pt x="138497" y="366954"/>
                  </a:lnTo>
                  <a:lnTo>
                    <a:pt x="166077" y="336155"/>
                  </a:lnTo>
                  <a:lnTo>
                    <a:pt x="195855" y="306373"/>
                  </a:lnTo>
                  <a:lnTo>
                    <a:pt x="227756" y="277658"/>
                  </a:lnTo>
                  <a:lnTo>
                    <a:pt x="261706" y="250061"/>
                  </a:lnTo>
                  <a:lnTo>
                    <a:pt x="297630" y="223630"/>
                  </a:lnTo>
                  <a:lnTo>
                    <a:pt x="335453" y="198415"/>
                  </a:lnTo>
                  <a:lnTo>
                    <a:pt x="375102" y="174467"/>
                  </a:lnTo>
                  <a:lnTo>
                    <a:pt x="416500" y="151834"/>
                  </a:lnTo>
                  <a:lnTo>
                    <a:pt x="459574" y="130567"/>
                  </a:lnTo>
                  <a:lnTo>
                    <a:pt x="504250" y="110716"/>
                  </a:lnTo>
                  <a:lnTo>
                    <a:pt x="550451" y="92330"/>
                  </a:lnTo>
                  <a:lnTo>
                    <a:pt x="598105" y="75459"/>
                  </a:lnTo>
                  <a:lnTo>
                    <a:pt x="647136" y="60152"/>
                  </a:lnTo>
                  <a:lnTo>
                    <a:pt x="697469" y="46460"/>
                  </a:lnTo>
                  <a:lnTo>
                    <a:pt x="749030" y="34432"/>
                  </a:lnTo>
                  <a:lnTo>
                    <a:pt x="801745" y="24119"/>
                  </a:lnTo>
                  <a:lnTo>
                    <a:pt x="855538" y="15568"/>
                  </a:lnTo>
                  <a:lnTo>
                    <a:pt x="910336" y="8832"/>
                  </a:lnTo>
                  <a:lnTo>
                    <a:pt x="966063" y="3958"/>
                  </a:lnTo>
                  <a:lnTo>
                    <a:pt x="1022645" y="997"/>
                  </a:lnTo>
                  <a:lnTo>
                    <a:pt x="1080008" y="0"/>
                  </a:lnTo>
                  <a:lnTo>
                    <a:pt x="1137370" y="997"/>
                  </a:lnTo>
                  <a:lnTo>
                    <a:pt x="1193952" y="3958"/>
                  </a:lnTo>
                  <a:lnTo>
                    <a:pt x="1249679" y="8832"/>
                  </a:lnTo>
                  <a:lnTo>
                    <a:pt x="1304477" y="15568"/>
                  </a:lnTo>
                  <a:lnTo>
                    <a:pt x="1358270" y="24119"/>
                  </a:lnTo>
                  <a:lnTo>
                    <a:pt x="1410985" y="34432"/>
                  </a:lnTo>
                  <a:lnTo>
                    <a:pt x="1462546" y="46460"/>
                  </a:lnTo>
                  <a:lnTo>
                    <a:pt x="1512879" y="60152"/>
                  </a:lnTo>
                  <a:lnTo>
                    <a:pt x="1561910" y="75459"/>
                  </a:lnTo>
                  <a:lnTo>
                    <a:pt x="1609564" y="92330"/>
                  </a:lnTo>
                  <a:lnTo>
                    <a:pt x="1655765" y="110716"/>
                  </a:lnTo>
                  <a:lnTo>
                    <a:pt x="1700441" y="130567"/>
                  </a:lnTo>
                  <a:lnTo>
                    <a:pt x="1743515" y="151834"/>
                  </a:lnTo>
                  <a:lnTo>
                    <a:pt x="1784913" y="174467"/>
                  </a:lnTo>
                  <a:lnTo>
                    <a:pt x="1824562" y="198415"/>
                  </a:lnTo>
                  <a:lnTo>
                    <a:pt x="1862385" y="223630"/>
                  </a:lnTo>
                  <a:lnTo>
                    <a:pt x="1898309" y="250061"/>
                  </a:lnTo>
                  <a:lnTo>
                    <a:pt x="1932259" y="277658"/>
                  </a:lnTo>
                  <a:lnTo>
                    <a:pt x="1964160" y="306373"/>
                  </a:lnTo>
                  <a:lnTo>
                    <a:pt x="1993938" y="336155"/>
                  </a:lnTo>
                  <a:lnTo>
                    <a:pt x="2021518" y="366954"/>
                  </a:lnTo>
                  <a:lnTo>
                    <a:pt x="2046825" y="398721"/>
                  </a:lnTo>
                  <a:lnTo>
                    <a:pt x="2069785" y="431406"/>
                  </a:lnTo>
                  <a:lnTo>
                    <a:pt x="2090324" y="464960"/>
                  </a:lnTo>
                  <a:lnTo>
                    <a:pt x="2108366" y="499331"/>
                  </a:lnTo>
                  <a:lnTo>
                    <a:pt x="2123837" y="534471"/>
                  </a:lnTo>
                  <a:lnTo>
                    <a:pt x="2146767" y="606859"/>
                  </a:lnTo>
                  <a:lnTo>
                    <a:pt x="2158519" y="681725"/>
                  </a:lnTo>
                  <a:lnTo>
                    <a:pt x="2160016" y="719963"/>
                  </a:lnTo>
                  <a:lnTo>
                    <a:pt x="2158519" y="758212"/>
                  </a:lnTo>
                  <a:lnTo>
                    <a:pt x="2146767" y="833099"/>
                  </a:lnTo>
                  <a:lnTo>
                    <a:pt x="2123837" y="905506"/>
                  </a:lnTo>
                  <a:lnTo>
                    <a:pt x="2108366" y="940654"/>
                  </a:lnTo>
                  <a:lnTo>
                    <a:pt x="2090324" y="975034"/>
                  </a:lnTo>
                  <a:lnTo>
                    <a:pt x="2069785" y="1008594"/>
                  </a:lnTo>
                  <a:lnTo>
                    <a:pt x="2046825" y="1041285"/>
                  </a:lnTo>
                  <a:lnTo>
                    <a:pt x="2021518" y="1073058"/>
                  </a:lnTo>
                  <a:lnTo>
                    <a:pt x="1993938" y="1103863"/>
                  </a:lnTo>
                  <a:lnTo>
                    <a:pt x="1964160" y="1133650"/>
                  </a:lnTo>
                  <a:lnTo>
                    <a:pt x="1932259" y="1162369"/>
                  </a:lnTo>
                  <a:lnTo>
                    <a:pt x="1898309" y="1189970"/>
                  </a:lnTo>
                  <a:lnTo>
                    <a:pt x="1862385" y="1216405"/>
                  </a:lnTo>
                  <a:lnTo>
                    <a:pt x="1824562" y="1241623"/>
                  </a:lnTo>
                  <a:lnTo>
                    <a:pt x="1784913" y="1265574"/>
                  </a:lnTo>
                  <a:lnTo>
                    <a:pt x="1743515" y="1288208"/>
                  </a:lnTo>
                  <a:lnTo>
                    <a:pt x="1700441" y="1309477"/>
                  </a:lnTo>
                  <a:lnTo>
                    <a:pt x="1655765" y="1329330"/>
                  </a:lnTo>
                  <a:lnTo>
                    <a:pt x="1609564" y="1347718"/>
                  </a:lnTo>
                  <a:lnTo>
                    <a:pt x="1561910" y="1364590"/>
                  </a:lnTo>
                  <a:lnTo>
                    <a:pt x="1512879" y="1379897"/>
                  </a:lnTo>
                  <a:lnTo>
                    <a:pt x="1462546" y="1393590"/>
                  </a:lnTo>
                  <a:lnTo>
                    <a:pt x="1410985" y="1405619"/>
                  </a:lnTo>
                  <a:lnTo>
                    <a:pt x="1358270" y="1415933"/>
                  </a:lnTo>
                  <a:lnTo>
                    <a:pt x="1304477" y="1424483"/>
                  </a:lnTo>
                  <a:lnTo>
                    <a:pt x="1249679" y="1431220"/>
                  </a:lnTo>
                  <a:lnTo>
                    <a:pt x="1193952" y="1436094"/>
                  </a:lnTo>
                  <a:lnTo>
                    <a:pt x="1137370" y="1439055"/>
                  </a:lnTo>
                  <a:lnTo>
                    <a:pt x="1080008" y="1440053"/>
                  </a:lnTo>
                  <a:lnTo>
                    <a:pt x="1022645" y="1439055"/>
                  </a:lnTo>
                  <a:lnTo>
                    <a:pt x="966063" y="1436094"/>
                  </a:lnTo>
                  <a:lnTo>
                    <a:pt x="910336" y="1431220"/>
                  </a:lnTo>
                  <a:lnTo>
                    <a:pt x="855538" y="1424483"/>
                  </a:lnTo>
                  <a:lnTo>
                    <a:pt x="801745" y="1415933"/>
                  </a:lnTo>
                  <a:lnTo>
                    <a:pt x="749030" y="1405619"/>
                  </a:lnTo>
                  <a:lnTo>
                    <a:pt x="697469" y="1393590"/>
                  </a:lnTo>
                  <a:lnTo>
                    <a:pt x="647136" y="1379897"/>
                  </a:lnTo>
                  <a:lnTo>
                    <a:pt x="598105" y="1364590"/>
                  </a:lnTo>
                  <a:lnTo>
                    <a:pt x="550451" y="1347718"/>
                  </a:lnTo>
                  <a:lnTo>
                    <a:pt x="504250" y="1329330"/>
                  </a:lnTo>
                  <a:lnTo>
                    <a:pt x="459574" y="1309477"/>
                  </a:lnTo>
                  <a:lnTo>
                    <a:pt x="416500" y="1288208"/>
                  </a:lnTo>
                  <a:lnTo>
                    <a:pt x="375102" y="1265574"/>
                  </a:lnTo>
                  <a:lnTo>
                    <a:pt x="335453" y="1241623"/>
                  </a:lnTo>
                  <a:lnTo>
                    <a:pt x="297630" y="1216405"/>
                  </a:lnTo>
                  <a:lnTo>
                    <a:pt x="261706" y="1189970"/>
                  </a:lnTo>
                  <a:lnTo>
                    <a:pt x="227756" y="1162369"/>
                  </a:lnTo>
                  <a:lnTo>
                    <a:pt x="195855" y="1133650"/>
                  </a:lnTo>
                  <a:lnTo>
                    <a:pt x="166077" y="1103863"/>
                  </a:lnTo>
                  <a:lnTo>
                    <a:pt x="138497" y="1073058"/>
                  </a:lnTo>
                  <a:lnTo>
                    <a:pt x="113190" y="1041285"/>
                  </a:lnTo>
                  <a:lnTo>
                    <a:pt x="90230" y="1008594"/>
                  </a:lnTo>
                  <a:lnTo>
                    <a:pt x="69691" y="975034"/>
                  </a:lnTo>
                  <a:lnTo>
                    <a:pt x="51649" y="940654"/>
                  </a:lnTo>
                  <a:lnTo>
                    <a:pt x="36178" y="905506"/>
                  </a:lnTo>
                  <a:lnTo>
                    <a:pt x="13248" y="833099"/>
                  </a:lnTo>
                  <a:lnTo>
                    <a:pt x="1496" y="758212"/>
                  </a:lnTo>
                  <a:lnTo>
                    <a:pt x="0" y="71996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8623554" y="4660519"/>
            <a:ext cx="1522095" cy="880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to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buy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back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some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time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by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avoiding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rabbit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holes?</a:t>
            </a:r>
            <a:endParaRPr sz="1400">
              <a:latin typeface="Montserrat"/>
              <a:cs typeface="Montserrat"/>
            </a:endParaRPr>
          </a:p>
        </p:txBody>
      </p:sp>
      <p:pic>
        <p:nvPicPr>
          <p:cNvPr id="29" name="object 2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321381" y="3690036"/>
            <a:ext cx="2374182" cy="1439979"/>
          </a:xfrm>
          <a:prstGeom prst="rect">
            <a:avLst/>
          </a:prstGeom>
        </p:spPr>
      </p:pic>
      <p:sp>
        <p:nvSpPr>
          <p:cNvPr id="30" name="object 30" descr=""/>
          <p:cNvSpPr txBox="1"/>
          <p:nvPr/>
        </p:nvSpPr>
        <p:spPr>
          <a:xfrm>
            <a:off x="4673853" y="4060063"/>
            <a:ext cx="1669414" cy="666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coachable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&amp; 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want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accountability?</a:t>
            </a:r>
            <a:endParaRPr sz="1400">
              <a:latin typeface="Montserrat"/>
              <a:cs typeface="Montserrat"/>
            </a:endParaRPr>
          </a:p>
        </p:txBody>
      </p:sp>
      <p:pic>
        <p:nvPicPr>
          <p:cNvPr id="31" name="object 31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821020" y="1170134"/>
            <a:ext cx="1798105" cy="1619726"/>
          </a:xfrm>
          <a:prstGeom prst="rect">
            <a:avLst/>
          </a:prstGeom>
        </p:spPr>
      </p:pic>
      <p:sp>
        <p:nvSpPr>
          <p:cNvPr id="32" name="object 32" descr=""/>
          <p:cNvSpPr txBox="1"/>
          <p:nvPr/>
        </p:nvSpPr>
        <p:spPr>
          <a:xfrm>
            <a:off x="9060306" y="1493977"/>
            <a:ext cx="1322705" cy="666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 indent="-63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50">
                <a:solidFill>
                  <a:srgbClr val="2D3842"/>
                </a:solidFill>
                <a:latin typeface="Montserrat"/>
                <a:cs typeface="Montserrat"/>
              </a:rPr>
              <a:t>a</a:t>
            </a:r>
            <a:r>
              <a:rPr dirty="0" sz="1400" spc="50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serial entrepreneur?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7564881" y="2790647"/>
            <a:ext cx="1253490" cy="1071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639"/>
              </a:lnSpc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need</a:t>
            </a:r>
            <a:endParaRPr sz="14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some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wisdom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around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you?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“Knowledge</a:t>
            </a:r>
            <a:r>
              <a:rPr dirty="0" sz="1400" spc="-4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50">
                <a:solidFill>
                  <a:srgbClr val="2D3842"/>
                </a:solidFill>
                <a:latin typeface="Montserrat"/>
                <a:cs typeface="Montserrat"/>
              </a:rPr>
              <a:t>&amp;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experience”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7468425" y="2614739"/>
            <a:ext cx="1443355" cy="1802130"/>
            <a:chOff x="7468425" y="2614739"/>
            <a:chExt cx="1443355" cy="1802130"/>
          </a:xfrm>
        </p:grpSpPr>
        <p:sp>
          <p:nvSpPr>
            <p:cNvPr id="35" name="object 35" descr=""/>
            <p:cNvSpPr/>
            <p:nvPr/>
          </p:nvSpPr>
          <p:spPr>
            <a:xfrm>
              <a:off x="7470013" y="2616326"/>
              <a:ext cx="1440180" cy="1800225"/>
            </a:xfrm>
            <a:custGeom>
              <a:avLst/>
              <a:gdLst/>
              <a:ahLst/>
              <a:cxnLst/>
              <a:rect l="l" t="t" r="r" b="b"/>
              <a:pathLst>
                <a:path w="1440179" h="1800225">
                  <a:moveTo>
                    <a:pt x="1440053" y="0"/>
                  </a:moveTo>
                  <a:lnTo>
                    <a:pt x="0" y="0"/>
                  </a:lnTo>
                  <a:lnTo>
                    <a:pt x="0" y="1407922"/>
                  </a:lnTo>
                  <a:lnTo>
                    <a:pt x="0" y="1440053"/>
                  </a:lnTo>
                  <a:lnTo>
                    <a:pt x="4203" y="1440053"/>
                  </a:lnTo>
                  <a:lnTo>
                    <a:pt x="51435" y="1800098"/>
                  </a:lnTo>
                  <a:lnTo>
                    <a:pt x="334759" y="1440053"/>
                  </a:lnTo>
                  <a:lnTo>
                    <a:pt x="1440053" y="1440053"/>
                  </a:lnTo>
                  <a:lnTo>
                    <a:pt x="1440053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7470013" y="2616327"/>
              <a:ext cx="1440180" cy="1440180"/>
            </a:xfrm>
            <a:custGeom>
              <a:avLst/>
              <a:gdLst/>
              <a:ahLst/>
              <a:cxnLst/>
              <a:rect l="l" t="t" r="r" b="b"/>
              <a:pathLst>
                <a:path w="1440179" h="1440179">
                  <a:moveTo>
                    <a:pt x="0" y="1440052"/>
                  </a:moveTo>
                  <a:lnTo>
                    <a:pt x="1440052" y="1440052"/>
                  </a:lnTo>
                  <a:lnTo>
                    <a:pt x="1440052" y="0"/>
                  </a:lnTo>
                  <a:lnTo>
                    <a:pt x="0" y="0"/>
                  </a:lnTo>
                  <a:lnTo>
                    <a:pt x="0" y="1440052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 descr=""/>
          <p:cNvSpPr txBox="1"/>
          <p:nvPr/>
        </p:nvSpPr>
        <p:spPr>
          <a:xfrm>
            <a:off x="7552181" y="2772232"/>
            <a:ext cx="1278890" cy="10941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 indent="-127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need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some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wisdom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around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you?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“Knowledge</a:t>
            </a:r>
            <a:r>
              <a:rPr dirty="0" sz="1400" spc="-4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50">
                <a:solidFill>
                  <a:srgbClr val="2D3842"/>
                </a:solidFill>
                <a:latin typeface="Montserrat"/>
                <a:cs typeface="Montserrat"/>
              </a:rPr>
              <a:t>&amp;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experience”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4860438" y="1822000"/>
            <a:ext cx="2969895" cy="2594610"/>
            <a:chOff x="4860438" y="1822000"/>
            <a:chExt cx="2969895" cy="2594610"/>
          </a:xfrm>
        </p:grpSpPr>
        <p:sp>
          <p:nvSpPr>
            <p:cNvPr id="39" name="object 39" descr=""/>
            <p:cNvSpPr/>
            <p:nvPr/>
          </p:nvSpPr>
          <p:spPr>
            <a:xfrm>
              <a:off x="7470012" y="4024249"/>
              <a:ext cx="360045" cy="392430"/>
            </a:xfrm>
            <a:custGeom>
              <a:avLst/>
              <a:gdLst/>
              <a:ahLst/>
              <a:cxnLst/>
              <a:rect l="l" t="t" r="r" b="b"/>
              <a:pathLst>
                <a:path w="360045" h="392429">
                  <a:moveTo>
                    <a:pt x="360044" y="0"/>
                  </a:moveTo>
                  <a:lnTo>
                    <a:pt x="0" y="0"/>
                  </a:lnTo>
                  <a:lnTo>
                    <a:pt x="51434" y="392175"/>
                  </a:lnTo>
                  <a:lnTo>
                    <a:pt x="360044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860438" y="1822000"/>
              <a:ext cx="2158471" cy="1079358"/>
            </a:xfrm>
            <a:prstGeom prst="rect">
              <a:avLst/>
            </a:prstGeom>
          </p:spPr>
        </p:pic>
        <p:pic>
          <p:nvPicPr>
            <p:cNvPr id="41" name="object 41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177887" y="3060096"/>
              <a:ext cx="359755" cy="269767"/>
            </a:xfrm>
            <a:prstGeom prst="rect">
              <a:avLst/>
            </a:prstGeom>
          </p:spPr>
        </p:pic>
      </p:grpSp>
      <p:sp>
        <p:nvSpPr>
          <p:cNvPr id="42" name="object 42" descr=""/>
          <p:cNvSpPr txBox="1"/>
          <p:nvPr/>
        </p:nvSpPr>
        <p:spPr>
          <a:xfrm>
            <a:off x="5259070" y="2011426"/>
            <a:ext cx="1365885" cy="666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skill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sets/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blind</a:t>
            </a:r>
            <a:r>
              <a:rPr dirty="0" sz="1400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side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35">
                <a:solidFill>
                  <a:srgbClr val="2D3842"/>
                </a:solidFill>
                <a:latin typeface="Montserrat"/>
                <a:cs typeface="Montserrat"/>
              </a:rPr>
              <a:t>do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have?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227012" y="1753425"/>
            <a:ext cx="2163445" cy="1906270"/>
            <a:chOff x="227012" y="1753425"/>
            <a:chExt cx="2163445" cy="1906270"/>
          </a:xfrm>
        </p:grpSpPr>
        <p:sp>
          <p:nvSpPr>
            <p:cNvPr id="44" name="object 44" descr=""/>
            <p:cNvSpPr/>
            <p:nvPr/>
          </p:nvSpPr>
          <p:spPr>
            <a:xfrm>
              <a:off x="228600" y="1755013"/>
              <a:ext cx="2160270" cy="1440180"/>
            </a:xfrm>
            <a:custGeom>
              <a:avLst/>
              <a:gdLst/>
              <a:ahLst/>
              <a:cxnLst/>
              <a:rect l="l" t="t" r="r" b="b"/>
              <a:pathLst>
                <a:path w="2160270" h="1440180">
                  <a:moveTo>
                    <a:pt x="1080008" y="0"/>
                  </a:moveTo>
                  <a:lnTo>
                    <a:pt x="1022649" y="997"/>
                  </a:lnTo>
                  <a:lnTo>
                    <a:pt x="966070" y="3958"/>
                  </a:lnTo>
                  <a:lnTo>
                    <a:pt x="910345" y="8832"/>
                  </a:lnTo>
                  <a:lnTo>
                    <a:pt x="855550" y="15568"/>
                  </a:lnTo>
                  <a:lnTo>
                    <a:pt x="801758" y="24119"/>
                  </a:lnTo>
                  <a:lnTo>
                    <a:pt x="749045" y="34432"/>
                  </a:lnTo>
                  <a:lnTo>
                    <a:pt x="697484" y="46460"/>
                  </a:lnTo>
                  <a:lnTo>
                    <a:pt x="647152" y="60152"/>
                  </a:lnTo>
                  <a:lnTo>
                    <a:pt x="598122" y="75459"/>
                  </a:lnTo>
                  <a:lnTo>
                    <a:pt x="550468" y="92330"/>
                  </a:lnTo>
                  <a:lnTo>
                    <a:pt x="504267" y="110716"/>
                  </a:lnTo>
                  <a:lnTo>
                    <a:pt x="459591" y="130567"/>
                  </a:lnTo>
                  <a:lnTo>
                    <a:pt x="416516" y="151834"/>
                  </a:lnTo>
                  <a:lnTo>
                    <a:pt x="375117" y="174467"/>
                  </a:lnTo>
                  <a:lnTo>
                    <a:pt x="335468" y="198415"/>
                  </a:lnTo>
                  <a:lnTo>
                    <a:pt x="297644" y="223630"/>
                  </a:lnTo>
                  <a:lnTo>
                    <a:pt x="261719" y="250061"/>
                  </a:lnTo>
                  <a:lnTo>
                    <a:pt x="227768" y="277658"/>
                  </a:lnTo>
                  <a:lnTo>
                    <a:pt x="195866" y="306373"/>
                  </a:lnTo>
                  <a:lnTo>
                    <a:pt x="166086" y="336155"/>
                  </a:lnTo>
                  <a:lnTo>
                    <a:pt x="138505" y="366954"/>
                  </a:lnTo>
                  <a:lnTo>
                    <a:pt x="113197" y="398721"/>
                  </a:lnTo>
                  <a:lnTo>
                    <a:pt x="90235" y="431406"/>
                  </a:lnTo>
                  <a:lnTo>
                    <a:pt x="69696" y="464960"/>
                  </a:lnTo>
                  <a:lnTo>
                    <a:pt x="51653" y="499331"/>
                  </a:lnTo>
                  <a:lnTo>
                    <a:pt x="36181" y="534471"/>
                  </a:lnTo>
                  <a:lnTo>
                    <a:pt x="13249" y="606859"/>
                  </a:lnTo>
                  <a:lnTo>
                    <a:pt x="1497" y="681725"/>
                  </a:lnTo>
                  <a:lnTo>
                    <a:pt x="0" y="719963"/>
                  </a:lnTo>
                  <a:lnTo>
                    <a:pt x="1497" y="758200"/>
                  </a:lnTo>
                  <a:lnTo>
                    <a:pt x="13249" y="833066"/>
                  </a:lnTo>
                  <a:lnTo>
                    <a:pt x="36181" y="905454"/>
                  </a:lnTo>
                  <a:lnTo>
                    <a:pt x="51653" y="940594"/>
                  </a:lnTo>
                  <a:lnTo>
                    <a:pt x="69696" y="974965"/>
                  </a:lnTo>
                  <a:lnTo>
                    <a:pt x="90235" y="1008519"/>
                  </a:lnTo>
                  <a:lnTo>
                    <a:pt x="113197" y="1041204"/>
                  </a:lnTo>
                  <a:lnTo>
                    <a:pt x="138505" y="1072971"/>
                  </a:lnTo>
                  <a:lnTo>
                    <a:pt x="166086" y="1103770"/>
                  </a:lnTo>
                  <a:lnTo>
                    <a:pt x="195866" y="1133552"/>
                  </a:lnTo>
                  <a:lnTo>
                    <a:pt x="227768" y="1162267"/>
                  </a:lnTo>
                  <a:lnTo>
                    <a:pt x="261719" y="1189864"/>
                  </a:lnTo>
                  <a:lnTo>
                    <a:pt x="297644" y="1216295"/>
                  </a:lnTo>
                  <a:lnTo>
                    <a:pt x="335468" y="1241510"/>
                  </a:lnTo>
                  <a:lnTo>
                    <a:pt x="375117" y="1265458"/>
                  </a:lnTo>
                  <a:lnTo>
                    <a:pt x="416516" y="1288091"/>
                  </a:lnTo>
                  <a:lnTo>
                    <a:pt x="459591" y="1309358"/>
                  </a:lnTo>
                  <a:lnTo>
                    <a:pt x="504267" y="1329209"/>
                  </a:lnTo>
                  <a:lnTo>
                    <a:pt x="550468" y="1347595"/>
                  </a:lnTo>
                  <a:lnTo>
                    <a:pt x="598122" y="1364466"/>
                  </a:lnTo>
                  <a:lnTo>
                    <a:pt x="647152" y="1379773"/>
                  </a:lnTo>
                  <a:lnTo>
                    <a:pt x="697484" y="1393465"/>
                  </a:lnTo>
                  <a:lnTo>
                    <a:pt x="749045" y="1405493"/>
                  </a:lnTo>
                  <a:lnTo>
                    <a:pt x="801758" y="1415806"/>
                  </a:lnTo>
                  <a:lnTo>
                    <a:pt x="855550" y="1424357"/>
                  </a:lnTo>
                  <a:lnTo>
                    <a:pt x="910345" y="1431093"/>
                  </a:lnTo>
                  <a:lnTo>
                    <a:pt x="966070" y="1435967"/>
                  </a:lnTo>
                  <a:lnTo>
                    <a:pt x="1022649" y="1438928"/>
                  </a:lnTo>
                  <a:lnTo>
                    <a:pt x="1080008" y="1439926"/>
                  </a:lnTo>
                  <a:lnTo>
                    <a:pt x="1137370" y="1438928"/>
                  </a:lnTo>
                  <a:lnTo>
                    <a:pt x="1193952" y="1435967"/>
                  </a:lnTo>
                  <a:lnTo>
                    <a:pt x="1249679" y="1431093"/>
                  </a:lnTo>
                  <a:lnTo>
                    <a:pt x="1304477" y="1424357"/>
                  </a:lnTo>
                  <a:lnTo>
                    <a:pt x="1358270" y="1415806"/>
                  </a:lnTo>
                  <a:lnTo>
                    <a:pt x="1410985" y="1405493"/>
                  </a:lnTo>
                  <a:lnTo>
                    <a:pt x="1462546" y="1393465"/>
                  </a:lnTo>
                  <a:lnTo>
                    <a:pt x="1512879" y="1379773"/>
                  </a:lnTo>
                  <a:lnTo>
                    <a:pt x="1561910" y="1364466"/>
                  </a:lnTo>
                  <a:lnTo>
                    <a:pt x="1609564" y="1347595"/>
                  </a:lnTo>
                  <a:lnTo>
                    <a:pt x="1655765" y="1329209"/>
                  </a:lnTo>
                  <a:lnTo>
                    <a:pt x="1700441" y="1309358"/>
                  </a:lnTo>
                  <a:lnTo>
                    <a:pt x="1743515" y="1288091"/>
                  </a:lnTo>
                  <a:lnTo>
                    <a:pt x="1784913" y="1265458"/>
                  </a:lnTo>
                  <a:lnTo>
                    <a:pt x="1824562" y="1241510"/>
                  </a:lnTo>
                  <a:lnTo>
                    <a:pt x="1862385" y="1216295"/>
                  </a:lnTo>
                  <a:lnTo>
                    <a:pt x="1898309" y="1189864"/>
                  </a:lnTo>
                  <a:lnTo>
                    <a:pt x="1932259" y="1162267"/>
                  </a:lnTo>
                  <a:lnTo>
                    <a:pt x="1964160" y="1133552"/>
                  </a:lnTo>
                  <a:lnTo>
                    <a:pt x="1993938" y="1103770"/>
                  </a:lnTo>
                  <a:lnTo>
                    <a:pt x="2021518" y="1072971"/>
                  </a:lnTo>
                  <a:lnTo>
                    <a:pt x="2046825" y="1041204"/>
                  </a:lnTo>
                  <a:lnTo>
                    <a:pt x="2069785" y="1008519"/>
                  </a:lnTo>
                  <a:lnTo>
                    <a:pt x="2090324" y="974965"/>
                  </a:lnTo>
                  <a:lnTo>
                    <a:pt x="2108366" y="940594"/>
                  </a:lnTo>
                  <a:lnTo>
                    <a:pt x="2123837" y="905454"/>
                  </a:lnTo>
                  <a:lnTo>
                    <a:pt x="2146767" y="833066"/>
                  </a:lnTo>
                  <a:lnTo>
                    <a:pt x="2158519" y="758200"/>
                  </a:lnTo>
                  <a:lnTo>
                    <a:pt x="2160016" y="719963"/>
                  </a:lnTo>
                  <a:lnTo>
                    <a:pt x="2158519" y="681725"/>
                  </a:lnTo>
                  <a:lnTo>
                    <a:pt x="2146767" y="606859"/>
                  </a:lnTo>
                  <a:lnTo>
                    <a:pt x="2123837" y="534471"/>
                  </a:lnTo>
                  <a:lnTo>
                    <a:pt x="2108366" y="499331"/>
                  </a:lnTo>
                  <a:lnTo>
                    <a:pt x="2090324" y="464960"/>
                  </a:lnTo>
                  <a:lnTo>
                    <a:pt x="2069785" y="431406"/>
                  </a:lnTo>
                  <a:lnTo>
                    <a:pt x="2046825" y="398721"/>
                  </a:lnTo>
                  <a:lnTo>
                    <a:pt x="2021518" y="366954"/>
                  </a:lnTo>
                  <a:lnTo>
                    <a:pt x="1993938" y="336155"/>
                  </a:lnTo>
                  <a:lnTo>
                    <a:pt x="1964160" y="306373"/>
                  </a:lnTo>
                  <a:lnTo>
                    <a:pt x="1932259" y="277658"/>
                  </a:lnTo>
                  <a:lnTo>
                    <a:pt x="1898309" y="250061"/>
                  </a:lnTo>
                  <a:lnTo>
                    <a:pt x="1862385" y="223630"/>
                  </a:lnTo>
                  <a:lnTo>
                    <a:pt x="1824562" y="198415"/>
                  </a:lnTo>
                  <a:lnTo>
                    <a:pt x="1784913" y="174467"/>
                  </a:lnTo>
                  <a:lnTo>
                    <a:pt x="1743515" y="151834"/>
                  </a:lnTo>
                  <a:lnTo>
                    <a:pt x="1700441" y="130567"/>
                  </a:lnTo>
                  <a:lnTo>
                    <a:pt x="1655765" y="110716"/>
                  </a:lnTo>
                  <a:lnTo>
                    <a:pt x="1609564" y="92330"/>
                  </a:lnTo>
                  <a:lnTo>
                    <a:pt x="1561910" y="75459"/>
                  </a:lnTo>
                  <a:lnTo>
                    <a:pt x="1512879" y="60152"/>
                  </a:lnTo>
                  <a:lnTo>
                    <a:pt x="1462546" y="46460"/>
                  </a:lnTo>
                  <a:lnTo>
                    <a:pt x="1410985" y="34432"/>
                  </a:lnTo>
                  <a:lnTo>
                    <a:pt x="1358270" y="24119"/>
                  </a:lnTo>
                  <a:lnTo>
                    <a:pt x="1304477" y="15568"/>
                  </a:lnTo>
                  <a:lnTo>
                    <a:pt x="1249679" y="8832"/>
                  </a:lnTo>
                  <a:lnTo>
                    <a:pt x="1193952" y="3958"/>
                  </a:lnTo>
                  <a:lnTo>
                    <a:pt x="1137370" y="997"/>
                  </a:lnTo>
                  <a:lnTo>
                    <a:pt x="1080008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228600" y="1755013"/>
              <a:ext cx="2160270" cy="1440180"/>
            </a:xfrm>
            <a:custGeom>
              <a:avLst/>
              <a:gdLst/>
              <a:ahLst/>
              <a:cxnLst/>
              <a:rect l="l" t="t" r="r" b="b"/>
              <a:pathLst>
                <a:path w="2160270" h="1440180">
                  <a:moveTo>
                    <a:pt x="0" y="719963"/>
                  </a:moveTo>
                  <a:lnTo>
                    <a:pt x="1497" y="681725"/>
                  </a:lnTo>
                  <a:lnTo>
                    <a:pt x="13249" y="606859"/>
                  </a:lnTo>
                  <a:lnTo>
                    <a:pt x="36181" y="534471"/>
                  </a:lnTo>
                  <a:lnTo>
                    <a:pt x="51653" y="499331"/>
                  </a:lnTo>
                  <a:lnTo>
                    <a:pt x="69696" y="464960"/>
                  </a:lnTo>
                  <a:lnTo>
                    <a:pt x="90235" y="431406"/>
                  </a:lnTo>
                  <a:lnTo>
                    <a:pt x="113197" y="398721"/>
                  </a:lnTo>
                  <a:lnTo>
                    <a:pt x="138505" y="366954"/>
                  </a:lnTo>
                  <a:lnTo>
                    <a:pt x="166086" y="336155"/>
                  </a:lnTo>
                  <a:lnTo>
                    <a:pt x="195866" y="306373"/>
                  </a:lnTo>
                  <a:lnTo>
                    <a:pt x="227768" y="277658"/>
                  </a:lnTo>
                  <a:lnTo>
                    <a:pt x="261719" y="250061"/>
                  </a:lnTo>
                  <a:lnTo>
                    <a:pt x="297644" y="223630"/>
                  </a:lnTo>
                  <a:lnTo>
                    <a:pt x="335468" y="198415"/>
                  </a:lnTo>
                  <a:lnTo>
                    <a:pt x="375117" y="174467"/>
                  </a:lnTo>
                  <a:lnTo>
                    <a:pt x="416516" y="151834"/>
                  </a:lnTo>
                  <a:lnTo>
                    <a:pt x="459591" y="130567"/>
                  </a:lnTo>
                  <a:lnTo>
                    <a:pt x="504267" y="110716"/>
                  </a:lnTo>
                  <a:lnTo>
                    <a:pt x="550468" y="92330"/>
                  </a:lnTo>
                  <a:lnTo>
                    <a:pt x="598122" y="75459"/>
                  </a:lnTo>
                  <a:lnTo>
                    <a:pt x="647152" y="60152"/>
                  </a:lnTo>
                  <a:lnTo>
                    <a:pt x="697484" y="46460"/>
                  </a:lnTo>
                  <a:lnTo>
                    <a:pt x="749045" y="34432"/>
                  </a:lnTo>
                  <a:lnTo>
                    <a:pt x="801758" y="24119"/>
                  </a:lnTo>
                  <a:lnTo>
                    <a:pt x="855550" y="15568"/>
                  </a:lnTo>
                  <a:lnTo>
                    <a:pt x="910345" y="8832"/>
                  </a:lnTo>
                  <a:lnTo>
                    <a:pt x="966070" y="3958"/>
                  </a:lnTo>
                  <a:lnTo>
                    <a:pt x="1022649" y="997"/>
                  </a:lnTo>
                  <a:lnTo>
                    <a:pt x="1080008" y="0"/>
                  </a:lnTo>
                  <a:lnTo>
                    <a:pt x="1137370" y="997"/>
                  </a:lnTo>
                  <a:lnTo>
                    <a:pt x="1193952" y="3958"/>
                  </a:lnTo>
                  <a:lnTo>
                    <a:pt x="1249679" y="8832"/>
                  </a:lnTo>
                  <a:lnTo>
                    <a:pt x="1304477" y="15568"/>
                  </a:lnTo>
                  <a:lnTo>
                    <a:pt x="1358270" y="24119"/>
                  </a:lnTo>
                  <a:lnTo>
                    <a:pt x="1410985" y="34432"/>
                  </a:lnTo>
                  <a:lnTo>
                    <a:pt x="1462546" y="46460"/>
                  </a:lnTo>
                  <a:lnTo>
                    <a:pt x="1512879" y="60152"/>
                  </a:lnTo>
                  <a:lnTo>
                    <a:pt x="1561910" y="75459"/>
                  </a:lnTo>
                  <a:lnTo>
                    <a:pt x="1609564" y="92330"/>
                  </a:lnTo>
                  <a:lnTo>
                    <a:pt x="1655765" y="110716"/>
                  </a:lnTo>
                  <a:lnTo>
                    <a:pt x="1700441" y="130567"/>
                  </a:lnTo>
                  <a:lnTo>
                    <a:pt x="1743515" y="151834"/>
                  </a:lnTo>
                  <a:lnTo>
                    <a:pt x="1784913" y="174467"/>
                  </a:lnTo>
                  <a:lnTo>
                    <a:pt x="1824562" y="198415"/>
                  </a:lnTo>
                  <a:lnTo>
                    <a:pt x="1862385" y="223630"/>
                  </a:lnTo>
                  <a:lnTo>
                    <a:pt x="1898309" y="250061"/>
                  </a:lnTo>
                  <a:lnTo>
                    <a:pt x="1932259" y="277658"/>
                  </a:lnTo>
                  <a:lnTo>
                    <a:pt x="1964160" y="306373"/>
                  </a:lnTo>
                  <a:lnTo>
                    <a:pt x="1993938" y="336155"/>
                  </a:lnTo>
                  <a:lnTo>
                    <a:pt x="2021518" y="366954"/>
                  </a:lnTo>
                  <a:lnTo>
                    <a:pt x="2046825" y="398721"/>
                  </a:lnTo>
                  <a:lnTo>
                    <a:pt x="2069785" y="431406"/>
                  </a:lnTo>
                  <a:lnTo>
                    <a:pt x="2090324" y="464960"/>
                  </a:lnTo>
                  <a:lnTo>
                    <a:pt x="2108366" y="499331"/>
                  </a:lnTo>
                  <a:lnTo>
                    <a:pt x="2123837" y="534471"/>
                  </a:lnTo>
                  <a:lnTo>
                    <a:pt x="2146767" y="606859"/>
                  </a:lnTo>
                  <a:lnTo>
                    <a:pt x="2158519" y="681725"/>
                  </a:lnTo>
                  <a:lnTo>
                    <a:pt x="2160016" y="719963"/>
                  </a:lnTo>
                  <a:lnTo>
                    <a:pt x="2158519" y="758200"/>
                  </a:lnTo>
                  <a:lnTo>
                    <a:pt x="2146767" y="833066"/>
                  </a:lnTo>
                  <a:lnTo>
                    <a:pt x="2123837" y="905454"/>
                  </a:lnTo>
                  <a:lnTo>
                    <a:pt x="2108366" y="940594"/>
                  </a:lnTo>
                  <a:lnTo>
                    <a:pt x="2090324" y="974965"/>
                  </a:lnTo>
                  <a:lnTo>
                    <a:pt x="2069785" y="1008519"/>
                  </a:lnTo>
                  <a:lnTo>
                    <a:pt x="2046825" y="1041204"/>
                  </a:lnTo>
                  <a:lnTo>
                    <a:pt x="2021518" y="1072971"/>
                  </a:lnTo>
                  <a:lnTo>
                    <a:pt x="1993938" y="1103770"/>
                  </a:lnTo>
                  <a:lnTo>
                    <a:pt x="1964160" y="1133552"/>
                  </a:lnTo>
                  <a:lnTo>
                    <a:pt x="1932259" y="1162267"/>
                  </a:lnTo>
                  <a:lnTo>
                    <a:pt x="1898309" y="1189864"/>
                  </a:lnTo>
                  <a:lnTo>
                    <a:pt x="1862385" y="1216295"/>
                  </a:lnTo>
                  <a:lnTo>
                    <a:pt x="1824562" y="1241510"/>
                  </a:lnTo>
                  <a:lnTo>
                    <a:pt x="1784913" y="1265458"/>
                  </a:lnTo>
                  <a:lnTo>
                    <a:pt x="1743515" y="1288091"/>
                  </a:lnTo>
                  <a:lnTo>
                    <a:pt x="1700441" y="1309358"/>
                  </a:lnTo>
                  <a:lnTo>
                    <a:pt x="1655765" y="1329209"/>
                  </a:lnTo>
                  <a:lnTo>
                    <a:pt x="1609564" y="1347595"/>
                  </a:lnTo>
                  <a:lnTo>
                    <a:pt x="1561910" y="1364466"/>
                  </a:lnTo>
                  <a:lnTo>
                    <a:pt x="1512879" y="1379773"/>
                  </a:lnTo>
                  <a:lnTo>
                    <a:pt x="1462546" y="1393465"/>
                  </a:lnTo>
                  <a:lnTo>
                    <a:pt x="1410985" y="1405493"/>
                  </a:lnTo>
                  <a:lnTo>
                    <a:pt x="1358270" y="1415806"/>
                  </a:lnTo>
                  <a:lnTo>
                    <a:pt x="1304477" y="1424357"/>
                  </a:lnTo>
                  <a:lnTo>
                    <a:pt x="1249679" y="1431093"/>
                  </a:lnTo>
                  <a:lnTo>
                    <a:pt x="1193952" y="1435967"/>
                  </a:lnTo>
                  <a:lnTo>
                    <a:pt x="1137370" y="1438928"/>
                  </a:lnTo>
                  <a:lnTo>
                    <a:pt x="1080008" y="1439926"/>
                  </a:lnTo>
                  <a:lnTo>
                    <a:pt x="1022649" y="1438928"/>
                  </a:lnTo>
                  <a:lnTo>
                    <a:pt x="966070" y="1435967"/>
                  </a:lnTo>
                  <a:lnTo>
                    <a:pt x="910345" y="1431093"/>
                  </a:lnTo>
                  <a:lnTo>
                    <a:pt x="855550" y="1424357"/>
                  </a:lnTo>
                  <a:lnTo>
                    <a:pt x="801758" y="1415806"/>
                  </a:lnTo>
                  <a:lnTo>
                    <a:pt x="749045" y="1405493"/>
                  </a:lnTo>
                  <a:lnTo>
                    <a:pt x="697484" y="1393465"/>
                  </a:lnTo>
                  <a:lnTo>
                    <a:pt x="647152" y="1379773"/>
                  </a:lnTo>
                  <a:lnTo>
                    <a:pt x="598122" y="1364466"/>
                  </a:lnTo>
                  <a:lnTo>
                    <a:pt x="550468" y="1347595"/>
                  </a:lnTo>
                  <a:lnTo>
                    <a:pt x="504267" y="1329209"/>
                  </a:lnTo>
                  <a:lnTo>
                    <a:pt x="459591" y="1309358"/>
                  </a:lnTo>
                  <a:lnTo>
                    <a:pt x="416516" y="1288091"/>
                  </a:lnTo>
                  <a:lnTo>
                    <a:pt x="375117" y="1265458"/>
                  </a:lnTo>
                  <a:lnTo>
                    <a:pt x="335468" y="1241510"/>
                  </a:lnTo>
                  <a:lnTo>
                    <a:pt x="297644" y="1216295"/>
                  </a:lnTo>
                  <a:lnTo>
                    <a:pt x="261719" y="1189864"/>
                  </a:lnTo>
                  <a:lnTo>
                    <a:pt x="227768" y="1162267"/>
                  </a:lnTo>
                  <a:lnTo>
                    <a:pt x="195866" y="1133552"/>
                  </a:lnTo>
                  <a:lnTo>
                    <a:pt x="166086" y="1103770"/>
                  </a:lnTo>
                  <a:lnTo>
                    <a:pt x="138505" y="1072971"/>
                  </a:lnTo>
                  <a:lnTo>
                    <a:pt x="113197" y="1041204"/>
                  </a:lnTo>
                  <a:lnTo>
                    <a:pt x="90235" y="1008519"/>
                  </a:lnTo>
                  <a:lnTo>
                    <a:pt x="69696" y="974965"/>
                  </a:lnTo>
                  <a:lnTo>
                    <a:pt x="51653" y="940594"/>
                  </a:lnTo>
                  <a:lnTo>
                    <a:pt x="36181" y="905454"/>
                  </a:lnTo>
                  <a:lnTo>
                    <a:pt x="13249" y="833066"/>
                  </a:lnTo>
                  <a:lnTo>
                    <a:pt x="1497" y="758200"/>
                  </a:lnTo>
                  <a:lnTo>
                    <a:pt x="0" y="71996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1755013" y="3297809"/>
              <a:ext cx="630555" cy="360045"/>
            </a:xfrm>
            <a:custGeom>
              <a:avLst/>
              <a:gdLst/>
              <a:ahLst/>
              <a:cxnLst/>
              <a:rect l="l" t="t" r="r" b="b"/>
              <a:pathLst>
                <a:path w="630555" h="360045">
                  <a:moveTo>
                    <a:pt x="314960" y="0"/>
                  </a:moveTo>
                  <a:lnTo>
                    <a:pt x="258334" y="2902"/>
                  </a:lnTo>
                  <a:lnTo>
                    <a:pt x="205043" y="11268"/>
                  </a:lnTo>
                  <a:lnTo>
                    <a:pt x="155974" y="24590"/>
                  </a:lnTo>
                  <a:lnTo>
                    <a:pt x="112017" y="42359"/>
                  </a:lnTo>
                  <a:lnTo>
                    <a:pt x="74060" y="64066"/>
                  </a:lnTo>
                  <a:lnTo>
                    <a:pt x="42991" y="89201"/>
                  </a:lnTo>
                  <a:lnTo>
                    <a:pt x="5073" y="147719"/>
                  </a:lnTo>
                  <a:lnTo>
                    <a:pt x="0" y="180085"/>
                  </a:lnTo>
                  <a:lnTo>
                    <a:pt x="5073" y="212414"/>
                  </a:lnTo>
                  <a:lnTo>
                    <a:pt x="42991" y="270881"/>
                  </a:lnTo>
                  <a:lnTo>
                    <a:pt x="74060" y="296000"/>
                  </a:lnTo>
                  <a:lnTo>
                    <a:pt x="112017" y="317696"/>
                  </a:lnTo>
                  <a:lnTo>
                    <a:pt x="155974" y="335458"/>
                  </a:lnTo>
                  <a:lnTo>
                    <a:pt x="205043" y="348777"/>
                  </a:lnTo>
                  <a:lnTo>
                    <a:pt x="258334" y="357143"/>
                  </a:lnTo>
                  <a:lnTo>
                    <a:pt x="314960" y="360044"/>
                  </a:lnTo>
                  <a:lnTo>
                    <a:pt x="371589" y="357143"/>
                  </a:lnTo>
                  <a:lnTo>
                    <a:pt x="424892" y="348777"/>
                  </a:lnTo>
                  <a:lnTo>
                    <a:pt x="473978" y="335458"/>
                  </a:lnTo>
                  <a:lnTo>
                    <a:pt x="517955" y="317696"/>
                  </a:lnTo>
                  <a:lnTo>
                    <a:pt x="555933" y="296000"/>
                  </a:lnTo>
                  <a:lnTo>
                    <a:pt x="587022" y="270881"/>
                  </a:lnTo>
                  <a:lnTo>
                    <a:pt x="624969" y="212414"/>
                  </a:lnTo>
                  <a:lnTo>
                    <a:pt x="630047" y="180085"/>
                  </a:lnTo>
                  <a:lnTo>
                    <a:pt x="624969" y="147719"/>
                  </a:lnTo>
                  <a:lnTo>
                    <a:pt x="587022" y="89201"/>
                  </a:lnTo>
                  <a:lnTo>
                    <a:pt x="555933" y="64066"/>
                  </a:lnTo>
                  <a:lnTo>
                    <a:pt x="517955" y="42359"/>
                  </a:lnTo>
                  <a:lnTo>
                    <a:pt x="473978" y="24590"/>
                  </a:lnTo>
                  <a:lnTo>
                    <a:pt x="424892" y="11268"/>
                  </a:lnTo>
                  <a:lnTo>
                    <a:pt x="371589" y="2902"/>
                  </a:lnTo>
                  <a:lnTo>
                    <a:pt x="314960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1755013" y="3297809"/>
              <a:ext cx="630555" cy="360045"/>
            </a:xfrm>
            <a:custGeom>
              <a:avLst/>
              <a:gdLst/>
              <a:ahLst/>
              <a:cxnLst/>
              <a:rect l="l" t="t" r="r" b="b"/>
              <a:pathLst>
                <a:path w="630555" h="360045">
                  <a:moveTo>
                    <a:pt x="0" y="180085"/>
                  </a:moveTo>
                  <a:lnTo>
                    <a:pt x="19699" y="117255"/>
                  </a:lnTo>
                  <a:lnTo>
                    <a:pt x="74060" y="64066"/>
                  </a:lnTo>
                  <a:lnTo>
                    <a:pt x="112017" y="42359"/>
                  </a:lnTo>
                  <a:lnTo>
                    <a:pt x="155974" y="24590"/>
                  </a:lnTo>
                  <a:lnTo>
                    <a:pt x="205043" y="11268"/>
                  </a:lnTo>
                  <a:lnTo>
                    <a:pt x="258334" y="2902"/>
                  </a:lnTo>
                  <a:lnTo>
                    <a:pt x="314960" y="0"/>
                  </a:lnTo>
                  <a:lnTo>
                    <a:pt x="371589" y="2902"/>
                  </a:lnTo>
                  <a:lnTo>
                    <a:pt x="424892" y="11268"/>
                  </a:lnTo>
                  <a:lnTo>
                    <a:pt x="473978" y="24590"/>
                  </a:lnTo>
                  <a:lnTo>
                    <a:pt x="517955" y="42359"/>
                  </a:lnTo>
                  <a:lnTo>
                    <a:pt x="555933" y="64066"/>
                  </a:lnTo>
                  <a:lnTo>
                    <a:pt x="587022" y="89201"/>
                  </a:lnTo>
                  <a:lnTo>
                    <a:pt x="624969" y="147719"/>
                  </a:lnTo>
                  <a:lnTo>
                    <a:pt x="630047" y="180085"/>
                  </a:lnTo>
                  <a:lnTo>
                    <a:pt x="624969" y="212414"/>
                  </a:lnTo>
                  <a:lnTo>
                    <a:pt x="587022" y="270881"/>
                  </a:lnTo>
                  <a:lnTo>
                    <a:pt x="555933" y="296000"/>
                  </a:lnTo>
                  <a:lnTo>
                    <a:pt x="517955" y="317696"/>
                  </a:lnTo>
                  <a:lnTo>
                    <a:pt x="473978" y="335458"/>
                  </a:lnTo>
                  <a:lnTo>
                    <a:pt x="424892" y="348777"/>
                  </a:lnTo>
                  <a:lnTo>
                    <a:pt x="371589" y="357143"/>
                  </a:lnTo>
                  <a:lnTo>
                    <a:pt x="314960" y="360044"/>
                  </a:lnTo>
                  <a:lnTo>
                    <a:pt x="258334" y="357143"/>
                  </a:lnTo>
                  <a:lnTo>
                    <a:pt x="205043" y="348777"/>
                  </a:lnTo>
                  <a:lnTo>
                    <a:pt x="155974" y="335458"/>
                  </a:lnTo>
                  <a:lnTo>
                    <a:pt x="112017" y="317696"/>
                  </a:lnTo>
                  <a:lnTo>
                    <a:pt x="74060" y="296000"/>
                  </a:lnTo>
                  <a:lnTo>
                    <a:pt x="42991" y="270881"/>
                  </a:lnTo>
                  <a:lnTo>
                    <a:pt x="5073" y="212414"/>
                  </a:lnTo>
                  <a:lnTo>
                    <a:pt x="0" y="180085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228600" y="1755013"/>
              <a:ext cx="2160270" cy="1440180"/>
            </a:xfrm>
            <a:custGeom>
              <a:avLst/>
              <a:gdLst/>
              <a:ahLst/>
              <a:cxnLst/>
              <a:rect l="l" t="t" r="r" b="b"/>
              <a:pathLst>
                <a:path w="2160270" h="1440180">
                  <a:moveTo>
                    <a:pt x="1080008" y="0"/>
                  </a:moveTo>
                  <a:lnTo>
                    <a:pt x="1022649" y="997"/>
                  </a:lnTo>
                  <a:lnTo>
                    <a:pt x="966070" y="3958"/>
                  </a:lnTo>
                  <a:lnTo>
                    <a:pt x="910345" y="8832"/>
                  </a:lnTo>
                  <a:lnTo>
                    <a:pt x="855550" y="15568"/>
                  </a:lnTo>
                  <a:lnTo>
                    <a:pt x="801758" y="24119"/>
                  </a:lnTo>
                  <a:lnTo>
                    <a:pt x="749045" y="34432"/>
                  </a:lnTo>
                  <a:lnTo>
                    <a:pt x="697484" y="46460"/>
                  </a:lnTo>
                  <a:lnTo>
                    <a:pt x="647152" y="60152"/>
                  </a:lnTo>
                  <a:lnTo>
                    <a:pt x="598122" y="75459"/>
                  </a:lnTo>
                  <a:lnTo>
                    <a:pt x="550468" y="92330"/>
                  </a:lnTo>
                  <a:lnTo>
                    <a:pt x="504267" y="110716"/>
                  </a:lnTo>
                  <a:lnTo>
                    <a:pt x="459591" y="130567"/>
                  </a:lnTo>
                  <a:lnTo>
                    <a:pt x="416516" y="151834"/>
                  </a:lnTo>
                  <a:lnTo>
                    <a:pt x="375117" y="174467"/>
                  </a:lnTo>
                  <a:lnTo>
                    <a:pt x="335468" y="198415"/>
                  </a:lnTo>
                  <a:lnTo>
                    <a:pt x="297644" y="223630"/>
                  </a:lnTo>
                  <a:lnTo>
                    <a:pt x="261719" y="250061"/>
                  </a:lnTo>
                  <a:lnTo>
                    <a:pt x="227768" y="277658"/>
                  </a:lnTo>
                  <a:lnTo>
                    <a:pt x="195866" y="306373"/>
                  </a:lnTo>
                  <a:lnTo>
                    <a:pt x="166086" y="336155"/>
                  </a:lnTo>
                  <a:lnTo>
                    <a:pt x="138505" y="366954"/>
                  </a:lnTo>
                  <a:lnTo>
                    <a:pt x="113197" y="398721"/>
                  </a:lnTo>
                  <a:lnTo>
                    <a:pt x="90235" y="431406"/>
                  </a:lnTo>
                  <a:lnTo>
                    <a:pt x="69696" y="464960"/>
                  </a:lnTo>
                  <a:lnTo>
                    <a:pt x="51653" y="499331"/>
                  </a:lnTo>
                  <a:lnTo>
                    <a:pt x="36181" y="534471"/>
                  </a:lnTo>
                  <a:lnTo>
                    <a:pt x="13249" y="606859"/>
                  </a:lnTo>
                  <a:lnTo>
                    <a:pt x="1497" y="681725"/>
                  </a:lnTo>
                  <a:lnTo>
                    <a:pt x="0" y="719963"/>
                  </a:lnTo>
                  <a:lnTo>
                    <a:pt x="1497" y="758200"/>
                  </a:lnTo>
                  <a:lnTo>
                    <a:pt x="13249" y="833066"/>
                  </a:lnTo>
                  <a:lnTo>
                    <a:pt x="36181" y="905454"/>
                  </a:lnTo>
                  <a:lnTo>
                    <a:pt x="51653" y="940594"/>
                  </a:lnTo>
                  <a:lnTo>
                    <a:pt x="69696" y="974965"/>
                  </a:lnTo>
                  <a:lnTo>
                    <a:pt x="90235" y="1008519"/>
                  </a:lnTo>
                  <a:lnTo>
                    <a:pt x="113197" y="1041204"/>
                  </a:lnTo>
                  <a:lnTo>
                    <a:pt x="138505" y="1072971"/>
                  </a:lnTo>
                  <a:lnTo>
                    <a:pt x="166086" y="1103770"/>
                  </a:lnTo>
                  <a:lnTo>
                    <a:pt x="195866" y="1133552"/>
                  </a:lnTo>
                  <a:lnTo>
                    <a:pt x="227768" y="1162267"/>
                  </a:lnTo>
                  <a:lnTo>
                    <a:pt x="261719" y="1189864"/>
                  </a:lnTo>
                  <a:lnTo>
                    <a:pt x="297644" y="1216295"/>
                  </a:lnTo>
                  <a:lnTo>
                    <a:pt x="335468" y="1241510"/>
                  </a:lnTo>
                  <a:lnTo>
                    <a:pt x="375117" y="1265458"/>
                  </a:lnTo>
                  <a:lnTo>
                    <a:pt x="416516" y="1288091"/>
                  </a:lnTo>
                  <a:lnTo>
                    <a:pt x="459591" y="1309358"/>
                  </a:lnTo>
                  <a:lnTo>
                    <a:pt x="504267" y="1329209"/>
                  </a:lnTo>
                  <a:lnTo>
                    <a:pt x="550468" y="1347595"/>
                  </a:lnTo>
                  <a:lnTo>
                    <a:pt x="598122" y="1364466"/>
                  </a:lnTo>
                  <a:lnTo>
                    <a:pt x="647152" y="1379773"/>
                  </a:lnTo>
                  <a:lnTo>
                    <a:pt x="697484" y="1393465"/>
                  </a:lnTo>
                  <a:lnTo>
                    <a:pt x="749045" y="1405493"/>
                  </a:lnTo>
                  <a:lnTo>
                    <a:pt x="801758" y="1415806"/>
                  </a:lnTo>
                  <a:lnTo>
                    <a:pt x="855550" y="1424357"/>
                  </a:lnTo>
                  <a:lnTo>
                    <a:pt x="910345" y="1431093"/>
                  </a:lnTo>
                  <a:lnTo>
                    <a:pt x="966070" y="1435967"/>
                  </a:lnTo>
                  <a:lnTo>
                    <a:pt x="1022649" y="1438928"/>
                  </a:lnTo>
                  <a:lnTo>
                    <a:pt x="1080008" y="1439926"/>
                  </a:lnTo>
                  <a:lnTo>
                    <a:pt x="1137370" y="1438928"/>
                  </a:lnTo>
                  <a:lnTo>
                    <a:pt x="1193952" y="1435967"/>
                  </a:lnTo>
                  <a:lnTo>
                    <a:pt x="1249679" y="1431093"/>
                  </a:lnTo>
                  <a:lnTo>
                    <a:pt x="1304477" y="1424357"/>
                  </a:lnTo>
                  <a:lnTo>
                    <a:pt x="1358270" y="1415806"/>
                  </a:lnTo>
                  <a:lnTo>
                    <a:pt x="1410985" y="1405493"/>
                  </a:lnTo>
                  <a:lnTo>
                    <a:pt x="1462546" y="1393465"/>
                  </a:lnTo>
                  <a:lnTo>
                    <a:pt x="1512879" y="1379773"/>
                  </a:lnTo>
                  <a:lnTo>
                    <a:pt x="1561910" y="1364466"/>
                  </a:lnTo>
                  <a:lnTo>
                    <a:pt x="1609564" y="1347595"/>
                  </a:lnTo>
                  <a:lnTo>
                    <a:pt x="1655765" y="1329209"/>
                  </a:lnTo>
                  <a:lnTo>
                    <a:pt x="1700441" y="1309358"/>
                  </a:lnTo>
                  <a:lnTo>
                    <a:pt x="1743515" y="1288091"/>
                  </a:lnTo>
                  <a:lnTo>
                    <a:pt x="1784913" y="1265458"/>
                  </a:lnTo>
                  <a:lnTo>
                    <a:pt x="1824562" y="1241510"/>
                  </a:lnTo>
                  <a:lnTo>
                    <a:pt x="1862385" y="1216295"/>
                  </a:lnTo>
                  <a:lnTo>
                    <a:pt x="1898309" y="1189864"/>
                  </a:lnTo>
                  <a:lnTo>
                    <a:pt x="1932259" y="1162267"/>
                  </a:lnTo>
                  <a:lnTo>
                    <a:pt x="1964160" y="1133552"/>
                  </a:lnTo>
                  <a:lnTo>
                    <a:pt x="1993938" y="1103770"/>
                  </a:lnTo>
                  <a:lnTo>
                    <a:pt x="2021518" y="1072971"/>
                  </a:lnTo>
                  <a:lnTo>
                    <a:pt x="2046825" y="1041204"/>
                  </a:lnTo>
                  <a:lnTo>
                    <a:pt x="2069785" y="1008519"/>
                  </a:lnTo>
                  <a:lnTo>
                    <a:pt x="2090324" y="974965"/>
                  </a:lnTo>
                  <a:lnTo>
                    <a:pt x="2108366" y="940594"/>
                  </a:lnTo>
                  <a:lnTo>
                    <a:pt x="2123837" y="905454"/>
                  </a:lnTo>
                  <a:lnTo>
                    <a:pt x="2146767" y="833066"/>
                  </a:lnTo>
                  <a:lnTo>
                    <a:pt x="2158519" y="758200"/>
                  </a:lnTo>
                  <a:lnTo>
                    <a:pt x="2160016" y="719963"/>
                  </a:lnTo>
                  <a:lnTo>
                    <a:pt x="2158519" y="681725"/>
                  </a:lnTo>
                  <a:lnTo>
                    <a:pt x="2146767" y="606859"/>
                  </a:lnTo>
                  <a:lnTo>
                    <a:pt x="2123837" y="534471"/>
                  </a:lnTo>
                  <a:lnTo>
                    <a:pt x="2108366" y="499331"/>
                  </a:lnTo>
                  <a:lnTo>
                    <a:pt x="2090324" y="464960"/>
                  </a:lnTo>
                  <a:lnTo>
                    <a:pt x="2069785" y="431406"/>
                  </a:lnTo>
                  <a:lnTo>
                    <a:pt x="2046825" y="398721"/>
                  </a:lnTo>
                  <a:lnTo>
                    <a:pt x="2021518" y="366954"/>
                  </a:lnTo>
                  <a:lnTo>
                    <a:pt x="1993938" y="336155"/>
                  </a:lnTo>
                  <a:lnTo>
                    <a:pt x="1964160" y="306373"/>
                  </a:lnTo>
                  <a:lnTo>
                    <a:pt x="1932259" y="277658"/>
                  </a:lnTo>
                  <a:lnTo>
                    <a:pt x="1898309" y="250061"/>
                  </a:lnTo>
                  <a:lnTo>
                    <a:pt x="1862385" y="223630"/>
                  </a:lnTo>
                  <a:lnTo>
                    <a:pt x="1824562" y="198415"/>
                  </a:lnTo>
                  <a:lnTo>
                    <a:pt x="1784913" y="174467"/>
                  </a:lnTo>
                  <a:lnTo>
                    <a:pt x="1743515" y="151834"/>
                  </a:lnTo>
                  <a:lnTo>
                    <a:pt x="1700441" y="130567"/>
                  </a:lnTo>
                  <a:lnTo>
                    <a:pt x="1655765" y="110716"/>
                  </a:lnTo>
                  <a:lnTo>
                    <a:pt x="1609564" y="92330"/>
                  </a:lnTo>
                  <a:lnTo>
                    <a:pt x="1561910" y="75459"/>
                  </a:lnTo>
                  <a:lnTo>
                    <a:pt x="1512879" y="60152"/>
                  </a:lnTo>
                  <a:lnTo>
                    <a:pt x="1462546" y="46460"/>
                  </a:lnTo>
                  <a:lnTo>
                    <a:pt x="1410985" y="34432"/>
                  </a:lnTo>
                  <a:lnTo>
                    <a:pt x="1358270" y="24119"/>
                  </a:lnTo>
                  <a:lnTo>
                    <a:pt x="1304477" y="15568"/>
                  </a:lnTo>
                  <a:lnTo>
                    <a:pt x="1249679" y="8832"/>
                  </a:lnTo>
                  <a:lnTo>
                    <a:pt x="1193952" y="3958"/>
                  </a:lnTo>
                  <a:lnTo>
                    <a:pt x="1137370" y="997"/>
                  </a:lnTo>
                  <a:lnTo>
                    <a:pt x="1080008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228600" y="1755013"/>
              <a:ext cx="2160270" cy="1440180"/>
            </a:xfrm>
            <a:custGeom>
              <a:avLst/>
              <a:gdLst/>
              <a:ahLst/>
              <a:cxnLst/>
              <a:rect l="l" t="t" r="r" b="b"/>
              <a:pathLst>
                <a:path w="2160270" h="1440180">
                  <a:moveTo>
                    <a:pt x="0" y="719963"/>
                  </a:moveTo>
                  <a:lnTo>
                    <a:pt x="1497" y="681725"/>
                  </a:lnTo>
                  <a:lnTo>
                    <a:pt x="13249" y="606859"/>
                  </a:lnTo>
                  <a:lnTo>
                    <a:pt x="36181" y="534471"/>
                  </a:lnTo>
                  <a:lnTo>
                    <a:pt x="51653" y="499331"/>
                  </a:lnTo>
                  <a:lnTo>
                    <a:pt x="69696" y="464960"/>
                  </a:lnTo>
                  <a:lnTo>
                    <a:pt x="90235" y="431406"/>
                  </a:lnTo>
                  <a:lnTo>
                    <a:pt x="113197" y="398721"/>
                  </a:lnTo>
                  <a:lnTo>
                    <a:pt x="138505" y="366954"/>
                  </a:lnTo>
                  <a:lnTo>
                    <a:pt x="166086" y="336155"/>
                  </a:lnTo>
                  <a:lnTo>
                    <a:pt x="195866" y="306373"/>
                  </a:lnTo>
                  <a:lnTo>
                    <a:pt x="227768" y="277658"/>
                  </a:lnTo>
                  <a:lnTo>
                    <a:pt x="261719" y="250061"/>
                  </a:lnTo>
                  <a:lnTo>
                    <a:pt x="297644" y="223630"/>
                  </a:lnTo>
                  <a:lnTo>
                    <a:pt x="335468" y="198415"/>
                  </a:lnTo>
                  <a:lnTo>
                    <a:pt x="375117" y="174467"/>
                  </a:lnTo>
                  <a:lnTo>
                    <a:pt x="416516" y="151834"/>
                  </a:lnTo>
                  <a:lnTo>
                    <a:pt x="459591" y="130567"/>
                  </a:lnTo>
                  <a:lnTo>
                    <a:pt x="504267" y="110716"/>
                  </a:lnTo>
                  <a:lnTo>
                    <a:pt x="550468" y="92330"/>
                  </a:lnTo>
                  <a:lnTo>
                    <a:pt x="598122" y="75459"/>
                  </a:lnTo>
                  <a:lnTo>
                    <a:pt x="647152" y="60152"/>
                  </a:lnTo>
                  <a:lnTo>
                    <a:pt x="697484" y="46460"/>
                  </a:lnTo>
                  <a:lnTo>
                    <a:pt x="749045" y="34432"/>
                  </a:lnTo>
                  <a:lnTo>
                    <a:pt x="801758" y="24119"/>
                  </a:lnTo>
                  <a:lnTo>
                    <a:pt x="855550" y="15568"/>
                  </a:lnTo>
                  <a:lnTo>
                    <a:pt x="910345" y="8832"/>
                  </a:lnTo>
                  <a:lnTo>
                    <a:pt x="966070" y="3958"/>
                  </a:lnTo>
                  <a:lnTo>
                    <a:pt x="1022649" y="997"/>
                  </a:lnTo>
                  <a:lnTo>
                    <a:pt x="1080008" y="0"/>
                  </a:lnTo>
                  <a:lnTo>
                    <a:pt x="1137370" y="997"/>
                  </a:lnTo>
                  <a:lnTo>
                    <a:pt x="1193952" y="3958"/>
                  </a:lnTo>
                  <a:lnTo>
                    <a:pt x="1249679" y="8832"/>
                  </a:lnTo>
                  <a:lnTo>
                    <a:pt x="1304477" y="15568"/>
                  </a:lnTo>
                  <a:lnTo>
                    <a:pt x="1358270" y="24119"/>
                  </a:lnTo>
                  <a:lnTo>
                    <a:pt x="1410985" y="34432"/>
                  </a:lnTo>
                  <a:lnTo>
                    <a:pt x="1462546" y="46460"/>
                  </a:lnTo>
                  <a:lnTo>
                    <a:pt x="1512879" y="60152"/>
                  </a:lnTo>
                  <a:lnTo>
                    <a:pt x="1561910" y="75459"/>
                  </a:lnTo>
                  <a:lnTo>
                    <a:pt x="1609564" y="92330"/>
                  </a:lnTo>
                  <a:lnTo>
                    <a:pt x="1655765" y="110716"/>
                  </a:lnTo>
                  <a:lnTo>
                    <a:pt x="1700441" y="130567"/>
                  </a:lnTo>
                  <a:lnTo>
                    <a:pt x="1743515" y="151834"/>
                  </a:lnTo>
                  <a:lnTo>
                    <a:pt x="1784913" y="174467"/>
                  </a:lnTo>
                  <a:lnTo>
                    <a:pt x="1824562" y="198415"/>
                  </a:lnTo>
                  <a:lnTo>
                    <a:pt x="1862385" y="223630"/>
                  </a:lnTo>
                  <a:lnTo>
                    <a:pt x="1898309" y="250061"/>
                  </a:lnTo>
                  <a:lnTo>
                    <a:pt x="1932259" y="277658"/>
                  </a:lnTo>
                  <a:lnTo>
                    <a:pt x="1964160" y="306373"/>
                  </a:lnTo>
                  <a:lnTo>
                    <a:pt x="1993938" y="336155"/>
                  </a:lnTo>
                  <a:lnTo>
                    <a:pt x="2021518" y="366954"/>
                  </a:lnTo>
                  <a:lnTo>
                    <a:pt x="2046825" y="398721"/>
                  </a:lnTo>
                  <a:lnTo>
                    <a:pt x="2069785" y="431406"/>
                  </a:lnTo>
                  <a:lnTo>
                    <a:pt x="2090324" y="464960"/>
                  </a:lnTo>
                  <a:lnTo>
                    <a:pt x="2108366" y="499331"/>
                  </a:lnTo>
                  <a:lnTo>
                    <a:pt x="2123837" y="534471"/>
                  </a:lnTo>
                  <a:lnTo>
                    <a:pt x="2146767" y="606859"/>
                  </a:lnTo>
                  <a:lnTo>
                    <a:pt x="2158519" y="681725"/>
                  </a:lnTo>
                  <a:lnTo>
                    <a:pt x="2160016" y="719963"/>
                  </a:lnTo>
                  <a:lnTo>
                    <a:pt x="2158519" y="758200"/>
                  </a:lnTo>
                  <a:lnTo>
                    <a:pt x="2146767" y="833066"/>
                  </a:lnTo>
                  <a:lnTo>
                    <a:pt x="2123837" y="905454"/>
                  </a:lnTo>
                  <a:lnTo>
                    <a:pt x="2108366" y="940594"/>
                  </a:lnTo>
                  <a:lnTo>
                    <a:pt x="2090324" y="974965"/>
                  </a:lnTo>
                  <a:lnTo>
                    <a:pt x="2069785" y="1008519"/>
                  </a:lnTo>
                  <a:lnTo>
                    <a:pt x="2046825" y="1041204"/>
                  </a:lnTo>
                  <a:lnTo>
                    <a:pt x="2021518" y="1072971"/>
                  </a:lnTo>
                  <a:lnTo>
                    <a:pt x="1993938" y="1103770"/>
                  </a:lnTo>
                  <a:lnTo>
                    <a:pt x="1964160" y="1133552"/>
                  </a:lnTo>
                  <a:lnTo>
                    <a:pt x="1932259" y="1162267"/>
                  </a:lnTo>
                  <a:lnTo>
                    <a:pt x="1898309" y="1189864"/>
                  </a:lnTo>
                  <a:lnTo>
                    <a:pt x="1862385" y="1216295"/>
                  </a:lnTo>
                  <a:lnTo>
                    <a:pt x="1824562" y="1241510"/>
                  </a:lnTo>
                  <a:lnTo>
                    <a:pt x="1784913" y="1265458"/>
                  </a:lnTo>
                  <a:lnTo>
                    <a:pt x="1743515" y="1288091"/>
                  </a:lnTo>
                  <a:lnTo>
                    <a:pt x="1700441" y="1309358"/>
                  </a:lnTo>
                  <a:lnTo>
                    <a:pt x="1655765" y="1329209"/>
                  </a:lnTo>
                  <a:lnTo>
                    <a:pt x="1609564" y="1347595"/>
                  </a:lnTo>
                  <a:lnTo>
                    <a:pt x="1561910" y="1364466"/>
                  </a:lnTo>
                  <a:lnTo>
                    <a:pt x="1512879" y="1379773"/>
                  </a:lnTo>
                  <a:lnTo>
                    <a:pt x="1462546" y="1393465"/>
                  </a:lnTo>
                  <a:lnTo>
                    <a:pt x="1410985" y="1405493"/>
                  </a:lnTo>
                  <a:lnTo>
                    <a:pt x="1358270" y="1415806"/>
                  </a:lnTo>
                  <a:lnTo>
                    <a:pt x="1304477" y="1424357"/>
                  </a:lnTo>
                  <a:lnTo>
                    <a:pt x="1249679" y="1431093"/>
                  </a:lnTo>
                  <a:lnTo>
                    <a:pt x="1193952" y="1435967"/>
                  </a:lnTo>
                  <a:lnTo>
                    <a:pt x="1137370" y="1438928"/>
                  </a:lnTo>
                  <a:lnTo>
                    <a:pt x="1080008" y="1439926"/>
                  </a:lnTo>
                  <a:lnTo>
                    <a:pt x="1022649" y="1438928"/>
                  </a:lnTo>
                  <a:lnTo>
                    <a:pt x="966070" y="1435967"/>
                  </a:lnTo>
                  <a:lnTo>
                    <a:pt x="910345" y="1431093"/>
                  </a:lnTo>
                  <a:lnTo>
                    <a:pt x="855550" y="1424357"/>
                  </a:lnTo>
                  <a:lnTo>
                    <a:pt x="801758" y="1415806"/>
                  </a:lnTo>
                  <a:lnTo>
                    <a:pt x="749045" y="1405493"/>
                  </a:lnTo>
                  <a:lnTo>
                    <a:pt x="697484" y="1393465"/>
                  </a:lnTo>
                  <a:lnTo>
                    <a:pt x="647152" y="1379773"/>
                  </a:lnTo>
                  <a:lnTo>
                    <a:pt x="598122" y="1364466"/>
                  </a:lnTo>
                  <a:lnTo>
                    <a:pt x="550468" y="1347595"/>
                  </a:lnTo>
                  <a:lnTo>
                    <a:pt x="504267" y="1329209"/>
                  </a:lnTo>
                  <a:lnTo>
                    <a:pt x="459591" y="1309358"/>
                  </a:lnTo>
                  <a:lnTo>
                    <a:pt x="416516" y="1288091"/>
                  </a:lnTo>
                  <a:lnTo>
                    <a:pt x="375117" y="1265458"/>
                  </a:lnTo>
                  <a:lnTo>
                    <a:pt x="335468" y="1241510"/>
                  </a:lnTo>
                  <a:lnTo>
                    <a:pt x="297644" y="1216295"/>
                  </a:lnTo>
                  <a:lnTo>
                    <a:pt x="261719" y="1189864"/>
                  </a:lnTo>
                  <a:lnTo>
                    <a:pt x="227768" y="1162267"/>
                  </a:lnTo>
                  <a:lnTo>
                    <a:pt x="195866" y="1133552"/>
                  </a:lnTo>
                  <a:lnTo>
                    <a:pt x="166086" y="1103770"/>
                  </a:lnTo>
                  <a:lnTo>
                    <a:pt x="138505" y="1072971"/>
                  </a:lnTo>
                  <a:lnTo>
                    <a:pt x="113197" y="1041204"/>
                  </a:lnTo>
                  <a:lnTo>
                    <a:pt x="90235" y="1008519"/>
                  </a:lnTo>
                  <a:lnTo>
                    <a:pt x="69696" y="974965"/>
                  </a:lnTo>
                  <a:lnTo>
                    <a:pt x="51653" y="940594"/>
                  </a:lnTo>
                  <a:lnTo>
                    <a:pt x="36181" y="905454"/>
                  </a:lnTo>
                  <a:lnTo>
                    <a:pt x="13249" y="833066"/>
                  </a:lnTo>
                  <a:lnTo>
                    <a:pt x="1497" y="758200"/>
                  </a:lnTo>
                  <a:lnTo>
                    <a:pt x="0" y="71996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0" name="object 50" descr=""/>
          <p:cNvSpPr txBox="1"/>
          <p:nvPr/>
        </p:nvSpPr>
        <p:spPr>
          <a:xfrm>
            <a:off x="660908" y="2124583"/>
            <a:ext cx="1296035" cy="666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Who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is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dirty="0" sz="1400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your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tent,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warts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and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all?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51" name="object 51" descr=""/>
          <p:cNvGrpSpPr/>
          <p:nvPr/>
        </p:nvGrpSpPr>
        <p:grpSpPr>
          <a:xfrm>
            <a:off x="1753425" y="3296221"/>
            <a:ext cx="633730" cy="363220"/>
            <a:chOff x="1753425" y="3296221"/>
            <a:chExt cx="633730" cy="363220"/>
          </a:xfrm>
        </p:grpSpPr>
        <p:sp>
          <p:nvSpPr>
            <p:cNvPr id="52" name="object 52" descr=""/>
            <p:cNvSpPr/>
            <p:nvPr/>
          </p:nvSpPr>
          <p:spPr>
            <a:xfrm>
              <a:off x="1755013" y="3297809"/>
              <a:ext cx="630555" cy="360045"/>
            </a:xfrm>
            <a:custGeom>
              <a:avLst/>
              <a:gdLst/>
              <a:ahLst/>
              <a:cxnLst/>
              <a:rect l="l" t="t" r="r" b="b"/>
              <a:pathLst>
                <a:path w="630555" h="360045">
                  <a:moveTo>
                    <a:pt x="314960" y="0"/>
                  </a:moveTo>
                  <a:lnTo>
                    <a:pt x="258334" y="2902"/>
                  </a:lnTo>
                  <a:lnTo>
                    <a:pt x="205043" y="11268"/>
                  </a:lnTo>
                  <a:lnTo>
                    <a:pt x="155974" y="24590"/>
                  </a:lnTo>
                  <a:lnTo>
                    <a:pt x="112017" y="42359"/>
                  </a:lnTo>
                  <a:lnTo>
                    <a:pt x="74060" y="64066"/>
                  </a:lnTo>
                  <a:lnTo>
                    <a:pt x="42991" y="89201"/>
                  </a:lnTo>
                  <a:lnTo>
                    <a:pt x="5073" y="147719"/>
                  </a:lnTo>
                  <a:lnTo>
                    <a:pt x="0" y="180085"/>
                  </a:lnTo>
                  <a:lnTo>
                    <a:pt x="5073" y="212414"/>
                  </a:lnTo>
                  <a:lnTo>
                    <a:pt x="42991" y="270881"/>
                  </a:lnTo>
                  <a:lnTo>
                    <a:pt x="74060" y="296000"/>
                  </a:lnTo>
                  <a:lnTo>
                    <a:pt x="112017" y="317696"/>
                  </a:lnTo>
                  <a:lnTo>
                    <a:pt x="155974" y="335458"/>
                  </a:lnTo>
                  <a:lnTo>
                    <a:pt x="205043" y="348777"/>
                  </a:lnTo>
                  <a:lnTo>
                    <a:pt x="258334" y="357143"/>
                  </a:lnTo>
                  <a:lnTo>
                    <a:pt x="314960" y="360044"/>
                  </a:lnTo>
                  <a:lnTo>
                    <a:pt x="371589" y="357143"/>
                  </a:lnTo>
                  <a:lnTo>
                    <a:pt x="424892" y="348777"/>
                  </a:lnTo>
                  <a:lnTo>
                    <a:pt x="473978" y="335458"/>
                  </a:lnTo>
                  <a:lnTo>
                    <a:pt x="517955" y="317696"/>
                  </a:lnTo>
                  <a:lnTo>
                    <a:pt x="555933" y="296000"/>
                  </a:lnTo>
                  <a:lnTo>
                    <a:pt x="587022" y="270881"/>
                  </a:lnTo>
                  <a:lnTo>
                    <a:pt x="624969" y="212414"/>
                  </a:lnTo>
                  <a:lnTo>
                    <a:pt x="630047" y="180085"/>
                  </a:lnTo>
                  <a:lnTo>
                    <a:pt x="624969" y="147719"/>
                  </a:lnTo>
                  <a:lnTo>
                    <a:pt x="587022" y="89201"/>
                  </a:lnTo>
                  <a:lnTo>
                    <a:pt x="555933" y="64066"/>
                  </a:lnTo>
                  <a:lnTo>
                    <a:pt x="517955" y="42359"/>
                  </a:lnTo>
                  <a:lnTo>
                    <a:pt x="473978" y="24590"/>
                  </a:lnTo>
                  <a:lnTo>
                    <a:pt x="424892" y="11268"/>
                  </a:lnTo>
                  <a:lnTo>
                    <a:pt x="371589" y="2902"/>
                  </a:lnTo>
                  <a:lnTo>
                    <a:pt x="314960" y="0"/>
                  </a:lnTo>
                  <a:close/>
                </a:path>
              </a:pathLst>
            </a:custGeom>
            <a:solidFill>
              <a:srgbClr val="FD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 descr=""/>
            <p:cNvSpPr/>
            <p:nvPr/>
          </p:nvSpPr>
          <p:spPr>
            <a:xfrm>
              <a:off x="1755013" y="3297809"/>
              <a:ext cx="630555" cy="360045"/>
            </a:xfrm>
            <a:custGeom>
              <a:avLst/>
              <a:gdLst/>
              <a:ahLst/>
              <a:cxnLst/>
              <a:rect l="l" t="t" r="r" b="b"/>
              <a:pathLst>
                <a:path w="630555" h="360045">
                  <a:moveTo>
                    <a:pt x="0" y="180085"/>
                  </a:moveTo>
                  <a:lnTo>
                    <a:pt x="19699" y="117255"/>
                  </a:lnTo>
                  <a:lnTo>
                    <a:pt x="74060" y="64066"/>
                  </a:lnTo>
                  <a:lnTo>
                    <a:pt x="112017" y="42359"/>
                  </a:lnTo>
                  <a:lnTo>
                    <a:pt x="155974" y="24590"/>
                  </a:lnTo>
                  <a:lnTo>
                    <a:pt x="205043" y="11268"/>
                  </a:lnTo>
                  <a:lnTo>
                    <a:pt x="258334" y="2902"/>
                  </a:lnTo>
                  <a:lnTo>
                    <a:pt x="314960" y="0"/>
                  </a:lnTo>
                  <a:lnTo>
                    <a:pt x="371589" y="2902"/>
                  </a:lnTo>
                  <a:lnTo>
                    <a:pt x="424892" y="11268"/>
                  </a:lnTo>
                  <a:lnTo>
                    <a:pt x="473978" y="24590"/>
                  </a:lnTo>
                  <a:lnTo>
                    <a:pt x="517955" y="42359"/>
                  </a:lnTo>
                  <a:lnTo>
                    <a:pt x="555933" y="64066"/>
                  </a:lnTo>
                  <a:lnTo>
                    <a:pt x="587022" y="89201"/>
                  </a:lnTo>
                  <a:lnTo>
                    <a:pt x="624969" y="147719"/>
                  </a:lnTo>
                  <a:lnTo>
                    <a:pt x="630047" y="180085"/>
                  </a:lnTo>
                  <a:lnTo>
                    <a:pt x="624969" y="212414"/>
                  </a:lnTo>
                  <a:lnTo>
                    <a:pt x="587022" y="270881"/>
                  </a:lnTo>
                  <a:lnTo>
                    <a:pt x="555933" y="296000"/>
                  </a:lnTo>
                  <a:lnTo>
                    <a:pt x="517955" y="317696"/>
                  </a:lnTo>
                  <a:lnTo>
                    <a:pt x="473978" y="335458"/>
                  </a:lnTo>
                  <a:lnTo>
                    <a:pt x="424892" y="348777"/>
                  </a:lnTo>
                  <a:lnTo>
                    <a:pt x="371589" y="357143"/>
                  </a:lnTo>
                  <a:lnTo>
                    <a:pt x="314960" y="360044"/>
                  </a:lnTo>
                  <a:lnTo>
                    <a:pt x="258334" y="357143"/>
                  </a:lnTo>
                  <a:lnTo>
                    <a:pt x="205043" y="348777"/>
                  </a:lnTo>
                  <a:lnTo>
                    <a:pt x="155974" y="335458"/>
                  </a:lnTo>
                  <a:lnTo>
                    <a:pt x="112017" y="317696"/>
                  </a:lnTo>
                  <a:lnTo>
                    <a:pt x="74060" y="296000"/>
                  </a:lnTo>
                  <a:lnTo>
                    <a:pt x="42991" y="270881"/>
                  </a:lnTo>
                  <a:lnTo>
                    <a:pt x="5073" y="212414"/>
                  </a:lnTo>
                  <a:lnTo>
                    <a:pt x="0" y="180085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7" ma:contentTypeDescription="Create a new document." ma:contentTypeScope="" ma:versionID="bcbe6d68722c58cbdbd82482b205b138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672d1c7999f106b43c3a32151c0578c8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29873C3-4C27-431A-9E00-6A501D95D39E}"/>
</file>

<file path=customXml/itemProps2.xml><?xml version="1.0" encoding="utf-8"?>
<ds:datastoreItem xmlns:ds="http://schemas.openxmlformats.org/officeDocument/2006/customXml" ds:itemID="{34BF5F12-F4A4-4536-9DFA-8C6E382FFEF5}"/>
</file>

<file path=customXml/itemProps3.xml><?xml version="1.0" encoding="utf-8"?>
<ds:datastoreItem xmlns:ds="http://schemas.openxmlformats.org/officeDocument/2006/customXml" ds:itemID="{4066F0DA-F62C-49DA-8046-FA7A13C5CA8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Leanne Manning</dc:creator>
  <dcterms:created xsi:type="dcterms:W3CDTF">2023-07-28T01:51:35Z</dcterms:created>
  <dcterms:modified xsi:type="dcterms:W3CDTF">2023-07-28T01:51:35Z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2023-07-28T00:00:00Z</vt:filetime>
  </property>
  <property fmtid="{D5CDD505-2E9C-101B-9397-08002B2CF9AE}" pid="3" name="Creator">
    <vt:lpwstr>Microsoft® Visio® Plan 2</vt:lpwstr>
  </property>
  <property fmtid="{D5CDD505-2E9C-101B-9397-08002B2CF9AE}" pid="4" name="LastSaved">
    <vt:filetime>2023-07-28T00:00:00Z</vt:filetime>
  </property>
  <property fmtid="{D5CDD505-2E9C-101B-9397-08002B2CF9AE}" pid="5" name="Producer">
    <vt:lpwstr>Microsoft® Visio® Plan 2</vt:lpwstr>
  </property>
  <property fmtid="{D5CDD505-2E9C-101B-9397-08002B2CF9AE}" pid="6" name="ContentTypeId">
    <vt:lpwstr>0x0101000D1501204E0E8546970714FFE872A97A</vt:lpwstr>
  </property>
</Properties>
</file>