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  <p:sldMasterId id="2147483672" r:id="rId5"/>
    <p:sldMasterId id="2147483678" r:id="rId6"/>
    <p:sldMasterId id="2147483684" r:id="rId7"/>
    <p:sldMasterId id="2147483690" r:id="rId8"/>
    <p:sldMasterId id="2147483697" r:id="rId9"/>
  </p:sldMasterIdLst>
  <p:notesMasterIdLst>
    <p:notesMasterId r:id="rId25"/>
  </p:notesMasterIdLst>
  <p:sldIdLst>
    <p:sldId id="501" r:id="rId10"/>
    <p:sldId id="263" r:id="rId11"/>
    <p:sldId id="258" r:id="rId12"/>
    <p:sldId id="262" r:id="rId13"/>
    <p:sldId id="265" r:id="rId14"/>
    <p:sldId id="259" r:id="rId15"/>
    <p:sldId id="261" r:id="rId16"/>
    <p:sldId id="256" r:id="rId17"/>
    <p:sldId id="264" r:id="rId18"/>
    <p:sldId id="2115077035" r:id="rId19"/>
    <p:sldId id="2115077034" r:id="rId20"/>
    <p:sldId id="499" r:id="rId21"/>
    <p:sldId id="2115077032" r:id="rId22"/>
    <p:sldId id="2115077033" r:id="rId23"/>
    <p:sldId id="270" r:id="rId2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7AA64-15A6-4BB5-BEE7-BE241B32ACAB}" v="1" dt="2023-08-15T03:31:12.0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0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on White" userId="43c5f77d-4c07-4456-9287-7c324ecf9db7" providerId="ADAL" clId="{9605F05A-DBAA-414D-9AEA-56AAEC29B1A1}"/>
    <pc:docChg chg="undo custSel addSld delSld modSld sldOrd delMainMaster">
      <pc:chgData name="Barton White" userId="43c5f77d-4c07-4456-9287-7c324ecf9db7" providerId="ADAL" clId="{9605F05A-DBAA-414D-9AEA-56AAEC29B1A1}" dt="2023-08-07T02:24:06.644" v="1462" actId="313"/>
      <pc:docMkLst>
        <pc:docMk/>
      </pc:docMkLst>
      <pc:sldChg chg="modSp add del mod">
        <pc:chgData name="Barton White" userId="43c5f77d-4c07-4456-9287-7c324ecf9db7" providerId="ADAL" clId="{9605F05A-DBAA-414D-9AEA-56AAEC29B1A1}" dt="2023-08-03T00:57:35.137" v="79"/>
        <pc:sldMkLst>
          <pc:docMk/>
          <pc:sldMk cId="0" sldId="256"/>
        </pc:sldMkLst>
        <pc:spChg chg="mod">
          <ac:chgData name="Barton White" userId="43c5f77d-4c07-4456-9287-7c324ecf9db7" providerId="ADAL" clId="{9605F05A-DBAA-414D-9AEA-56AAEC29B1A1}" dt="2023-08-03T00:57:07.964" v="74" actId="14100"/>
          <ac:spMkLst>
            <pc:docMk/>
            <pc:sldMk cId="0" sldId="256"/>
            <ac:spMk id="2" creationId="{00000000-0000-0000-0000-000000000000}"/>
          </ac:spMkLst>
        </pc:spChg>
      </pc:sldChg>
      <pc:sldChg chg="delSp modSp new del mod ord">
        <pc:chgData name="Barton White" userId="43c5f77d-4c07-4456-9287-7c324ecf9db7" providerId="ADAL" clId="{9605F05A-DBAA-414D-9AEA-56AAEC29B1A1}" dt="2023-08-03T01:37:38.561" v="824" actId="2696"/>
        <pc:sldMkLst>
          <pc:docMk/>
          <pc:sldMk cId="1277266853" sldId="257"/>
        </pc:sldMkLst>
        <pc:spChg chg="mod">
          <ac:chgData name="Barton White" userId="43c5f77d-4c07-4456-9287-7c324ecf9db7" providerId="ADAL" clId="{9605F05A-DBAA-414D-9AEA-56AAEC29B1A1}" dt="2023-08-03T00:55:14.377" v="71" actId="1076"/>
          <ac:spMkLst>
            <pc:docMk/>
            <pc:sldMk cId="1277266853" sldId="257"/>
            <ac:spMk id="2" creationId="{38B6656B-F708-5D45-6243-46F9E181EDD0}"/>
          </ac:spMkLst>
        </pc:spChg>
        <pc:spChg chg="del">
          <ac:chgData name="Barton White" userId="43c5f77d-4c07-4456-9287-7c324ecf9db7" providerId="ADAL" clId="{9605F05A-DBAA-414D-9AEA-56AAEC29B1A1}" dt="2023-08-03T00:55:09.292" v="70" actId="478"/>
          <ac:spMkLst>
            <pc:docMk/>
            <pc:sldMk cId="1277266853" sldId="257"/>
            <ac:spMk id="3" creationId="{46819191-6BA4-9E50-FAEE-495CC5F5BF36}"/>
          </ac:spMkLst>
        </pc:spChg>
      </pc:sldChg>
      <pc:sldChg chg="addSp delSp modSp add mod">
        <pc:chgData name="Barton White" userId="43c5f77d-4c07-4456-9287-7c324ecf9db7" providerId="ADAL" clId="{9605F05A-DBAA-414D-9AEA-56AAEC29B1A1}" dt="2023-08-03T00:59:56.081" v="109" actId="1076"/>
        <pc:sldMkLst>
          <pc:docMk/>
          <pc:sldMk cId="0" sldId="258"/>
        </pc:sldMkLst>
        <pc:spChg chg="mod">
          <ac:chgData name="Barton White" userId="43c5f77d-4c07-4456-9287-7c324ecf9db7" providerId="ADAL" clId="{9605F05A-DBAA-414D-9AEA-56AAEC29B1A1}" dt="2023-08-03T00:59:04.419" v="102" actId="20577"/>
          <ac:spMkLst>
            <pc:docMk/>
            <pc:sldMk cId="0" sldId="258"/>
            <ac:spMk id="2" creationId="{00000000-0000-0000-0000-000000000000}"/>
          </ac:spMkLst>
        </pc:spChg>
        <pc:graphicFrameChg chg="del mod">
          <ac:chgData name="Barton White" userId="43c5f77d-4c07-4456-9287-7c324ecf9db7" providerId="ADAL" clId="{9605F05A-DBAA-414D-9AEA-56AAEC29B1A1}" dt="2023-08-03T00:58:55.210" v="84" actId="478"/>
          <ac:graphicFrameMkLst>
            <pc:docMk/>
            <pc:sldMk cId="0" sldId="258"/>
            <ac:graphicFrameMk id="3" creationId="{00000000-0000-0000-0000-000000000000}"/>
          </ac:graphicFrameMkLst>
        </pc:graphicFrameChg>
        <pc:picChg chg="add mod">
          <ac:chgData name="Barton White" userId="43c5f77d-4c07-4456-9287-7c324ecf9db7" providerId="ADAL" clId="{9605F05A-DBAA-414D-9AEA-56AAEC29B1A1}" dt="2023-08-03T00:59:56.081" v="109" actId="1076"/>
          <ac:picMkLst>
            <pc:docMk/>
            <pc:sldMk cId="0" sldId="258"/>
            <ac:picMk id="5" creationId="{A65AE5AA-4678-3206-0C7D-2A79C918CC7A}"/>
          </ac:picMkLst>
        </pc:picChg>
        <pc:picChg chg="add mod">
          <ac:chgData name="Barton White" userId="43c5f77d-4c07-4456-9287-7c324ecf9db7" providerId="ADAL" clId="{9605F05A-DBAA-414D-9AEA-56AAEC29B1A1}" dt="2023-08-03T00:59:48.285" v="107" actId="1076"/>
          <ac:picMkLst>
            <pc:docMk/>
            <pc:sldMk cId="0" sldId="258"/>
            <ac:picMk id="7" creationId="{E73D99A1-B0B0-650C-7DA6-89970385D102}"/>
          </ac:picMkLst>
        </pc:picChg>
      </pc:sldChg>
      <pc:sldChg chg="add">
        <pc:chgData name="Barton White" userId="43c5f77d-4c07-4456-9287-7c324ecf9db7" providerId="ADAL" clId="{9605F05A-DBAA-414D-9AEA-56AAEC29B1A1}" dt="2023-08-03T00:57:49.164" v="80"/>
        <pc:sldMkLst>
          <pc:docMk/>
          <pc:sldMk cId="0" sldId="259"/>
        </pc:sldMkLst>
      </pc:sldChg>
      <pc:sldChg chg="add del">
        <pc:chgData name="Barton White" userId="43c5f77d-4c07-4456-9287-7c324ecf9db7" providerId="ADAL" clId="{9605F05A-DBAA-414D-9AEA-56AAEC29B1A1}" dt="2023-08-03T01:35:17.700" v="769" actId="2696"/>
        <pc:sldMkLst>
          <pc:docMk/>
          <pc:sldMk cId="0" sldId="260"/>
        </pc:sldMkLst>
      </pc:sldChg>
      <pc:sldChg chg="add">
        <pc:chgData name="Barton White" userId="43c5f77d-4c07-4456-9287-7c324ecf9db7" providerId="ADAL" clId="{9605F05A-DBAA-414D-9AEA-56AAEC29B1A1}" dt="2023-08-03T00:58:35.870" v="82"/>
        <pc:sldMkLst>
          <pc:docMk/>
          <pc:sldMk cId="0" sldId="261"/>
        </pc:sldMkLst>
      </pc:sldChg>
      <pc:sldChg chg="add">
        <pc:chgData name="Barton White" userId="43c5f77d-4c07-4456-9287-7c324ecf9db7" providerId="ADAL" clId="{9605F05A-DBAA-414D-9AEA-56AAEC29B1A1}" dt="2023-08-03T00:58:50.854" v="83" actId="2890"/>
        <pc:sldMkLst>
          <pc:docMk/>
          <pc:sldMk cId="4213552316" sldId="262"/>
        </pc:sldMkLst>
      </pc:sldChg>
      <pc:sldChg chg="modSp add del mod">
        <pc:chgData name="Barton White" userId="43c5f77d-4c07-4456-9287-7c324ecf9db7" providerId="ADAL" clId="{9605F05A-DBAA-414D-9AEA-56AAEC29B1A1}" dt="2023-08-03T01:34:12.572" v="763" actId="13926"/>
        <pc:sldMkLst>
          <pc:docMk/>
          <pc:sldMk cId="4288511876" sldId="263"/>
        </pc:sldMkLst>
        <pc:spChg chg="mod">
          <ac:chgData name="Barton White" userId="43c5f77d-4c07-4456-9287-7c324ecf9db7" providerId="ADAL" clId="{9605F05A-DBAA-414D-9AEA-56AAEC29B1A1}" dt="2023-08-03T01:34:12.572" v="763" actId="13926"/>
          <ac:spMkLst>
            <pc:docMk/>
            <pc:sldMk cId="4288511876" sldId="263"/>
            <ac:spMk id="3" creationId="{0FDA295D-7493-ED67-CEA3-D25E67DD0203}"/>
          </ac:spMkLst>
        </pc:spChg>
      </pc:sldChg>
      <pc:sldChg chg="modSp add mod">
        <pc:chgData name="Barton White" userId="43c5f77d-4c07-4456-9287-7c324ecf9db7" providerId="ADAL" clId="{9605F05A-DBAA-414D-9AEA-56AAEC29B1A1}" dt="2023-08-03T01:30:23.312" v="652" actId="6549"/>
        <pc:sldMkLst>
          <pc:docMk/>
          <pc:sldMk cId="0" sldId="264"/>
        </pc:sldMkLst>
        <pc:spChg chg="mod">
          <ac:chgData name="Barton White" userId="43c5f77d-4c07-4456-9287-7c324ecf9db7" providerId="ADAL" clId="{9605F05A-DBAA-414D-9AEA-56AAEC29B1A1}" dt="2023-08-03T01:22:04.446" v="618" actId="13926"/>
          <ac:spMkLst>
            <pc:docMk/>
            <pc:sldMk cId="0" sldId="264"/>
            <ac:spMk id="2" creationId="{00000000-0000-0000-0000-000000000000}"/>
          </ac:spMkLst>
        </pc:spChg>
        <pc:spChg chg="mod">
          <ac:chgData name="Barton White" userId="43c5f77d-4c07-4456-9287-7c324ecf9db7" providerId="ADAL" clId="{9605F05A-DBAA-414D-9AEA-56AAEC29B1A1}" dt="2023-08-03T01:30:23.312" v="652" actId="6549"/>
          <ac:spMkLst>
            <pc:docMk/>
            <pc:sldMk cId="0" sldId="264"/>
            <ac:spMk id="18" creationId="{00000000-0000-0000-0000-000000000000}"/>
          </ac:spMkLst>
        </pc:spChg>
      </pc:sldChg>
      <pc:sldChg chg="addSp delSp add del mod">
        <pc:chgData name="Barton White" userId="43c5f77d-4c07-4456-9287-7c324ecf9db7" providerId="ADAL" clId="{9605F05A-DBAA-414D-9AEA-56AAEC29B1A1}" dt="2023-08-03T01:35:08.732" v="768" actId="478"/>
        <pc:sldMkLst>
          <pc:docMk/>
          <pc:sldMk cId="0" sldId="265"/>
        </pc:sldMkLst>
        <pc:picChg chg="add del">
          <ac:chgData name="Barton White" userId="43c5f77d-4c07-4456-9287-7c324ecf9db7" providerId="ADAL" clId="{9605F05A-DBAA-414D-9AEA-56AAEC29B1A1}" dt="2023-08-03T01:35:08.732" v="768" actId="478"/>
          <ac:picMkLst>
            <pc:docMk/>
            <pc:sldMk cId="0" sldId="265"/>
            <ac:picMk id="35" creationId="{ECD7745C-7776-3F49-64D7-AC31C4E7DC54}"/>
          </ac:picMkLst>
        </pc:picChg>
      </pc:sldChg>
      <pc:sldChg chg="modSp add mod">
        <pc:chgData name="Barton White" userId="43c5f77d-4c07-4456-9287-7c324ecf9db7" providerId="ADAL" clId="{9605F05A-DBAA-414D-9AEA-56AAEC29B1A1}" dt="2023-08-03T01:34:02.726" v="761" actId="13926"/>
        <pc:sldMkLst>
          <pc:docMk/>
          <pc:sldMk cId="1652479988" sldId="270"/>
        </pc:sldMkLst>
        <pc:spChg chg="mod">
          <ac:chgData name="Barton White" userId="43c5f77d-4c07-4456-9287-7c324ecf9db7" providerId="ADAL" clId="{9605F05A-DBAA-414D-9AEA-56AAEC29B1A1}" dt="2023-08-03T01:34:02.726" v="761" actId="13926"/>
          <ac:spMkLst>
            <pc:docMk/>
            <pc:sldMk cId="1652479988" sldId="270"/>
            <ac:spMk id="2" creationId="{18325AA8-9DA2-32AE-2DDE-4E4E3823987F}"/>
          </ac:spMkLst>
        </pc:spChg>
        <pc:spChg chg="mod">
          <ac:chgData name="Barton White" userId="43c5f77d-4c07-4456-9287-7c324ecf9db7" providerId="ADAL" clId="{9605F05A-DBAA-414D-9AEA-56AAEC29B1A1}" dt="2023-08-03T01:33:18.159" v="760" actId="20577"/>
          <ac:spMkLst>
            <pc:docMk/>
            <pc:sldMk cId="1652479988" sldId="270"/>
            <ac:spMk id="3" creationId="{3AA55341-CCED-3834-B08D-AB07E5EE3746}"/>
          </ac:spMkLst>
        </pc:spChg>
      </pc:sldChg>
      <pc:sldChg chg="modSp add mod">
        <pc:chgData name="Barton White" userId="43c5f77d-4c07-4456-9287-7c324ecf9db7" providerId="ADAL" clId="{9605F05A-DBAA-414D-9AEA-56AAEC29B1A1}" dt="2023-08-03T01:22:13.754" v="619" actId="13926"/>
        <pc:sldMkLst>
          <pc:docMk/>
          <pc:sldMk cId="502225535" sldId="499"/>
        </pc:sldMkLst>
        <pc:spChg chg="mod">
          <ac:chgData name="Barton White" userId="43c5f77d-4c07-4456-9287-7c324ecf9db7" providerId="ADAL" clId="{9605F05A-DBAA-414D-9AEA-56AAEC29B1A1}" dt="2023-08-03T01:17:35.592" v="605" actId="6549"/>
          <ac:spMkLst>
            <pc:docMk/>
            <pc:sldMk cId="502225535" sldId="499"/>
            <ac:spMk id="2" creationId="{44B6B3D1-DA0D-5C6E-0DD8-E7ABA80B1DC1}"/>
          </ac:spMkLst>
        </pc:spChg>
        <pc:spChg chg="mod">
          <ac:chgData name="Barton White" userId="43c5f77d-4c07-4456-9287-7c324ecf9db7" providerId="ADAL" clId="{9605F05A-DBAA-414D-9AEA-56AAEC29B1A1}" dt="2023-08-03T01:22:13.754" v="619" actId="13926"/>
          <ac:spMkLst>
            <pc:docMk/>
            <pc:sldMk cId="502225535" sldId="499"/>
            <ac:spMk id="7" creationId="{449D80E1-DA7D-E04B-9B23-3A013CB49FD7}"/>
          </ac:spMkLst>
        </pc:spChg>
        <pc:spChg chg="mod">
          <ac:chgData name="Barton White" userId="43c5f77d-4c07-4456-9287-7c324ecf9db7" providerId="ADAL" clId="{9605F05A-DBAA-414D-9AEA-56AAEC29B1A1}" dt="2023-08-03T01:18:00.214" v="616" actId="20577"/>
          <ac:spMkLst>
            <pc:docMk/>
            <pc:sldMk cId="502225535" sldId="499"/>
            <ac:spMk id="25" creationId="{66D44DC8-8F62-1C47-A3FC-E2CD644C1783}"/>
          </ac:spMkLst>
        </pc:spChg>
        <pc:spChg chg="mod">
          <ac:chgData name="Barton White" userId="43c5f77d-4c07-4456-9287-7c324ecf9db7" providerId="ADAL" clId="{9605F05A-DBAA-414D-9AEA-56AAEC29B1A1}" dt="2023-08-03T01:18:17.577" v="617" actId="20577"/>
          <ac:spMkLst>
            <pc:docMk/>
            <pc:sldMk cId="502225535" sldId="499"/>
            <ac:spMk id="52" creationId="{0E74E292-EBA5-4480-1738-A6E556BA5DCF}"/>
          </ac:spMkLst>
        </pc:spChg>
      </pc:sldChg>
      <pc:sldChg chg="delSp modSp add del mod">
        <pc:chgData name="Barton White" userId="43c5f77d-4c07-4456-9287-7c324ecf9db7" providerId="ADAL" clId="{9605F05A-DBAA-414D-9AEA-56AAEC29B1A1}" dt="2023-08-03T01:37:50.442" v="828" actId="403"/>
        <pc:sldMkLst>
          <pc:docMk/>
          <pc:sldMk cId="2504394391" sldId="501"/>
        </pc:sldMkLst>
        <pc:spChg chg="mod">
          <ac:chgData name="Barton White" userId="43c5f77d-4c07-4456-9287-7c324ecf9db7" providerId="ADAL" clId="{9605F05A-DBAA-414D-9AEA-56AAEC29B1A1}" dt="2023-08-03T01:37:50.442" v="828" actId="403"/>
          <ac:spMkLst>
            <pc:docMk/>
            <pc:sldMk cId="2504394391" sldId="501"/>
            <ac:spMk id="2" creationId="{52EFF8FA-3884-2407-CFF8-3973B8799D09}"/>
          </ac:spMkLst>
        </pc:spChg>
        <pc:spChg chg="del">
          <ac:chgData name="Barton White" userId="43c5f77d-4c07-4456-9287-7c324ecf9db7" providerId="ADAL" clId="{9605F05A-DBAA-414D-9AEA-56AAEC29B1A1}" dt="2023-08-03T01:37:23.536" v="820" actId="478"/>
          <ac:spMkLst>
            <pc:docMk/>
            <pc:sldMk cId="2504394391" sldId="501"/>
            <ac:spMk id="3" creationId="{D1941DE6-E214-C424-2770-038A585F016B}"/>
          </ac:spMkLst>
        </pc:spChg>
      </pc:sldChg>
      <pc:sldChg chg="addSp modSp add mod">
        <pc:chgData name="Barton White" userId="43c5f77d-4c07-4456-9287-7c324ecf9db7" providerId="ADAL" clId="{9605F05A-DBAA-414D-9AEA-56AAEC29B1A1}" dt="2023-08-07T02:24:06.644" v="1462" actId="313"/>
        <pc:sldMkLst>
          <pc:docMk/>
          <pc:sldMk cId="930752089" sldId="2115077032"/>
        </pc:sldMkLst>
        <pc:spChg chg="add mod">
          <ac:chgData name="Barton White" userId="43c5f77d-4c07-4456-9287-7c324ecf9db7" providerId="ADAL" clId="{9605F05A-DBAA-414D-9AEA-56AAEC29B1A1}" dt="2023-08-03T01:08:46.447" v="477" actId="114"/>
          <ac:spMkLst>
            <pc:docMk/>
            <pc:sldMk cId="930752089" sldId="2115077032"/>
            <ac:spMk id="3" creationId="{DBA03AFA-F073-62F6-BE95-4C7446A3E939}"/>
          </ac:spMkLst>
        </pc:spChg>
        <pc:spChg chg="mod">
          <ac:chgData name="Barton White" userId="43c5f77d-4c07-4456-9287-7c324ecf9db7" providerId="ADAL" clId="{9605F05A-DBAA-414D-9AEA-56AAEC29B1A1}" dt="2023-08-03T01:17:21.112" v="604" actId="13926"/>
          <ac:spMkLst>
            <pc:docMk/>
            <pc:sldMk cId="930752089" sldId="2115077032"/>
            <ac:spMk id="4" creationId="{09A88157-3E4B-B317-B2C3-7FCE5B1FF50A}"/>
          </ac:spMkLst>
        </pc:spChg>
        <pc:spChg chg="mod">
          <ac:chgData name="Barton White" userId="43c5f77d-4c07-4456-9287-7c324ecf9db7" providerId="ADAL" clId="{9605F05A-DBAA-414D-9AEA-56AAEC29B1A1}" dt="2023-08-07T02:24:06.644" v="1462" actId="313"/>
          <ac:spMkLst>
            <pc:docMk/>
            <pc:sldMk cId="930752089" sldId="2115077032"/>
            <ac:spMk id="5" creationId="{9AD0A663-C4FB-4821-0C7C-0D553E8D4DEA}"/>
          </ac:spMkLst>
        </pc:spChg>
        <pc:spChg chg="mod">
          <ac:chgData name="Barton White" userId="43c5f77d-4c07-4456-9287-7c324ecf9db7" providerId="ADAL" clId="{9605F05A-DBAA-414D-9AEA-56AAEC29B1A1}" dt="2023-08-07T02:22:10.815" v="1395" actId="6549"/>
          <ac:spMkLst>
            <pc:docMk/>
            <pc:sldMk cId="930752089" sldId="2115077032"/>
            <ac:spMk id="6" creationId="{4612842D-3297-161E-6C23-A83BE6DD2654}"/>
          </ac:spMkLst>
        </pc:spChg>
        <pc:spChg chg="mod">
          <ac:chgData name="Barton White" userId="43c5f77d-4c07-4456-9287-7c324ecf9db7" providerId="ADAL" clId="{9605F05A-DBAA-414D-9AEA-56AAEC29B1A1}" dt="2023-08-07T02:22:52.757" v="1461" actId="20577"/>
          <ac:spMkLst>
            <pc:docMk/>
            <pc:sldMk cId="930752089" sldId="2115077032"/>
            <ac:spMk id="7" creationId="{2FC97134-F8EA-9C6A-33F1-139B0189308B}"/>
          </ac:spMkLst>
        </pc:spChg>
        <pc:spChg chg="add mod">
          <ac:chgData name="Barton White" userId="43c5f77d-4c07-4456-9287-7c324ecf9db7" providerId="ADAL" clId="{9605F05A-DBAA-414D-9AEA-56AAEC29B1A1}" dt="2023-08-03T01:08:46.447" v="477" actId="114"/>
          <ac:spMkLst>
            <pc:docMk/>
            <pc:sldMk cId="930752089" sldId="2115077032"/>
            <ac:spMk id="8" creationId="{A5943F2F-5CED-81BD-F415-81F90E5F2405}"/>
          </ac:spMkLst>
        </pc:spChg>
        <pc:spChg chg="add mod">
          <ac:chgData name="Barton White" userId="43c5f77d-4c07-4456-9287-7c324ecf9db7" providerId="ADAL" clId="{9605F05A-DBAA-414D-9AEA-56AAEC29B1A1}" dt="2023-08-03T01:17:07.345" v="603" actId="20577"/>
          <ac:spMkLst>
            <pc:docMk/>
            <pc:sldMk cId="930752089" sldId="2115077032"/>
            <ac:spMk id="9" creationId="{A3C157E0-7811-6C22-ACCF-D5314E0F7193}"/>
          </ac:spMkLst>
        </pc:spChg>
      </pc:sldChg>
      <pc:sldChg chg="modSp add mod">
        <pc:chgData name="Barton White" userId="43c5f77d-4c07-4456-9287-7c324ecf9db7" providerId="ADAL" clId="{9605F05A-DBAA-414D-9AEA-56AAEC29B1A1}" dt="2023-08-03T01:36:23.025" v="814" actId="20577"/>
        <pc:sldMkLst>
          <pc:docMk/>
          <pc:sldMk cId="165901228" sldId="2115077033"/>
        </pc:sldMkLst>
        <pc:spChg chg="mod">
          <ac:chgData name="Barton White" userId="43c5f77d-4c07-4456-9287-7c324ecf9db7" providerId="ADAL" clId="{9605F05A-DBAA-414D-9AEA-56AAEC29B1A1}" dt="2023-08-03T01:34:06.108" v="762" actId="13926"/>
          <ac:spMkLst>
            <pc:docMk/>
            <pc:sldMk cId="165901228" sldId="2115077033"/>
            <ac:spMk id="2" creationId="{18325AA8-9DA2-32AE-2DDE-4E4E3823987F}"/>
          </ac:spMkLst>
        </pc:spChg>
        <pc:spChg chg="mod">
          <ac:chgData name="Barton White" userId="43c5f77d-4c07-4456-9287-7c324ecf9db7" providerId="ADAL" clId="{9605F05A-DBAA-414D-9AEA-56AAEC29B1A1}" dt="2023-08-03T01:36:23.025" v="814" actId="20577"/>
          <ac:spMkLst>
            <pc:docMk/>
            <pc:sldMk cId="165901228" sldId="2115077033"/>
            <ac:spMk id="3" creationId="{3AA55341-CCED-3834-B08D-AB07E5EE3746}"/>
          </ac:spMkLst>
        </pc:spChg>
      </pc:sldChg>
      <pc:sldChg chg="addSp delSp modSp add mod ord">
        <pc:chgData name="Barton White" userId="43c5f77d-4c07-4456-9287-7c324ecf9db7" providerId="ADAL" clId="{9605F05A-DBAA-414D-9AEA-56AAEC29B1A1}" dt="2023-08-03T01:27:03.996" v="649"/>
        <pc:sldMkLst>
          <pc:docMk/>
          <pc:sldMk cId="3860701115" sldId="2115077034"/>
        </pc:sldMkLst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" creationId="{44B6B3D1-DA0D-5C6E-0DD8-E7ABA80B1DC1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4" creationId="{D18A9F83-7E34-ED42-AA98-F5CC45909638}"/>
          </ac:spMkLst>
        </pc:spChg>
        <pc:spChg chg="mod">
          <ac:chgData name="Barton White" userId="43c5f77d-4c07-4456-9287-7c324ecf9db7" providerId="ADAL" clId="{9605F05A-DBAA-414D-9AEA-56AAEC29B1A1}" dt="2023-08-03T01:26:00.552" v="643" actId="20577"/>
          <ac:spMkLst>
            <pc:docMk/>
            <pc:sldMk cId="3860701115" sldId="2115077034"/>
            <ac:spMk id="7" creationId="{449D80E1-DA7D-E04B-9B23-3A013CB49FD7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6" creationId="{54E50E0A-B01D-5E44-B59B-9183DFD43FC8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7" creationId="{DCB0F824-82F8-CB4D-BEDF-50A85E2BDD2B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8" creationId="{2FE53A08-307C-7F4A-94FB-B82E7AF1BE82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9" creationId="{26E6F3C3-477C-A441-9F1E-FC079EBAD1C5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0" creationId="{C14A0122-A8C7-B14B-A2F7-64494CE2EB0B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1" creationId="{F20F94E0-32E7-0842-A167-D89D0DABBCF5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3" creationId="{8E623930-CA11-F047-B85C-B746C9F8DC6F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4" creationId="{D0B10745-8A79-9E4D-8562-3A609183C38A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5" creationId="{66D44DC8-8F62-1C47-A3FC-E2CD644C1783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26" creationId="{BF6DDB4C-D1B5-5B4D-A021-71265FABF4E4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34" creationId="{3439D497-0DD5-ED4E-9C8E-16B5F2806838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47" creationId="{24BE66C8-D8D7-879F-E35E-C24E88365BD9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48" creationId="{95EFA94D-A8BC-E3C4-7BF2-736452AFDF5F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50" creationId="{36D5932E-4226-729A-11BE-09C4836EAB39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52" creationId="{0E74E292-EBA5-4480-1738-A6E556BA5DCF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68" creationId="{EF9382E4-FB83-4448-A8D8-5B2182D6F1A5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89" creationId="{EAD78368-26B8-2348-B026-C1B91AFE64CB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90" creationId="{3E85F7C1-E128-2945-98B3-C7A66F66B34E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91" creationId="{CE671E77-B71B-D74A-B283-D642E1A0CA89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02" creationId="{BA757602-8D6C-9A44-8DFC-D5E072E70C77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03" creationId="{E1BA44C0-4711-0B4E-9B26-116DBA06F5D4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04" creationId="{449D4C93-BB09-B34D-9E28-9C810FE480E7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05" creationId="{67221A17-EBCB-164B-AEFE-C790763A3A42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06" creationId="{BB02C444-5C86-F741-92D5-40E437B84366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13" creationId="{EDB2913B-863E-A541-BE06-3159C818B8C4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16" creationId="{7F6BCF42-A75E-7C43-A4FB-C94DA0EFAA97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17" creationId="{6226C86C-A049-A942-B292-A2A91F3FED52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18" creationId="{8B56FC11-9643-9D4F-836F-C3CA1C00E580}"/>
          </ac:spMkLst>
        </pc:spChg>
        <pc:spChg chg="del">
          <ac:chgData name="Barton White" userId="43c5f77d-4c07-4456-9287-7c324ecf9db7" providerId="ADAL" clId="{9605F05A-DBAA-414D-9AEA-56AAEC29B1A1}" dt="2023-08-03T01:25:49.762" v="621" actId="478"/>
          <ac:spMkLst>
            <pc:docMk/>
            <pc:sldMk cId="3860701115" sldId="2115077034"/>
            <ac:spMk id="119" creationId="{425C6935-38A2-7B45-9AB3-EFE19D1F9599}"/>
          </ac:spMkLst>
        </pc:spChg>
        <pc:picChg chg="add mod">
          <ac:chgData name="Barton White" userId="43c5f77d-4c07-4456-9287-7c324ecf9db7" providerId="ADAL" clId="{9605F05A-DBAA-414D-9AEA-56AAEC29B1A1}" dt="2023-08-03T01:26:31.657" v="647" actId="14100"/>
          <ac:picMkLst>
            <pc:docMk/>
            <pc:sldMk cId="3860701115" sldId="2115077034"/>
            <ac:picMk id="5" creationId="{EE0CF67A-4AD5-98D5-88ED-CB264A93BD8C}"/>
          </ac:picMkLst>
        </pc:picChg>
        <pc:picChg chg="del">
          <ac:chgData name="Barton White" userId="43c5f77d-4c07-4456-9287-7c324ecf9db7" providerId="ADAL" clId="{9605F05A-DBAA-414D-9AEA-56AAEC29B1A1}" dt="2023-08-03T01:25:49.762" v="621" actId="478"/>
          <ac:picMkLst>
            <pc:docMk/>
            <pc:sldMk cId="3860701115" sldId="2115077034"/>
            <ac:picMk id="45" creationId="{7805348B-068F-4F47-B8F6-EA39E9AADB7A}"/>
          </ac:picMkLst>
        </pc:picChg>
        <pc:picChg chg="del">
          <ac:chgData name="Barton White" userId="43c5f77d-4c07-4456-9287-7c324ecf9db7" providerId="ADAL" clId="{9605F05A-DBAA-414D-9AEA-56AAEC29B1A1}" dt="2023-08-03T01:25:49.762" v="621" actId="478"/>
          <ac:picMkLst>
            <pc:docMk/>
            <pc:sldMk cId="3860701115" sldId="2115077034"/>
            <ac:picMk id="49" creationId="{4C7C0711-2565-964C-8F35-C8A2BD097B59}"/>
          </ac:picMkLst>
        </pc:picChg>
        <pc:picChg chg="del">
          <ac:chgData name="Barton White" userId="43c5f77d-4c07-4456-9287-7c324ecf9db7" providerId="ADAL" clId="{9605F05A-DBAA-414D-9AEA-56AAEC29B1A1}" dt="2023-08-03T01:25:49.762" v="621" actId="478"/>
          <ac:picMkLst>
            <pc:docMk/>
            <pc:sldMk cId="3860701115" sldId="2115077034"/>
            <ac:picMk id="51" creationId="{C1A91890-1D12-0647-A952-3DC70A34EDE5}"/>
          </ac:picMkLst>
        </pc:picChg>
        <pc:picChg chg="del">
          <ac:chgData name="Barton White" userId="43c5f77d-4c07-4456-9287-7c324ecf9db7" providerId="ADAL" clId="{9605F05A-DBAA-414D-9AEA-56AAEC29B1A1}" dt="2023-08-03T01:25:49.762" v="621" actId="478"/>
          <ac:picMkLst>
            <pc:docMk/>
            <pc:sldMk cId="3860701115" sldId="2115077034"/>
            <ac:picMk id="53" creationId="{8E23196A-CCBC-3B71-3CF1-B664A84C5F3D}"/>
          </ac:picMkLst>
        </pc:picChg>
        <pc:picChg chg="del">
          <ac:chgData name="Barton White" userId="43c5f77d-4c07-4456-9287-7c324ecf9db7" providerId="ADAL" clId="{9605F05A-DBAA-414D-9AEA-56AAEC29B1A1}" dt="2023-08-03T01:25:49.762" v="621" actId="478"/>
          <ac:picMkLst>
            <pc:docMk/>
            <pc:sldMk cId="3860701115" sldId="2115077034"/>
            <ac:picMk id="58" creationId="{157ABC1A-C773-1A47-997E-8F981EF2B27B}"/>
          </ac:picMkLst>
        </pc:pic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8" creationId="{F9947989-79FB-E498-B75A-CED60415B70C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46" creationId="{D64074FF-AABE-2331-265B-036F38F4194C}"/>
          </ac:cxnSpMkLst>
        </pc:cxnChg>
        <pc:cxnChg chg="del mod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96" creationId="{988756DC-49B2-6A4A-B154-FED05AB204C1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98" creationId="{CC09034D-1F82-6E44-9187-73BFAAA9FA6D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120" creationId="{66228F77-57D5-AC4C-BE0D-7EA2BF5C11B5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124" creationId="{586EB2F5-EBF6-BF4A-A19F-32B17CD68F92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126" creationId="{3DABB565-975F-114F-B933-D3061D050AA9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127" creationId="{DE04CF8C-937F-ED49-98C6-B1DFA858EF74}"/>
          </ac:cxnSpMkLst>
        </pc:cxnChg>
        <pc:cxnChg chg="del">
          <ac:chgData name="Barton White" userId="43c5f77d-4c07-4456-9287-7c324ecf9db7" providerId="ADAL" clId="{9605F05A-DBAA-414D-9AEA-56AAEC29B1A1}" dt="2023-08-03T01:25:49.762" v="621" actId="478"/>
          <ac:cxnSpMkLst>
            <pc:docMk/>
            <pc:sldMk cId="3860701115" sldId="2115077034"/>
            <ac:cxnSpMk id="128" creationId="{F742AA93-7A0C-1447-B6CE-9D98179169D7}"/>
          </ac:cxnSpMkLst>
        </pc:cxnChg>
      </pc:sldChg>
      <pc:sldChg chg="add">
        <pc:chgData name="Barton White" userId="43c5f77d-4c07-4456-9287-7c324ecf9db7" providerId="ADAL" clId="{9605F05A-DBAA-414D-9AEA-56AAEC29B1A1}" dt="2023-08-03T01:29:43.720" v="650"/>
        <pc:sldMkLst>
          <pc:docMk/>
          <pc:sldMk cId="1555487633" sldId="2115077035"/>
        </pc:sldMkLst>
      </pc:sldChg>
      <pc:sldMasterChg chg="del delSldLayout">
        <pc:chgData name="Barton White" userId="43c5f77d-4c07-4456-9287-7c324ecf9db7" providerId="ADAL" clId="{9605F05A-DBAA-414D-9AEA-56AAEC29B1A1}" dt="2023-08-03T01:37:38.561" v="824" actId="2696"/>
        <pc:sldMasterMkLst>
          <pc:docMk/>
          <pc:sldMasterMk cId="0" sldId="2147483648"/>
        </pc:sldMasterMkLst>
        <pc:sldLayoutChg chg="del">
          <pc:chgData name="Barton White" userId="43c5f77d-4c07-4456-9287-7c324ecf9db7" providerId="ADAL" clId="{9605F05A-DBAA-414D-9AEA-56AAEC29B1A1}" dt="2023-08-03T01:37:38.561" v="824" actId="2696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Barton White" userId="43c5f77d-4c07-4456-9287-7c324ecf9db7" providerId="ADAL" clId="{9605F05A-DBAA-414D-9AEA-56AAEC29B1A1}" dt="2023-08-03T01:37:38.561" v="824" actId="2696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Barton White" userId="43c5f77d-4c07-4456-9287-7c324ecf9db7" providerId="ADAL" clId="{9605F05A-DBAA-414D-9AEA-56AAEC29B1A1}" dt="2023-08-03T01:37:38.561" v="824" actId="2696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Barton White" userId="43c5f77d-4c07-4456-9287-7c324ecf9db7" providerId="ADAL" clId="{9605F05A-DBAA-414D-9AEA-56AAEC29B1A1}" dt="2023-08-03T01:37:38.561" v="824" actId="2696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Barton White" userId="43c5f77d-4c07-4456-9287-7c324ecf9db7" providerId="ADAL" clId="{9605F05A-DBAA-414D-9AEA-56AAEC29B1A1}" dt="2023-08-03T01:37:38.561" v="824" actId="2696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  <pc:docChgLst>
    <pc:chgData name="Leanne Manning" userId="730c7ce9-f6b4-453e-88a2-34d7f1a5ff9e" providerId="ADAL" clId="{8367AA64-15A6-4BB5-BEE7-BE241B32ACAB}"/>
    <pc:docChg chg="custSel modSld">
      <pc:chgData name="Leanne Manning" userId="730c7ce9-f6b4-453e-88a2-34d7f1a5ff9e" providerId="ADAL" clId="{8367AA64-15A6-4BB5-BEE7-BE241B32ACAB}" dt="2023-08-16T00:32:24.293" v="205" actId="313"/>
      <pc:docMkLst>
        <pc:docMk/>
      </pc:docMkLst>
      <pc:sldChg chg="modSp mod">
        <pc:chgData name="Leanne Manning" userId="730c7ce9-f6b4-453e-88a2-34d7f1a5ff9e" providerId="ADAL" clId="{8367AA64-15A6-4BB5-BEE7-BE241B32ACAB}" dt="2023-08-16T00:32:24.293" v="205" actId="313"/>
        <pc:sldMkLst>
          <pc:docMk/>
          <pc:sldMk cId="0" sldId="256"/>
        </pc:sldMkLst>
        <pc:spChg chg="mod">
          <ac:chgData name="Leanne Manning" userId="730c7ce9-f6b4-453e-88a2-34d7f1a5ff9e" providerId="ADAL" clId="{8367AA64-15A6-4BB5-BEE7-BE241B32ACAB}" dt="2023-08-16T00:32:24.293" v="205" actId="313"/>
          <ac:spMkLst>
            <pc:docMk/>
            <pc:sldMk cId="0" sldId="256"/>
            <ac:spMk id="21" creationId="{BC7CC935-9C6F-A347-88D9-6FDE7EBF76F1}"/>
          </ac:spMkLst>
        </pc:spChg>
      </pc:sldChg>
      <pc:sldChg chg="addSp delSp modSp mod">
        <pc:chgData name="Leanne Manning" userId="730c7ce9-f6b4-453e-88a2-34d7f1a5ff9e" providerId="ADAL" clId="{8367AA64-15A6-4BB5-BEE7-BE241B32ACAB}" dt="2023-08-15T03:32:45.404" v="186" actId="1076"/>
        <pc:sldMkLst>
          <pc:docMk/>
          <pc:sldMk cId="0" sldId="258"/>
        </pc:sldMkLst>
        <pc:spChg chg="add mod">
          <ac:chgData name="Leanne Manning" userId="730c7ce9-f6b4-453e-88a2-34d7f1a5ff9e" providerId="ADAL" clId="{8367AA64-15A6-4BB5-BEE7-BE241B32ACAB}" dt="2023-08-15T03:32:45.404" v="186" actId="1076"/>
          <ac:spMkLst>
            <pc:docMk/>
            <pc:sldMk cId="0" sldId="258"/>
            <ac:spMk id="3" creationId="{00C63133-B08F-096B-790D-9D33B0C71A65}"/>
          </ac:spMkLst>
        </pc:spChg>
        <pc:picChg chg="del mod">
          <ac:chgData name="Leanne Manning" userId="730c7ce9-f6b4-453e-88a2-34d7f1a5ff9e" providerId="ADAL" clId="{8367AA64-15A6-4BB5-BEE7-BE241B32ACAB}" dt="2023-08-15T03:30:59.244" v="30" actId="478"/>
          <ac:picMkLst>
            <pc:docMk/>
            <pc:sldMk cId="0" sldId="258"/>
            <ac:picMk id="5" creationId="{A65AE5AA-4678-3206-0C7D-2A79C918CC7A}"/>
          </ac:picMkLst>
        </pc:picChg>
        <pc:picChg chg="del mod">
          <ac:chgData name="Leanne Manning" userId="730c7ce9-f6b4-453e-88a2-34d7f1a5ff9e" providerId="ADAL" clId="{8367AA64-15A6-4BB5-BEE7-BE241B32ACAB}" dt="2023-08-15T03:31:01.254" v="32" actId="478"/>
          <ac:picMkLst>
            <pc:docMk/>
            <pc:sldMk cId="0" sldId="258"/>
            <ac:picMk id="7" creationId="{E73D99A1-B0B0-650C-7DA6-89970385D102}"/>
          </ac:picMkLst>
        </pc:picChg>
      </pc:sldChg>
      <pc:sldChg chg="modSp mod">
        <pc:chgData name="Leanne Manning" userId="730c7ce9-f6b4-453e-88a2-34d7f1a5ff9e" providerId="ADAL" clId="{8367AA64-15A6-4BB5-BEE7-BE241B32ACAB}" dt="2023-08-15T03:30:41.513" v="28" actId="20577"/>
        <pc:sldMkLst>
          <pc:docMk/>
          <pc:sldMk cId="2504394391" sldId="501"/>
        </pc:sldMkLst>
        <pc:spChg chg="mod">
          <ac:chgData name="Leanne Manning" userId="730c7ce9-f6b4-453e-88a2-34d7f1a5ff9e" providerId="ADAL" clId="{8367AA64-15A6-4BB5-BEE7-BE241B32ACAB}" dt="2023-08-15T03:30:41.513" v="28" actId="20577"/>
          <ac:spMkLst>
            <pc:docMk/>
            <pc:sldMk cId="2504394391" sldId="501"/>
            <ac:spMk id="2" creationId="{52EFF8FA-3884-2407-CFF8-3973B8799D09}"/>
          </ac:spMkLst>
        </pc:spChg>
      </pc:sldChg>
      <pc:sldChg chg="modSp mod">
        <pc:chgData name="Leanne Manning" userId="730c7ce9-f6b4-453e-88a2-34d7f1a5ff9e" providerId="ADAL" clId="{8367AA64-15A6-4BB5-BEE7-BE241B32ACAB}" dt="2023-08-15T03:36:40.476" v="204" actId="1076"/>
        <pc:sldMkLst>
          <pc:docMk/>
          <pc:sldMk cId="930752089" sldId="2115077032"/>
        </pc:sldMkLst>
        <pc:spChg chg="mod">
          <ac:chgData name="Leanne Manning" userId="730c7ce9-f6b4-453e-88a2-34d7f1a5ff9e" providerId="ADAL" clId="{8367AA64-15A6-4BB5-BEE7-BE241B32ACAB}" dt="2023-08-15T03:36:40.476" v="204" actId="1076"/>
          <ac:spMkLst>
            <pc:docMk/>
            <pc:sldMk cId="930752089" sldId="2115077032"/>
            <ac:spMk id="4" creationId="{09A88157-3E4B-B317-B2C3-7FCE5B1FF50A}"/>
          </ac:spMkLst>
        </pc:spChg>
        <pc:spChg chg="mod">
          <ac:chgData name="Leanne Manning" userId="730c7ce9-f6b4-453e-88a2-34d7f1a5ff9e" providerId="ADAL" clId="{8367AA64-15A6-4BB5-BEE7-BE241B32ACAB}" dt="2023-08-15T03:36:39.274" v="203" actId="208"/>
          <ac:spMkLst>
            <pc:docMk/>
            <pc:sldMk cId="930752089" sldId="2115077032"/>
            <ac:spMk id="6" creationId="{4612842D-3297-161E-6C23-A83BE6DD26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A950-CE22-4031-BA2D-8A19554CF7DE}" type="datetimeFigureOut">
              <a:rPr lang="en-AU" smtClean="0"/>
              <a:t>16/08/2023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D4111-36FA-4848-B3CB-7CDEB15EB1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7261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328E4E-325C-4AFF-BE28-FE6DC44E76CB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188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328E4E-325C-4AFF-BE28-FE6DC44E76CB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3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836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329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LAIM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26865" y="1028989"/>
            <a:ext cx="10040720" cy="305212"/>
          </a:xfrm>
        </p:spPr>
        <p:txBody>
          <a:bodyPr>
            <a:noAutofit/>
          </a:bodyPr>
          <a:lstStyle>
            <a:lvl1pPr marL="0" indent="0">
              <a:buNone/>
              <a:defRPr sz="1579" b="0">
                <a:solidFill>
                  <a:srgbClr val="000000"/>
                </a:solidFill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/>
            <a:r>
              <a:rPr lang="en-US"/>
              <a:t>Click to insert sub heading</a:t>
            </a:r>
            <a:endParaRPr lang="en-AU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E4EF3705-C0E5-6749-854A-000C25C8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14" y="499526"/>
            <a:ext cx="10051286" cy="45032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5D49A8FF-D7AD-6348-AD71-C47ABE15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14" y="1949934"/>
            <a:ext cx="10051286" cy="44465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11E3036-5411-6E42-B3F0-385819EB4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2713" y="7255554"/>
            <a:ext cx="5522728" cy="13497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77" b="0">
                <a:solidFill>
                  <a:srgbClr val="000000"/>
                </a:solidFill>
              </a:defRPr>
            </a:lvl1pPr>
          </a:lstStyle>
          <a:p>
            <a:r>
              <a:rPr lang="en-AU"/>
              <a:t>LIVE LIFE ON PURPOSE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8C8ABE57-089C-B242-8577-3BB89F817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8200" y="7204690"/>
            <a:ext cx="353839" cy="254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bg1"/>
                </a:solidFill>
              </a:defRPr>
            </a:lvl1pPr>
          </a:lstStyle>
          <a:p>
            <a:fld id="{EE571FC3-F376-41D1-968B-219F6F5048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5059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461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42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7524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5079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4162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943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8597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857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6446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748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86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229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7327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76348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10755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4493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4407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7932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252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1281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6876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5589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26366" y="7255554"/>
            <a:ext cx="5522728" cy="1695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102" b="0">
                <a:solidFill>
                  <a:srgbClr val="000000"/>
                </a:solidFill>
              </a:defRPr>
            </a:lvl1pPr>
          </a:lstStyle>
          <a:p>
            <a:r>
              <a:rPr lang="en-AU"/>
              <a:t>Presentation title here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9846839" y="7183967"/>
            <a:ext cx="505200" cy="295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bg1"/>
                </a:solidFill>
              </a:defRPr>
            </a:lvl1pPr>
          </a:lstStyle>
          <a:p>
            <a:fld id="{EE571FC3-F376-41D1-968B-219F6F5048B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12142" y="1380695"/>
            <a:ext cx="9772574" cy="438463"/>
          </a:xfrm>
        </p:spPr>
        <p:txBody>
          <a:bodyPr>
            <a:normAutofit/>
          </a:bodyPr>
          <a:lstStyle>
            <a:lvl1pPr marL="0" indent="0">
              <a:buNone/>
              <a:defRPr sz="1983" b="0">
                <a:solidFill>
                  <a:srgbClr val="000000"/>
                </a:solidFill>
              </a:defRPr>
            </a:lvl1pPr>
            <a:lvl2pPr marL="503789" indent="0">
              <a:buNone/>
              <a:defRPr/>
            </a:lvl2pPr>
            <a:lvl3pPr marL="1007577" indent="0">
              <a:buNone/>
              <a:defRPr/>
            </a:lvl3pPr>
            <a:lvl4pPr marL="1511366" indent="0">
              <a:buNone/>
              <a:defRPr/>
            </a:lvl4pPr>
            <a:lvl5pPr marL="2015155" indent="0">
              <a:buNone/>
              <a:defRPr/>
            </a:lvl5pPr>
          </a:lstStyle>
          <a:p>
            <a:pPr lvl="0"/>
            <a:r>
              <a:rPr lang="en-US"/>
              <a:t>Click to insert sub heading</a:t>
            </a:r>
            <a:endParaRPr lang="en-AU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12141" y="489772"/>
            <a:ext cx="9624060" cy="7888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2104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845">
          <p15:clr>
            <a:srgbClr val="FBAE40"/>
          </p15:clr>
        </p15:guide>
        <p15:guide id="3" pos="2880">
          <p15:clr>
            <a:srgbClr val="FBAE40"/>
          </p15:clr>
        </p15:guide>
        <p15:guide id="4" pos="28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LAIM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26865" y="1028989"/>
            <a:ext cx="10040720" cy="305212"/>
          </a:xfrm>
        </p:spPr>
        <p:txBody>
          <a:bodyPr>
            <a:noAutofit/>
          </a:bodyPr>
          <a:lstStyle>
            <a:lvl1pPr marL="0" indent="0">
              <a:buNone/>
              <a:defRPr sz="1579" b="0">
                <a:solidFill>
                  <a:srgbClr val="000000"/>
                </a:solidFill>
              </a:defRPr>
            </a:lvl1pPr>
            <a:lvl2pPr marL="401010" indent="0">
              <a:buNone/>
              <a:defRPr/>
            </a:lvl2pPr>
            <a:lvl3pPr marL="802020" indent="0">
              <a:buNone/>
              <a:defRPr/>
            </a:lvl3pPr>
            <a:lvl4pPr marL="1203030" indent="0">
              <a:buNone/>
              <a:defRPr/>
            </a:lvl4pPr>
            <a:lvl5pPr marL="1604040" indent="0">
              <a:buNone/>
              <a:defRPr/>
            </a:lvl5pPr>
          </a:lstStyle>
          <a:p>
            <a:pPr lvl="0"/>
            <a:r>
              <a:rPr lang="en-US"/>
              <a:t>Click to insert sub heading</a:t>
            </a:r>
            <a:endParaRPr lang="en-AU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E4EF3705-C0E5-6749-854A-000C25C8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14" y="499526"/>
            <a:ext cx="10051286" cy="45032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5D49A8FF-D7AD-6348-AD71-C47ABE15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14" y="1949934"/>
            <a:ext cx="10051286" cy="44465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11E3036-5411-6E42-B3F0-385819EB4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2713" y="7255554"/>
            <a:ext cx="5522728" cy="13497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77" b="0">
                <a:solidFill>
                  <a:srgbClr val="000000"/>
                </a:solidFill>
              </a:defRPr>
            </a:lvl1pPr>
          </a:lstStyle>
          <a:p>
            <a:r>
              <a:rPr lang="en-AU"/>
              <a:t>LIVE LIFE ON PURPOSE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8C8ABE57-089C-B242-8577-3BB89F817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8200" y="7204690"/>
            <a:ext cx="353839" cy="254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bg1"/>
                </a:solidFill>
              </a:defRPr>
            </a:lvl1pPr>
          </a:lstStyle>
          <a:p>
            <a:fld id="{EE571FC3-F376-41D1-968B-219F6F5048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686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03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529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119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508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40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443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10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31.xml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520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41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8613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77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9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09710" y="4082315"/>
            <a:ext cx="3572510" cy="2583180"/>
          </a:xfrm>
          <a:custGeom>
            <a:avLst/>
            <a:gdLst/>
            <a:ahLst/>
            <a:cxnLst/>
            <a:rect l="l" t="t" r="r" b="b"/>
            <a:pathLst>
              <a:path w="3572510" h="2583179">
                <a:moveTo>
                  <a:pt x="28718" y="1754209"/>
                </a:moveTo>
                <a:lnTo>
                  <a:pt x="19669" y="1716441"/>
                </a:lnTo>
                <a:lnTo>
                  <a:pt x="12352" y="1678523"/>
                </a:lnTo>
                <a:lnTo>
                  <a:pt x="6746" y="1640478"/>
                </a:lnTo>
                <a:lnTo>
                  <a:pt x="2832" y="1602328"/>
                </a:lnTo>
                <a:lnTo>
                  <a:pt x="590" y="1564098"/>
                </a:lnTo>
                <a:lnTo>
                  <a:pt x="0" y="1525810"/>
                </a:lnTo>
                <a:lnTo>
                  <a:pt x="1041" y="1487488"/>
                </a:lnTo>
                <a:lnTo>
                  <a:pt x="3695" y="1449153"/>
                </a:lnTo>
                <a:lnTo>
                  <a:pt x="7941" y="1410830"/>
                </a:lnTo>
                <a:lnTo>
                  <a:pt x="13759" y="1372542"/>
                </a:lnTo>
                <a:lnTo>
                  <a:pt x="21129" y="1334310"/>
                </a:lnTo>
                <a:lnTo>
                  <a:pt x="30032" y="1296160"/>
                </a:lnTo>
                <a:lnTo>
                  <a:pt x="40447" y="1258113"/>
                </a:lnTo>
                <a:lnTo>
                  <a:pt x="52355" y="1220193"/>
                </a:lnTo>
                <a:lnTo>
                  <a:pt x="65736" y="1182423"/>
                </a:lnTo>
                <a:lnTo>
                  <a:pt x="80569" y="1144825"/>
                </a:lnTo>
                <a:lnTo>
                  <a:pt x="96835" y="1107424"/>
                </a:lnTo>
                <a:lnTo>
                  <a:pt x="114514" y="1070241"/>
                </a:lnTo>
                <a:lnTo>
                  <a:pt x="133586" y="1033301"/>
                </a:lnTo>
                <a:lnTo>
                  <a:pt x="154031" y="996625"/>
                </a:lnTo>
                <a:lnTo>
                  <a:pt x="175830" y="960238"/>
                </a:lnTo>
                <a:lnTo>
                  <a:pt x="198961" y="924162"/>
                </a:lnTo>
                <a:lnTo>
                  <a:pt x="223406" y="888421"/>
                </a:lnTo>
                <a:lnTo>
                  <a:pt x="249144" y="853037"/>
                </a:lnTo>
                <a:lnTo>
                  <a:pt x="276156" y="818033"/>
                </a:lnTo>
                <a:lnTo>
                  <a:pt x="304422" y="783433"/>
                </a:lnTo>
                <a:lnTo>
                  <a:pt x="333921" y="749260"/>
                </a:lnTo>
                <a:lnTo>
                  <a:pt x="364634" y="715536"/>
                </a:lnTo>
                <a:lnTo>
                  <a:pt x="396541" y="682285"/>
                </a:lnTo>
                <a:lnTo>
                  <a:pt x="429622" y="649530"/>
                </a:lnTo>
                <a:lnTo>
                  <a:pt x="463856" y="617293"/>
                </a:lnTo>
                <a:lnTo>
                  <a:pt x="499225" y="585599"/>
                </a:lnTo>
                <a:lnTo>
                  <a:pt x="535708" y="554470"/>
                </a:lnTo>
                <a:lnTo>
                  <a:pt x="573286" y="523929"/>
                </a:lnTo>
                <a:lnTo>
                  <a:pt x="611938" y="493999"/>
                </a:lnTo>
                <a:lnTo>
                  <a:pt x="651644" y="464703"/>
                </a:lnTo>
                <a:lnTo>
                  <a:pt x="692385" y="436065"/>
                </a:lnTo>
                <a:lnTo>
                  <a:pt x="734140" y="408107"/>
                </a:lnTo>
                <a:lnTo>
                  <a:pt x="776890" y="380852"/>
                </a:lnTo>
                <a:lnTo>
                  <a:pt x="820615" y="354324"/>
                </a:lnTo>
                <a:lnTo>
                  <a:pt x="865295" y="328546"/>
                </a:lnTo>
                <a:lnTo>
                  <a:pt x="910910" y="303540"/>
                </a:lnTo>
                <a:lnTo>
                  <a:pt x="957440" y="279330"/>
                </a:lnTo>
                <a:lnTo>
                  <a:pt x="1004865" y="255939"/>
                </a:lnTo>
                <a:lnTo>
                  <a:pt x="1053166" y="233389"/>
                </a:lnTo>
                <a:lnTo>
                  <a:pt x="1102322" y="211705"/>
                </a:lnTo>
                <a:lnTo>
                  <a:pt x="1152313" y="190909"/>
                </a:lnTo>
                <a:lnTo>
                  <a:pt x="1203119" y="171023"/>
                </a:lnTo>
                <a:lnTo>
                  <a:pt x="1254721" y="152072"/>
                </a:lnTo>
                <a:lnTo>
                  <a:pt x="1307099" y="134078"/>
                </a:lnTo>
                <a:lnTo>
                  <a:pt x="1360233" y="117064"/>
                </a:lnTo>
                <a:lnTo>
                  <a:pt x="1414103" y="101054"/>
                </a:lnTo>
                <a:lnTo>
                  <a:pt x="1468688" y="86070"/>
                </a:lnTo>
                <a:lnTo>
                  <a:pt x="1523575" y="72234"/>
                </a:lnTo>
                <a:lnTo>
                  <a:pt x="1578345" y="59643"/>
                </a:lnTo>
                <a:lnTo>
                  <a:pt x="1632969" y="48288"/>
                </a:lnTo>
                <a:lnTo>
                  <a:pt x="1687417" y="38158"/>
                </a:lnTo>
                <a:lnTo>
                  <a:pt x="1741662" y="29243"/>
                </a:lnTo>
                <a:lnTo>
                  <a:pt x="1795674" y="21533"/>
                </a:lnTo>
                <a:lnTo>
                  <a:pt x="1849424" y="15018"/>
                </a:lnTo>
                <a:lnTo>
                  <a:pt x="1902886" y="9687"/>
                </a:lnTo>
                <a:lnTo>
                  <a:pt x="1956028" y="5530"/>
                </a:lnTo>
                <a:lnTo>
                  <a:pt x="2008823" y="2536"/>
                </a:lnTo>
                <a:lnTo>
                  <a:pt x="2061243" y="696"/>
                </a:lnTo>
                <a:lnTo>
                  <a:pt x="2113257" y="0"/>
                </a:lnTo>
                <a:lnTo>
                  <a:pt x="2164839" y="436"/>
                </a:lnTo>
                <a:lnTo>
                  <a:pt x="2215958" y="1994"/>
                </a:lnTo>
                <a:lnTo>
                  <a:pt x="2266587" y="4665"/>
                </a:lnTo>
                <a:lnTo>
                  <a:pt x="2316696" y="8438"/>
                </a:lnTo>
                <a:lnTo>
                  <a:pt x="2366257" y="13303"/>
                </a:lnTo>
                <a:lnTo>
                  <a:pt x="2415241" y="19250"/>
                </a:lnTo>
                <a:lnTo>
                  <a:pt x="2463620" y="26267"/>
                </a:lnTo>
                <a:lnTo>
                  <a:pt x="2511365" y="34346"/>
                </a:lnTo>
                <a:lnTo>
                  <a:pt x="2558447" y="43476"/>
                </a:lnTo>
                <a:lnTo>
                  <a:pt x="2604837" y="53645"/>
                </a:lnTo>
                <a:lnTo>
                  <a:pt x="2650507" y="64845"/>
                </a:lnTo>
                <a:lnTo>
                  <a:pt x="2695429" y="77065"/>
                </a:lnTo>
                <a:lnTo>
                  <a:pt x="2739572" y="90295"/>
                </a:lnTo>
                <a:lnTo>
                  <a:pt x="2782909" y="104523"/>
                </a:lnTo>
                <a:lnTo>
                  <a:pt x="2825412" y="119741"/>
                </a:lnTo>
                <a:lnTo>
                  <a:pt x="2867050" y="135938"/>
                </a:lnTo>
                <a:lnTo>
                  <a:pt x="2907796" y="153103"/>
                </a:lnTo>
                <a:lnTo>
                  <a:pt x="2947621" y="171227"/>
                </a:lnTo>
                <a:lnTo>
                  <a:pt x="2986497" y="190298"/>
                </a:lnTo>
                <a:lnTo>
                  <a:pt x="3024394" y="210307"/>
                </a:lnTo>
                <a:lnTo>
                  <a:pt x="3061283" y="231244"/>
                </a:lnTo>
                <a:lnTo>
                  <a:pt x="3097137" y="253098"/>
                </a:lnTo>
                <a:lnTo>
                  <a:pt x="3131927" y="275858"/>
                </a:lnTo>
                <a:lnTo>
                  <a:pt x="3165623" y="299515"/>
                </a:lnTo>
                <a:lnTo>
                  <a:pt x="3198197" y="324059"/>
                </a:lnTo>
                <a:lnTo>
                  <a:pt x="3229620" y="349479"/>
                </a:lnTo>
                <a:lnTo>
                  <a:pt x="3259865" y="375764"/>
                </a:lnTo>
                <a:lnTo>
                  <a:pt x="3288901" y="402905"/>
                </a:lnTo>
                <a:lnTo>
                  <a:pt x="3316700" y="430891"/>
                </a:lnTo>
                <a:lnTo>
                  <a:pt x="3343235" y="459712"/>
                </a:lnTo>
                <a:lnTo>
                  <a:pt x="3368475" y="489358"/>
                </a:lnTo>
                <a:lnTo>
                  <a:pt x="3392392" y="519818"/>
                </a:lnTo>
                <a:lnTo>
                  <a:pt x="3414958" y="551083"/>
                </a:lnTo>
                <a:lnTo>
                  <a:pt x="3436144" y="583141"/>
                </a:lnTo>
                <a:lnTo>
                  <a:pt x="3455921" y="615983"/>
                </a:lnTo>
                <a:lnTo>
                  <a:pt x="3474260" y="649598"/>
                </a:lnTo>
                <a:lnTo>
                  <a:pt x="3491133" y="683976"/>
                </a:lnTo>
                <a:lnTo>
                  <a:pt x="3506511" y="719107"/>
                </a:lnTo>
                <a:lnTo>
                  <a:pt x="3520366" y="754981"/>
                </a:lnTo>
                <a:lnTo>
                  <a:pt x="3532668" y="791587"/>
                </a:lnTo>
                <a:lnTo>
                  <a:pt x="3543390" y="828915"/>
                </a:lnTo>
                <a:lnTo>
                  <a:pt x="3552439" y="866683"/>
                </a:lnTo>
                <a:lnTo>
                  <a:pt x="3559756" y="904601"/>
                </a:lnTo>
                <a:lnTo>
                  <a:pt x="3565362" y="942646"/>
                </a:lnTo>
                <a:lnTo>
                  <a:pt x="3569276" y="980795"/>
                </a:lnTo>
                <a:lnTo>
                  <a:pt x="3571518" y="1019026"/>
                </a:lnTo>
                <a:lnTo>
                  <a:pt x="3572108" y="1057314"/>
                </a:lnTo>
                <a:lnTo>
                  <a:pt x="3571066" y="1095636"/>
                </a:lnTo>
                <a:lnTo>
                  <a:pt x="3568413" y="1133971"/>
                </a:lnTo>
                <a:lnTo>
                  <a:pt x="3564167" y="1172294"/>
                </a:lnTo>
                <a:lnTo>
                  <a:pt x="3558349" y="1210582"/>
                </a:lnTo>
                <a:lnTo>
                  <a:pt x="3550978" y="1248813"/>
                </a:lnTo>
                <a:lnTo>
                  <a:pt x="3542076" y="1286964"/>
                </a:lnTo>
                <a:lnTo>
                  <a:pt x="3531660" y="1325011"/>
                </a:lnTo>
                <a:lnTo>
                  <a:pt x="3519752" y="1362931"/>
                </a:lnTo>
                <a:lnTo>
                  <a:pt x="3506372" y="1400701"/>
                </a:lnTo>
                <a:lnTo>
                  <a:pt x="3491539" y="1438299"/>
                </a:lnTo>
                <a:lnTo>
                  <a:pt x="3475272" y="1475700"/>
                </a:lnTo>
                <a:lnTo>
                  <a:pt x="3457593" y="1512883"/>
                </a:lnTo>
                <a:lnTo>
                  <a:pt x="3438521" y="1549823"/>
                </a:lnTo>
                <a:lnTo>
                  <a:pt x="3418076" y="1586499"/>
                </a:lnTo>
                <a:lnTo>
                  <a:pt x="3396278" y="1622886"/>
                </a:lnTo>
                <a:lnTo>
                  <a:pt x="3373146" y="1658962"/>
                </a:lnTo>
                <a:lnTo>
                  <a:pt x="3348701" y="1694703"/>
                </a:lnTo>
                <a:lnTo>
                  <a:pt x="3322963" y="1730087"/>
                </a:lnTo>
                <a:lnTo>
                  <a:pt x="3295951" y="1765091"/>
                </a:lnTo>
                <a:lnTo>
                  <a:pt x="3267686" y="1799691"/>
                </a:lnTo>
                <a:lnTo>
                  <a:pt x="3238187" y="1833864"/>
                </a:lnTo>
                <a:lnTo>
                  <a:pt x="3207474" y="1867588"/>
                </a:lnTo>
                <a:lnTo>
                  <a:pt x="3175567" y="1900839"/>
                </a:lnTo>
                <a:lnTo>
                  <a:pt x="3142486" y="1933594"/>
                </a:lnTo>
                <a:lnTo>
                  <a:pt x="3108251" y="1965830"/>
                </a:lnTo>
                <a:lnTo>
                  <a:pt x="3072882" y="1997525"/>
                </a:lnTo>
                <a:lnTo>
                  <a:pt x="3036399" y="2028654"/>
                </a:lnTo>
                <a:lnTo>
                  <a:pt x="2998822" y="2059195"/>
                </a:lnTo>
                <a:lnTo>
                  <a:pt x="2960170" y="2089125"/>
                </a:lnTo>
                <a:lnTo>
                  <a:pt x="2920463" y="2118421"/>
                </a:lnTo>
                <a:lnTo>
                  <a:pt x="2879723" y="2147059"/>
                </a:lnTo>
                <a:lnTo>
                  <a:pt x="2837967" y="2175017"/>
                </a:lnTo>
                <a:lnTo>
                  <a:pt x="2795217" y="2202272"/>
                </a:lnTo>
                <a:lnTo>
                  <a:pt x="2751492" y="2228800"/>
                </a:lnTo>
                <a:lnTo>
                  <a:pt x="2706812" y="2254578"/>
                </a:lnTo>
                <a:lnTo>
                  <a:pt x="2661197" y="2279584"/>
                </a:lnTo>
                <a:lnTo>
                  <a:pt x="2614667" y="2303794"/>
                </a:lnTo>
                <a:lnTo>
                  <a:pt x="2567242" y="2327185"/>
                </a:lnTo>
                <a:lnTo>
                  <a:pt x="2518941" y="2349735"/>
                </a:lnTo>
                <a:lnTo>
                  <a:pt x="2469785" y="2371419"/>
                </a:lnTo>
                <a:lnTo>
                  <a:pt x="2419794" y="2392216"/>
                </a:lnTo>
                <a:lnTo>
                  <a:pt x="2368988" y="2412101"/>
                </a:lnTo>
                <a:lnTo>
                  <a:pt x="2317385" y="2431052"/>
                </a:lnTo>
                <a:lnTo>
                  <a:pt x="2265007" y="2449046"/>
                </a:lnTo>
                <a:lnTo>
                  <a:pt x="2211874" y="2466060"/>
                </a:lnTo>
                <a:lnTo>
                  <a:pt x="2158004" y="2482070"/>
                </a:lnTo>
                <a:lnTo>
                  <a:pt x="2103419" y="2497054"/>
                </a:lnTo>
                <a:lnTo>
                  <a:pt x="2048531" y="2510891"/>
                </a:lnTo>
                <a:lnTo>
                  <a:pt x="1993761" y="2523481"/>
                </a:lnTo>
                <a:lnTo>
                  <a:pt x="1939138" y="2534837"/>
                </a:lnTo>
                <a:lnTo>
                  <a:pt x="1884690" y="2544966"/>
                </a:lnTo>
                <a:lnTo>
                  <a:pt x="1830445" y="2553881"/>
                </a:lnTo>
                <a:lnTo>
                  <a:pt x="1776433" y="2561591"/>
                </a:lnTo>
                <a:lnTo>
                  <a:pt x="1722683" y="2568106"/>
                </a:lnTo>
                <a:lnTo>
                  <a:pt x="1669222" y="2573437"/>
                </a:lnTo>
                <a:lnTo>
                  <a:pt x="1616079" y="2577594"/>
                </a:lnTo>
                <a:lnTo>
                  <a:pt x="1563284" y="2580588"/>
                </a:lnTo>
                <a:lnTo>
                  <a:pt x="1510865" y="2582428"/>
                </a:lnTo>
                <a:lnTo>
                  <a:pt x="1458850" y="2583125"/>
                </a:lnTo>
                <a:lnTo>
                  <a:pt x="1407269" y="2582688"/>
                </a:lnTo>
                <a:lnTo>
                  <a:pt x="1356149" y="2581130"/>
                </a:lnTo>
                <a:lnTo>
                  <a:pt x="1305521" y="2578459"/>
                </a:lnTo>
                <a:lnTo>
                  <a:pt x="1255412" y="2574686"/>
                </a:lnTo>
                <a:lnTo>
                  <a:pt x="1205850" y="2569821"/>
                </a:lnTo>
                <a:lnTo>
                  <a:pt x="1156866" y="2563874"/>
                </a:lnTo>
                <a:lnTo>
                  <a:pt x="1108487" y="2556856"/>
                </a:lnTo>
                <a:lnTo>
                  <a:pt x="1060742" y="2548778"/>
                </a:lnTo>
                <a:lnTo>
                  <a:pt x="1013661" y="2539648"/>
                </a:lnTo>
                <a:lnTo>
                  <a:pt x="967270" y="2529479"/>
                </a:lnTo>
                <a:lnTo>
                  <a:pt x="921600" y="2518279"/>
                </a:lnTo>
                <a:lnTo>
                  <a:pt x="876679" y="2506059"/>
                </a:lnTo>
                <a:lnTo>
                  <a:pt x="832535" y="2492829"/>
                </a:lnTo>
                <a:lnTo>
                  <a:pt x="789198" y="2478600"/>
                </a:lnTo>
                <a:lnTo>
                  <a:pt x="746696" y="2463382"/>
                </a:lnTo>
                <a:lnTo>
                  <a:pt x="705057" y="2447186"/>
                </a:lnTo>
                <a:lnTo>
                  <a:pt x="664311" y="2430021"/>
                </a:lnTo>
                <a:lnTo>
                  <a:pt x="624486" y="2411897"/>
                </a:lnTo>
                <a:lnTo>
                  <a:pt x="585611" y="2392826"/>
                </a:lnTo>
                <a:lnTo>
                  <a:pt x="547714" y="2372817"/>
                </a:lnTo>
                <a:lnTo>
                  <a:pt x="510824" y="2351880"/>
                </a:lnTo>
                <a:lnTo>
                  <a:pt x="474970" y="2330026"/>
                </a:lnTo>
                <a:lnTo>
                  <a:pt x="440181" y="2307266"/>
                </a:lnTo>
                <a:lnTo>
                  <a:pt x="406485" y="2283608"/>
                </a:lnTo>
                <a:lnTo>
                  <a:pt x="373911" y="2259065"/>
                </a:lnTo>
                <a:lnTo>
                  <a:pt x="342487" y="2233645"/>
                </a:lnTo>
                <a:lnTo>
                  <a:pt x="312243" y="2207360"/>
                </a:lnTo>
                <a:lnTo>
                  <a:pt x="283207" y="2180219"/>
                </a:lnTo>
                <a:lnTo>
                  <a:pt x="255407" y="2152233"/>
                </a:lnTo>
                <a:lnTo>
                  <a:pt x="228873" y="2123412"/>
                </a:lnTo>
                <a:lnTo>
                  <a:pt x="203633" y="2093766"/>
                </a:lnTo>
                <a:lnTo>
                  <a:pt x="179716" y="2063306"/>
                </a:lnTo>
                <a:lnTo>
                  <a:pt x="157150" y="2032041"/>
                </a:lnTo>
                <a:lnTo>
                  <a:pt x="135964" y="1999983"/>
                </a:lnTo>
                <a:lnTo>
                  <a:pt x="116187" y="1967141"/>
                </a:lnTo>
                <a:lnTo>
                  <a:pt x="97848" y="1933526"/>
                </a:lnTo>
                <a:lnTo>
                  <a:pt x="80974" y="1899148"/>
                </a:lnTo>
                <a:lnTo>
                  <a:pt x="65596" y="1864016"/>
                </a:lnTo>
                <a:lnTo>
                  <a:pt x="51742" y="1828143"/>
                </a:lnTo>
                <a:lnTo>
                  <a:pt x="39439" y="1791537"/>
                </a:lnTo>
                <a:lnTo>
                  <a:pt x="28718" y="1754209"/>
                </a:lnTo>
                <a:close/>
              </a:path>
            </a:pathLst>
          </a:custGeom>
          <a:ln w="25399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39799" y="4631079"/>
            <a:ext cx="2652395" cy="2493645"/>
          </a:xfrm>
          <a:custGeom>
            <a:avLst/>
            <a:gdLst/>
            <a:ahLst/>
            <a:cxnLst/>
            <a:rect l="l" t="t" r="r" b="b"/>
            <a:pathLst>
              <a:path w="2652395" h="2493645">
                <a:moveTo>
                  <a:pt x="446437" y="0"/>
                </a:moveTo>
                <a:lnTo>
                  <a:pt x="0" y="410822"/>
                </a:lnTo>
                <a:lnTo>
                  <a:pt x="25400" y="2493622"/>
                </a:lnTo>
                <a:lnTo>
                  <a:pt x="2652268" y="1945373"/>
                </a:lnTo>
                <a:lnTo>
                  <a:pt x="446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7654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985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529747" y="2122186"/>
            <a:ext cx="524059" cy="385942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6529747" y="2122186"/>
            <a:ext cx="524510" cy="3859529"/>
          </a:xfrm>
          <a:custGeom>
            <a:avLst/>
            <a:gdLst/>
            <a:ahLst/>
            <a:cxnLst/>
            <a:rect l="l" t="t" r="r" b="b"/>
            <a:pathLst>
              <a:path w="524509" h="3859529">
                <a:moveTo>
                  <a:pt x="0" y="0"/>
                </a:moveTo>
                <a:lnTo>
                  <a:pt x="524059" y="0"/>
                </a:lnTo>
                <a:lnTo>
                  <a:pt x="524059" y="3859427"/>
                </a:lnTo>
                <a:lnTo>
                  <a:pt x="0" y="3859427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29812" y="5007920"/>
            <a:ext cx="411894" cy="973692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2929812" y="5007919"/>
            <a:ext cx="412115" cy="974090"/>
          </a:xfrm>
          <a:custGeom>
            <a:avLst/>
            <a:gdLst/>
            <a:ahLst/>
            <a:cxnLst/>
            <a:rect l="l" t="t" r="r" b="b"/>
            <a:pathLst>
              <a:path w="412114" h="974089">
                <a:moveTo>
                  <a:pt x="0" y="0"/>
                </a:moveTo>
                <a:lnTo>
                  <a:pt x="411894" y="0"/>
                </a:lnTo>
                <a:lnTo>
                  <a:pt x="411894" y="973693"/>
                </a:lnTo>
                <a:lnTo>
                  <a:pt x="0" y="97369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035239" y="5986115"/>
            <a:ext cx="6816090" cy="0"/>
          </a:xfrm>
          <a:custGeom>
            <a:avLst/>
            <a:gdLst/>
            <a:ahLst/>
            <a:cxnLst/>
            <a:rect l="l" t="t" r="r" b="b"/>
            <a:pathLst>
              <a:path w="6816090">
                <a:moveTo>
                  <a:pt x="0" y="0"/>
                </a:moveTo>
                <a:lnTo>
                  <a:pt x="6815469" y="1"/>
                </a:lnTo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040124" y="3645371"/>
            <a:ext cx="4399280" cy="2265680"/>
          </a:xfrm>
          <a:custGeom>
            <a:avLst/>
            <a:gdLst/>
            <a:ahLst/>
            <a:cxnLst/>
            <a:rect l="l" t="t" r="r" b="b"/>
            <a:pathLst>
              <a:path w="4399280" h="2265679">
                <a:moveTo>
                  <a:pt x="0" y="2265405"/>
                </a:moveTo>
                <a:lnTo>
                  <a:pt x="58657" y="2257202"/>
                </a:lnTo>
                <a:lnTo>
                  <a:pt x="117078" y="2248968"/>
                </a:lnTo>
                <a:lnTo>
                  <a:pt x="175249" y="2240702"/>
                </a:lnTo>
                <a:lnTo>
                  <a:pt x="233154" y="2232402"/>
                </a:lnTo>
                <a:lnTo>
                  <a:pt x="290779" y="2224065"/>
                </a:lnTo>
                <a:lnTo>
                  <a:pt x="348107" y="2215691"/>
                </a:lnTo>
                <a:lnTo>
                  <a:pt x="405125" y="2207278"/>
                </a:lnTo>
                <a:lnTo>
                  <a:pt x="461817" y="2198825"/>
                </a:lnTo>
                <a:lnTo>
                  <a:pt x="518168" y="2190329"/>
                </a:lnTo>
                <a:lnTo>
                  <a:pt x="574163" y="2181789"/>
                </a:lnTo>
                <a:lnTo>
                  <a:pt x="629786" y="2173204"/>
                </a:lnTo>
                <a:lnTo>
                  <a:pt x="685024" y="2164571"/>
                </a:lnTo>
                <a:lnTo>
                  <a:pt x="739860" y="2155890"/>
                </a:lnTo>
                <a:lnTo>
                  <a:pt x="794280" y="2147158"/>
                </a:lnTo>
                <a:lnTo>
                  <a:pt x="848268" y="2138375"/>
                </a:lnTo>
                <a:lnTo>
                  <a:pt x="901810" y="2129537"/>
                </a:lnTo>
                <a:lnTo>
                  <a:pt x="954891" y="2120645"/>
                </a:lnTo>
                <a:lnTo>
                  <a:pt x="1007495" y="2111696"/>
                </a:lnTo>
                <a:lnTo>
                  <a:pt x="1059607" y="2102688"/>
                </a:lnTo>
                <a:lnTo>
                  <a:pt x="1111213" y="2093620"/>
                </a:lnTo>
                <a:lnTo>
                  <a:pt x="1162297" y="2084491"/>
                </a:lnTo>
                <a:lnTo>
                  <a:pt x="1212844" y="2075298"/>
                </a:lnTo>
                <a:lnTo>
                  <a:pt x="1262840" y="2066040"/>
                </a:lnTo>
                <a:lnTo>
                  <a:pt x="1312268" y="2056716"/>
                </a:lnTo>
                <a:lnTo>
                  <a:pt x="1361115" y="2047324"/>
                </a:lnTo>
                <a:lnTo>
                  <a:pt x="1409364" y="2037862"/>
                </a:lnTo>
                <a:lnTo>
                  <a:pt x="1457002" y="2028328"/>
                </a:lnTo>
                <a:lnTo>
                  <a:pt x="1504012" y="2018722"/>
                </a:lnTo>
                <a:lnTo>
                  <a:pt x="1550380" y="2009041"/>
                </a:lnTo>
                <a:lnTo>
                  <a:pt x="1596091" y="1999284"/>
                </a:lnTo>
                <a:lnTo>
                  <a:pt x="1641129" y="1989449"/>
                </a:lnTo>
                <a:lnTo>
                  <a:pt x="1685480" y="1979535"/>
                </a:lnTo>
                <a:lnTo>
                  <a:pt x="1729129" y="1969539"/>
                </a:lnTo>
                <a:lnTo>
                  <a:pt x="1772060" y="1959461"/>
                </a:lnTo>
                <a:lnTo>
                  <a:pt x="1814258" y="1949299"/>
                </a:lnTo>
                <a:lnTo>
                  <a:pt x="1855709" y="1939050"/>
                </a:lnTo>
                <a:lnTo>
                  <a:pt x="1896397" y="1928715"/>
                </a:lnTo>
                <a:lnTo>
                  <a:pt x="1936308" y="1918290"/>
                </a:lnTo>
                <a:lnTo>
                  <a:pt x="1975425" y="1907774"/>
                </a:lnTo>
                <a:lnTo>
                  <a:pt x="2013735" y="1897166"/>
                </a:lnTo>
                <a:lnTo>
                  <a:pt x="2051222" y="1886465"/>
                </a:lnTo>
                <a:lnTo>
                  <a:pt x="2115725" y="1867759"/>
                </a:lnTo>
                <a:lnTo>
                  <a:pt x="2177178" y="1849863"/>
                </a:lnTo>
                <a:lnTo>
                  <a:pt x="2235735" y="1832620"/>
                </a:lnTo>
                <a:lnTo>
                  <a:pt x="2291553" y="1815873"/>
                </a:lnTo>
                <a:lnTo>
                  <a:pt x="2344790" y="1799465"/>
                </a:lnTo>
                <a:lnTo>
                  <a:pt x="2395600" y="1783241"/>
                </a:lnTo>
                <a:lnTo>
                  <a:pt x="2444140" y="1767045"/>
                </a:lnTo>
                <a:lnTo>
                  <a:pt x="2490568" y="1750719"/>
                </a:lnTo>
                <a:lnTo>
                  <a:pt x="2535039" y="1734107"/>
                </a:lnTo>
                <a:lnTo>
                  <a:pt x="2577709" y="1717053"/>
                </a:lnTo>
                <a:lnTo>
                  <a:pt x="2618736" y="1699401"/>
                </a:lnTo>
                <a:lnTo>
                  <a:pt x="2658275" y="1680993"/>
                </a:lnTo>
                <a:lnTo>
                  <a:pt x="2696483" y="1661675"/>
                </a:lnTo>
                <a:lnTo>
                  <a:pt x="2733516" y="1641288"/>
                </a:lnTo>
                <a:lnTo>
                  <a:pt x="2769531" y="1619678"/>
                </a:lnTo>
                <a:lnTo>
                  <a:pt x="2804684" y="1596687"/>
                </a:lnTo>
                <a:lnTo>
                  <a:pt x="2839132" y="1572159"/>
                </a:lnTo>
                <a:lnTo>
                  <a:pt x="2873030" y="1545937"/>
                </a:lnTo>
                <a:lnTo>
                  <a:pt x="2906536" y="1517866"/>
                </a:lnTo>
                <a:lnTo>
                  <a:pt x="2939806" y="1487789"/>
                </a:lnTo>
                <a:lnTo>
                  <a:pt x="2972995" y="1455549"/>
                </a:lnTo>
                <a:lnTo>
                  <a:pt x="3006261" y="1420991"/>
                </a:lnTo>
                <a:lnTo>
                  <a:pt x="3039761" y="1383957"/>
                </a:lnTo>
                <a:lnTo>
                  <a:pt x="3072193" y="1344822"/>
                </a:lnTo>
                <a:lnTo>
                  <a:pt x="3102287" y="1304184"/>
                </a:lnTo>
                <a:lnTo>
                  <a:pt x="3130246" y="1262221"/>
                </a:lnTo>
                <a:lnTo>
                  <a:pt x="3156270" y="1219113"/>
                </a:lnTo>
                <a:lnTo>
                  <a:pt x="3180560" y="1175038"/>
                </a:lnTo>
                <a:lnTo>
                  <a:pt x="3203316" y="1130175"/>
                </a:lnTo>
                <a:lnTo>
                  <a:pt x="3224741" y="1084703"/>
                </a:lnTo>
                <a:lnTo>
                  <a:pt x="3245036" y="1038800"/>
                </a:lnTo>
                <a:lnTo>
                  <a:pt x="3264401" y="992645"/>
                </a:lnTo>
                <a:lnTo>
                  <a:pt x="3283037" y="946417"/>
                </a:lnTo>
                <a:lnTo>
                  <a:pt x="3301146" y="900295"/>
                </a:lnTo>
                <a:lnTo>
                  <a:pt x="3318928" y="854457"/>
                </a:lnTo>
                <a:lnTo>
                  <a:pt x="3336585" y="809082"/>
                </a:lnTo>
                <a:lnTo>
                  <a:pt x="3354318" y="764349"/>
                </a:lnTo>
                <a:lnTo>
                  <a:pt x="3372328" y="720437"/>
                </a:lnTo>
                <a:lnTo>
                  <a:pt x="3390816" y="677524"/>
                </a:lnTo>
                <a:lnTo>
                  <a:pt x="3409983" y="635789"/>
                </a:lnTo>
                <a:lnTo>
                  <a:pt x="3430031" y="595411"/>
                </a:lnTo>
                <a:lnTo>
                  <a:pt x="3451159" y="556569"/>
                </a:lnTo>
                <a:lnTo>
                  <a:pt x="3473570" y="519440"/>
                </a:lnTo>
                <a:lnTo>
                  <a:pt x="3497464" y="484205"/>
                </a:lnTo>
                <a:lnTo>
                  <a:pt x="3523043" y="451042"/>
                </a:lnTo>
                <a:lnTo>
                  <a:pt x="3550508" y="420130"/>
                </a:lnTo>
                <a:lnTo>
                  <a:pt x="3587902" y="384765"/>
                </a:lnTo>
                <a:lnTo>
                  <a:pt x="3630615" y="350669"/>
                </a:lnTo>
                <a:lnTo>
                  <a:pt x="3677851" y="317878"/>
                </a:lnTo>
                <a:lnTo>
                  <a:pt x="3728814" y="286427"/>
                </a:lnTo>
                <a:lnTo>
                  <a:pt x="3782708" y="256352"/>
                </a:lnTo>
                <a:lnTo>
                  <a:pt x="3838736" y="227689"/>
                </a:lnTo>
                <a:lnTo>
                  <a:pt x="3896102" y="200475"/>
                </a:lnTo>
                <a:lnTo>
                  <a:pt x="3954009" y="174746"/>
                </a:lnTo>
                <a:lnTo>
                  <a:pt x="4011662" y="150536"/>
                </a:lnTo>
                <a:lnTo>
                  <a:pt x="4068264" y="127884"/>
                </a:lnTo>
                <a:lnTo>
                  <a:pt x="4123019" y="106824"/>
                </a:lnTo>
                <a:lnTo>
                  <a:pt x="4175130" y="87392"/>
                </a:lnTo>
                <a:lnTo>
                  <a:pt x="4223801" y="69625"/>
                </a:lnTo>
                <a:lnTo>
                  <a:pt x="4268237" y="53559"/>
                </a:lnTo>
                <a:lnTo>
                  <a:pt x="4307640" y="39230"/>
                </a:lnTo>
                <a:lnTo>
                  <a:pt x="4341215" y="26673"/>
                </a:lnTo>
                <a:lnTo>
                  <a:pt x="4368165" y="15925"/>
                </a:lnTo>
                <a:lnTo>
                  <a:pt x="4387693" y="7022"/>
                </a:lnTo>
                <a:lnTo>
                  <a:pt x="4399005" y="0"/>
                </a:lnTo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053805" y="3643218"/>
            <a:ext cx="1797050" cy="1049655"/>
          </a:xfrm>
          <a:custGeom>
            <a:avLst/>
            <a:gdLst/>
            <a:ahLst/>
            <a:cxnLst/>
            <a:rect l="l" t="t" r="r" b="b"/>
            <a:pathLst>
              <a:path w="1797050" h="1049654">
                <a:moveTo>
                  <a:pt x="0" y="0"/>
                </a:moveTo>
                <a:lnTo>
                  <a:pt x="1796903" y="1"/>
                </a:lnTo>
              </a:path>
              <a:path w="1797050" h="1049654">
                <a:moveTo>
                  <a:pt x="0" y="0"/>
                </a:moveTo>
                <a:lnTo>
                  <a:pt x="1322175" y="767635"/>
                </a:lnTo>
              </a:path>
              <a:path w="1797050" h="1049654">
                <a:moveTo>
                  <a:pt x="0" y="0"/>
                </a:moveTo>
                <a:lnTo>
                  <a:pt x="1796903" y="1049174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386734" y="3581170"/>
            <a:ext cx="143510" cy="143510"/>
          </a:xfrm>
          <a:custGeom>
            <a:avLst/>
            <a:gdLst/>
            <a:ahLst/>
            <a:cxnLst/>
            <a:rect l="l" t="t" r="r" b="b"/>
            <a:pathLst>
              <a:path w="143509" h="143510">
                <a:moveTo>
                  <a:pt x="143010" y="0"/>
                </a:moveTo>
                <a:lnTo>
                  <a:pt x="0" y="0"/>
                </a:lnTo>
                <a:lnTo>
                  <a:pt x="0" y="143010"/>
                </a:lnTo>
                <a:lnTo>
                  <a:pt x="143010" y="143010"/>
                </a:lnTo>
                <a:lnTo>
                  <a:pt x="14301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375023" y="2878763"/>
            <a:ext cx="256326" cy="268686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8375023" y="2878763"/>
            <a:ext cx="256540" cy="269240"/>
          </a:xfrm>
          <a:custGeom>
            <a:avLst/>
            <a:gdLst/>
            <a:ahLst/>
            <a:cxnLst/>
            <a:rect l="l" t="t" r="r" b="b"/>
            <a:pathLst>
              <a:path w="256540" h="269239">
                <a:moveTo>
                  <a:pt x="0" y="0"/>
                </a:moveTo>
                <a:lnTo>
                  <a:pt x="256326" y="0"/>
                </a:lnTo>
                <a:lnTo>
                  <a:pt x="256326" y="268686"/>
                </a:lnTo>
                <a:lnTo>
                  <a:pt x="0" y="26868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75023" y="2602471"/>
            <a:ext cx="256326" cy="268686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8375023" y="2602472"/>
            <a:ext cx="256540" cy="269240"/>
          </a:xfrm>
          <a:custGeom>
            <a:avLst/>
            <a:gdLst/>
            <a:ahLst/>
            <a:cxnLst/>
            <a:rect l="l" t="t" r="r" b="b"/>
            <a:pathLst>
              <a:path w="256540" h="269239">
                <a:moveTo>
                  <a:pt x="0" y="0"/>
                </a:moveTo>
                <a:lnTo>
                  <a:pt x="256326" y="0"/>
                </a:lnTo>
                <a:lnTo>
                  <a:pt x="256326" y="268686"/>
                </a:lnTo>
                <a:lnTo>
                  <a:pt x="0" y="26868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569141" y="2384982"/>
            <a:ext cx="0" cy="996950"/>
          </a:xfrm>
          <a:custGeom>
            <a:avLst/>
            <a:gdLst/>
            <a:ahLst/>
            <a:cxnLst/>
            <a:rect l="l" t="t" r="r" b="b"/>
            <a:pathLst>
              <a:path h="996950">
                <a:moveTo>
                  <a:pt x="0" y="0"/>
                </a:moveTo>
                <a:lnTo>
                  <a:pt x="1" y="996778"/>
                </a:lnTo>
              </a:path>
            </a:pathLst>
          </a:custGeom>
          <a:ln w="25400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569141" y="3381759"/>
            <a:ext cx="1870075" cy="0"/>
          </a:xfrm>
          <a:custGeom>
            <a:avLst/>
            <a:gdLst/>
            <a:ahLst/>
            <a:cxnLst/>
            <a:rect l="l" t="t" r="r" b="b"/>
            <a:pathLst>
              <a:path w="1870075">
                <a:moveTo>
                  <a:pt x="0" y="0"/>
                </a:moveTo>
                <a:lnTo>
                  <a:pt x="1869989" y="1"/>
                </a:lnTo>
              </a:path>
            </a:pathLst>
          </a:custGeom>
          <a:ln w="25400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375023" y="2875583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>
                <a:moveTo>
                  <a:pt x="0" y="0"/>
                </a:moveTo>
                <a:lnTo>
                  <a:pt x="605135" y="1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617131" y="2602472"/>
            <a:ext cx="363220" cy="273685"/>
          </a:xfrm>
          <a:custGeom>
            <a:avLst/>
            <a:gdLst/>
            <a:ahLst/>
            <a:cxnLst/>
            <a:rect l="l" t="t" r="r" b="b"/>
            <a:pathLst>
              <a:path w="363220" h="273685">
                <a:moveTo>
                  <a:pt x="0" y="273111"/>
                </a:moveTo>
                <a:lnTo>
                  <a:pt x="363026" y="0"/>
                </a:lnTo>
              </a:path>
              <a:path w="363220" h="273685">
                <a:moveTo>
                  <a:pt x="0" y="273111"/>
                </a:moveTo>
                <a:lnTo>
                  <a:pt x="358830" y="1244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0887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023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370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191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370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286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FF8FA-3884-2407-CFF8-3973B8799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00" y="2701032"/>
            <a:ext cx="9089390" cy="2400657"/>
          </a:xfrm>
        </p:spPr>
        <p:txBody>
          <a:bodyPr/>
          <a:lstStyle/>
          <a:p>
            <a:pPr algn="ctr"/>
            <a:r>
              <a:rPr lang="en-AU" sz="4400" b="1" dirty="0"/>
              <a:t>Meeting Document</a:t>
            </a:r>
            <a:br>
              <a:rPr lang="en-AU" b="1" dirty="0"/>
            </a:br>
            <a:br>
              <a:rPr lang="en-AU" b="1" dirty="0"/>
            </a:br>
            <a:r>
              <a:rPr lang="en-AU" b="1" dirty="0"/>
              <a:t>August 2023</a:t>
            </a:r>
            <a:br>
              <a:rPr lang="en-AU" b="1" dirty="0"/>
            </a:br>
            <a:br>
              <a:rPr lang="en-AU" b="1" dirty="0"/>
            </a:br>
            <a:r>
              <a:rPr lang="en-AU" b="1" dirty="0"/>
              <a:t> Jack &amp; Jill Client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4394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99D7-0F44-FA5B-3ACB-D32188CD6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005" y="5658187"/>
            <a:ext cx="9089390" cy="1323439"/>
          </a:xfrm>
        </p:spPr>
        <p:txBody>
          <a:bodyPr/>
          <a:lstStyle/>
          <a:p>
            <a:pPr algn="ctr"/>
            <a:r>
              <a:rPr lang="en-AU" sz="6600" dirty="0"/>
              <a:t>“WHO – not how”</a:t>
            </a:r>
            <a:br>
              <a:rPr lang="en-AU" sz="6600" dirty="0"/>
            </a:br>
            <a:r>
              <a:rPr lang="en-AU" sz="1800" dirty="0"/>
              <a:t>- Dan Sullivan – Strategic Coach</a:t>
            </a:r>
            <a:endParaRPr lang="en-AU" sz="6600" dirty="0"/>
          </a:p>
        </p:txBody>
      </p:sp>
      <p:pic>
        <p:nvPicPr>
          <p:cNvPr id="5" name="Graphic 4" descr="Target with solid fill">
            <a:extLst>
              <a:ext uri="{FF2B5EF4-FFF2-40B4-BE49-F238E27FC236}">
                <a16:creationId xmlns:a16="http://schemas.microsoft.com/office/drawing/2014/main" id="{E2498388-FCDF-6A31-E6D1-4FB84C6C9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98850" y="1416050"/>
            <a:ext cx="36957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8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49D80E1-DA7D-E04B-9B23-3A013CB49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43" y="1042999"/>
            <a:ext cx="10051286" cy="358466"/>
          </a:xfrm>
        </p:spPr>
        <p:txBody>
          <a:bodyPr/>
          <a:lstStyle/>
          <a:p>
            <a:r>
              <a:rPr lang="en-US" dirty="0"/>
              <a:t>Why An Advisory Board?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CF67A-4AD5-98D5-88ED-CB264A93B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" y="1596093"/>
            <a:ext cx="9387457" cy="596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0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DE04CF8C-937F-ED49-98C6-B1DFA858EF74}"/>
              </a:ext>
            </a:extLst>
          </p:cNvPr>
          <p:cNvCxnSpPr>
            <a:cxnSpLocks/>
          </p:cNvCxnSpPr>
          <p:nvPr/>
        </p:nvCxnSpPr>
        <p:spPr>
          <a:xfrm flipV="1">
            <a:off x="6366050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64074FF-AABE-2331-265B-036F38F4194C}"/>
              </a:ext>
            </a:extLst>
          </p:cNvPr>
          <p:cNvCxnSpPr>
            <a:cxnSpLocks/>
          </p:cNvCxnSpPr>
          <p:nvPr/>
        </p:nvCxnSpPr>
        <p:spPr>
          <a:xfrm flipV="1">
            <a:off x="4864242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947989-79FB-E498-B75A-CED60415B70C}"/>
              </a:ext>
            </a:extLst>
          </p:cNvPr>
          <p:cNvCxnSpPr>
            <a:cxnSpLocks/>
          </p:cNvCxnSpPr>
          <p:nvPr/>
        </p:nvCxnSpPr>
        <p:spPr>
          <a:xfrm flipV="1">
            <a:off x="8150400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86EB2F5-EBF6-BF4A-A19F-32B17CD68F92}"/>
              </a:ext>
            </a:extLst>
          </p:cNvPr>
          <p:cNvCxnSpPr>
            <a:cxnSpLocks/>
          </p:cNvCxnSpPr>
          <p:nvPr/>
        </p:nvCxnSpPr>
        <p:spPr>
          <a:xfrm flipV="1">
            <a:off x="3197034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3DABB565-975F-114F-B933-D3061D050AA9}"/>
              </a:ext>
            </a:extLst>
          </p:cNvPr>
          <p:cNvCxnSpPr>
            <a:cxnSpLocks/>
          </p:cNvCxnSpPr>
          <p:nvPr/>
        </p:nvCxnSpPr>
        <p:spPr>
          <a:xfrm flipV="1">
            <a:off x="1632795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DB2913B-863E-A541-BE06-3159C818B8C4}"/>
              </a:ext>
            </a:extLst>
          </p:cNvPr>
          <p:cNvSpPr/>
          <p:nvPr/>
        </p:nvSpPr>
        <p:spPr bwMode="auto">
          <a:xfrm>
            <a:off x="783409" y="5967838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F6BCF42-A75E-7C43-A4FB-C94DA0EFAA97}"/>
              </a:ext>
            </a:extLst>
          </p:cNvPr>
          <p:cNvSpPr/>
          <p:nvPr/>
        </p:nvSpPr>
        <p:spPr bwMode="auto">
          <a:xfrm>
            <a:off x="2441482" y="5956895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226C86C-A049-A942-B292-A2A91F3FED52}"/>
              </a:ext>
            </a:extLst>
          </p:cNvPr>
          <p:cNvSpPr/>
          <p:nvPr/>
        </p:nvSpPr>
        <p:spPr bwMode="auto">
          <a:xfrm>
            <a:off x="4096873" y="5967838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ctr" defTabSz="802020" rtl="0" fontAlgn="base">
              <a:spcBef>
                <a:spcPct val="20000"/>
              </a:spcBef>
              <a:spcAft>
                <a:spcPct val="0"/>
              </a:spcAft>
              <a:buClr>
                <a:srgbClr val="B68150"/>
              </a:buClr>
              <a:buFont typeface="Arial" panose="020B0604020202020204" pitchFamily="34" charset="0"/>
              <a:buChar char="•"/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B56FC11-9643-9D4F-836F-C3CA1C00E580}"/>
              </a:ext>
            </a:extLst>
          </p:cNvPr>
          <p:cNvSpPr/>
          <p:nvPr/>
        </p:nvSpPr>
        <p:spPr bwMode="auto">
          <a:xfrm>
            <a:off x="5752560" y="5954334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ctr" defTabSz="802020" rtl="0" fontAlgn="base">
              <a:spcBef>
                <a:spcPct val="20000"/>
              </a:spcBef>
              <a:spcAft>
                <a:spcPct val="0"/>
              </a:spcAft>
              <a:buClr>
                <a:srgbClr val="B68150"/>
              </a:buClr>
              <a:buFont typeface="Arial" panose="020B0604020202020204" pitchFamily="34" charset="0"/>
              <a:buChar char="•"/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25C6935-38A2-7B45-9AB3-EFE19D1F9599}"/>
              </a:ext>
            </a:extLst>
          </p:cNvPr>
          <p:cNvSpPr/>
          <p:nvPr/>
        </p:nvSpPr>
        <p:spPr bwMode="auto">
          <a:xfrm>
            <a:off x="7416756" y="5961658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C09034D-1F82-6E44-9187-73BFAAA9FA6D}"/>
              </a:ext>
            </a:extLst>
          </p:cNvPr>
          <p:cNvCxnSpPr>
            <a:cxnSpLocks/>
          </p:cNvCxnSpPr>
          <p:nvPr/>
        </p:nvCxnSpPr>
        <p:spPr>
          <a:xfrm>
            <a:off x="4853255" y="2946859"/>
            <a:ext cx="885760" cy="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88756DC-49B2-6A4A-B154-FED05AB204C1}"/>
              </a:ext>
            </a:extLst>
          </p:cNvPr>
          <p:cNvCxnSpPr>
            <a:cxnSpLocks/>
            <a:endCxn id="89" idx="2"/>
          </p:cNvCxnSpPr>
          <p:nvPr/>
        </p:nvCxnSpPr>
        <p:spPr>
          <a:xfrm flipV="1">
            <a:off x="5731040" y="2235441"/>
            <a:ext cx="0" cy="2558276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EAD78368-26B8-2348-B026-C1B91AFE64CB}"/>
              </a:ext>
            </a:extLst>
          </p:cNvPr>
          <p:cNvSpPr/>
          <p:nvPr/>
        </p:nvSpPr>
        <p:spPr bwMode="auto">
          <a:xfrm>
            <a:off x="4853255" y="1759840"/>
            <a:ext cx="1755570" cy="475601"/>
          </a:xfrm>
          <a:prstGeom prst="rect">
            <a:avLst/>
          </a:prstGeom>
          <a:solidFill>
            <a:srgbClr val="2E3842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49D80E1-DA7D-E04B-9B23-3A013CB49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43" y="1042999"/>
            <a:ext cx="10051286" cy="358466"/>
          </a:xfrm>
        </p:spPr>
        <p:txBody>
          <a:bodyPr/>
          <a:lstStyle/>
          <a:p>
            <a:r>
              <a:rPr lang="en-US" dirty="0"/>
              <a:t>A Best of Breed Team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A9F83-7E34-ED42-AA98-F5CC45909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8200" y="6676631"/>
            <a:ext cx="353839" cy="254365"/>
          </a:xfrm>
        </p:spPr>
        <p:txBody>
          <a:bodyPr/>
          <a:lstStyle/>
          <a:p>
            <a:fld id="{EE571FC3-F376-41D1-968B-219F6F5048B6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6DDB4C-D1B5-5B4D-A021-71265FABF4E4}"/>
              </a:ext>
            </a:extLst>
          </p:cNvPr>
          <p:cNvSpPr/>
          <p:nvPr/>
        </p:nvSpPr>
        <p:spPr>
          <a:xfrm>
            <a:off x="5077260" y="1886640"/>
            <a:ext cx="1288790" cy="2158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403" b="1" dirty="0">
                <a:solidFill>
                  <a:schemeClr val="bg1"/>
                </a:solidFill>
              </a:rPr>
              <a:t>Client - </a:t>
            </a:r>
            <a:r>
              <a:rPr lang="en-GB" sz="1403" dirty="0">
                <a:solidFill>
                  <a:schemeClr val="bg1"/>
                </a:solidFill>
              </a:rPr>
              <a:t>CEO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0F94E0-32E7-0842-A167-D89D0DABBCF5}"/>
              </a:ext>
            </a:extLst>
          </p:cNvPr>
          <p:cNvSpPr/>
          <p:nvPr/>
        </p:nvSpPr>
        <p:spPr>
          <a:xfrm>
            <a:off x="857532" y="6078295"/>
            <a:ext cx="1519642" cy="81015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Tax structures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Compliance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Tax planning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Risk management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Strategy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E623930-CA11-F047-B85C-B746C9F8DC6F}"/>
              </a:ext>
            </a:extLst>
          </p:cNvPr>
          <p:cNvSpPr/>
          <p:nvPr/>
        </p:nvSpPr>
        <p:spPr>
          <a:xfrm>
            <a:off x="2515604" y="6055571"/>
            <a:ext cx="1519642" cy="81015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Tax structures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Asset protection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Agreements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Terms of trade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Risk management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B10745-8A79-9E4D-8562-3A609183C38A}"/>
              </a:ext>
            </a:extLst>
          </p:cNvPr>
          <p:cNvSpPr/>
          <p:nvPr/>
        </p:nvSpPr>
        <p:spPr>
          <a:xfrm>
            <a:off x="4165937" y="6052837"/>
            <a:ext cx="1519642" cy="324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Right policies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Risk management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D44DC8-8F62-1C47-A3FC-E2CD644C1783}"/>
              </a:ext>
            </a:extLst>
          </p:cNvPr>
          <p:cNvSpPr/>
          <p:nvPr/>
        </p:nvSpPr>
        <p:spPr>
          <a:xfrm>
            <a:off x="5822423" y="6050704"/>
            <a:ext cx="1519642" cy="324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Finance facilities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Bank accounts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439D497-0DD5-ED4E-9C8E-16B5F2806838}"/>
              </a:ext>
            </a:extLst>
          </p:cNvPr>
          <p:cNvSpPr/>
          <p:nvPr/>
        </p:nvSpPr>
        <p:spPr>
          <a:xfrm>
            <a:off x="7483212" y="6057870"/>
            <a:ext cx="1519642" cy="1134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Strategy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Financial controller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Assist with business plan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Cashflow forecasting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Projections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endParaRPr lang="en-GB" sz="1053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E85F7C1-E128-2945-98B3-C7A66F66B34E}"/>
              </a:ext>
            </a:extLst>
          </p:cNvPr>
          <p:cNvSpPr/>
          <p:nvPr/>
        </p:nvSpPr>
        <p:spPr bwMode="auto">
          <a:xfrm>
            <a:off x="3081431" y="2709058"/>
            <a:ext cx="1757614" cy="4756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B681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E671E77-B71B-D74A-B283-D642E1A0CA89}"/>
              </a:ext>
            </a:extLst>
          </p:cNvPr>
          <p:cNvSpPr/>
          <p:nvPr/>
        </p:nvSpPr>
        <p:spPr>
          <a:xfrm>
            <a:off x="3078178" y="2845073"/>
            <a:ext cx="1746656" cy="2158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403" b="1" dirty="0"/>
              <a:t>Advisory Board</a:t>
            </a:r>
            <a:endParaRPr lang="en-GB" sz="1403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A757602-8D6C-9A44-8DFC-D5E072E70C77}"/>
              </a:ext>
            </a:extLst>
          </p:cNvPr>
          <p:cNvSpPr/>
          <p:nvPr/>
        </p:nvSpPr>
        <p:spPr bwMode="auto">
          <a:xfrm>
            <a:off x="781718" y="5191345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1BA44C0-4711-0B4E-9B26-116DBA06F5D4}"/>
              </a:ext>
            </a:extLst>
          </p:cNvPr>
          <p:cNvSpPr/>
          <p:nvPr/>
        </p:nvSpPr>
        <p:spPr bwMode="auto">
          <a:xfrm>
            <a:off x="2441481" y="5191345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49D4C93-BB09-B34D-9E28-9C810FE480E7}"/>
              </a:ext>
            </a:extLst>
          </p:cNvPr>
          <p:cNvSpPr/>
          <p:nvPr/>
        </p:nvSpPr>
        <p:spPr bwMode="auto">
          <a:xfrm>
            <a:off x="4095794" y="5191345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7221A17-EBCB-164B-AEFE-C790763A3A42}"/>
              </a:ext>
            </a:extLst>
          </p:cNvPr>
          <p:cNvSpPr/>
          <p:nvPr/>
        </p:nvSpPr>
        <p:spPr bwMode="auto">
          <a:xfrm>
            <a:off x="5754941" y="5191345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B02C444-5C86-F741-92D5-40E437B84366}"/>
              </a:ext>
            </a:extLst>
          </p:cNvPr>
          <p:cNvSpPr/>
          <p:nvPr/>
        </p:nvSpPr>
        <p:spPr bwMode="auto">
          <a:xfrm>
            <a:off x="7412949" y="5185166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4E50E0A-B01D-5E44-B59B-9183DFD43FC8}"/>
              </a:ext>
            </a:extLst>
          </p:cNvPr>
          <p:cNvSpPr/>
          <p:nvPr/>
        </p:nvSpPr>
        <p:spPr>
          <a:xfrm>
            <a:off x="852745" y="5628558"/>
            <a:ext cx="1583385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Accountant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B0F824-82F8-CB4D-BEDF-50A85E2BDD2B}"/>
              </a:ext>
            </a:extLst>
          </p:cNvPr>
          <p:cNvSpPr/>
          <p:nvPr/>
        </p:nvSpPr>
        <p:spPr>
          <a:xfrm>
            <a:off x="2513504" y="5628558"/>
            <a:ext cx="1102182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Lawyer/s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E53A08-307C-7F4A-94FB-B82E7AF1BE82}"/>
              </a:ext>
            </a:extLst>
          </p:cNvPr>
          <p:cNvSpPr/>
          <p:nvPr/>
        </p:nvSpPr>
        <p:spPr>
          <a:xfrm>
            <a:off x="4167819" y="5628558"/>
            <a:ext cx="1505319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Insurance Broker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E6F3C3-477C-A441-9F1E-FC079EBAD1C5}"/>
              </a:ext>
            </a:extLst>
          </p:cNvPr>
          <p:cNvSpPr/>
          <p:nvPr/>
        </p:nvSpPr>
        <p:spPr>
          <a:xfrm>
            <a:off x="5825623" y="5628558"/>
            <a:ext cx="1511205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Banker / Broker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4A0122-A8C7-B14B-A2F7-64494CE2EB0B}"/>
              </a:ext>
            </a:extLst>
          </p:cNvPr>
          <p:cNvSpPr/>
          <p:nvPr/>
        </p:nvSpPr>
        <p:spPr>
          <a:xfrm>
            <a:off x="7502352" y="5622379"/>
            <a:ext cx="1582307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CFO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6228F77-57D5-AC4C-BE0D-7EA2BF5C11B5}"/>
              </a:ext>
            </a:extLst>
          </p:cNvPr>
          <p:cNvCxnSpPr>
            <a:cxnSpLocks/>
          </p:cNvCxnSpPr>
          <p:nvPr/>
        </p:nvCxnSpPr>
        <p:spPr>
          <a:xfrm>
            <a:off x="1627448" y="4796072"/>
            <a:ext cx="8217878" cy="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F742AA93-7A0C-1447-B6CE-9D98179169D7}"/>
              </a:ext>
            </a:extLst>
          </p:cNvPr>
          <p:cNvCxnSpPr>
            <a:cxnSpLocks/>
          </p:cNvCxnSpPr>
          <p:nvPr/>
        </p:nvCxnSpPr>
        <p:spPr>
          <a:xfrm flipV="1">
            <a:off x="9845326" y="4796072"/>
            <a:ext cx="0" cy="647840"/>
          </a:xfrm>
          <a:prstGeom prst="line">
            <a:avLst/>
          </a:prstGeom>
          <a:ln w="19050" cap="rnd">
            <a:solidFill>
              <a:srgbClr val="B681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67">
            <a:extLst>
              <a:ext uri="{FF2B5EF4-FFF2-40B4-BE49-F238E27FC236}">
                <a16:creationId xmlns:a16="http://schemas.microsoft.com/office/drawing/2014/main" id="{EF9382E4-FB83-4448-A8D8-5B2182D6F1A5}"/>
              </a:ext>
            </a:extLst>
          </p:cNvPr>
          <p:cNvSpPr/>
          <p:nvPr/>
        </p:nvSpPr>
        <p:spPr>
          <a:xfrm>
            <a:off x="7589540" y="5298970"/>
            <a:ext cx="349681" cy="253328"/>
          </a:xfrm>
          <a:custGeom>
            <a:avLst/>
            <a:gdLst>
              <a:gd name="connsiteX0" fmla="*/ 552257 w 552256"/>
              <a:gd name="connsiteY0" fmla="*/ 135179 h 400084"/>
              <a:gd name="connsiteX1" fmla="*/ 424940 w 552256"/>
              <a:gd name="connsiteY1" fmla="*/ 94600 h 400084"/>
              <a:gd name="connsiteX2" fmla="*/ 297623 w 552256"/>
              <a:gd name="connsiteY2" fmla="*/ 135179 h 400084"/>
              <a:gd name="connsiteX3" fmla="*/ 297623 w 552256"/>
              <a:gd name="connsiteY3" fmla="*/ 170178 h 400084"/>
              <a:gd name="connsiteX4" fmla="*/ 424940 w 552256"/>
              <a:gd name="connsiteY4" fmla="*/ 210758 h 400084"/>
              <a:gd name="connsiteX5" fmla="*/ 552257 w 552256"/>
              <a:gd name="connsiteY5" fmla="*/ 170178 h 400084"/>
              <a:gd name="connsiteX6" fmla="*/ 552257 w 552256"/>
              <a:gd name="connsiteY6" fmla="*/ 135179 h 400084"/>
              <a:gd name="connsiteX7" fmla="*/ 552257 w 552256"/>
              <a:gd name="connsiteY7" fmla="*/ 229906 h 400084"/>
              <a:gd name="connsiteX8" fmla="*/ 552257 w 552256"/>
              <a:gd name="connsiteY8" fmla="*/ 229906 h 400084"/>
              <a:gd name="connsiteX9" fmla="*/ 551496 w 552256"/>
              <a:gd name="connsiteY9" fmla="*/ 225467 h 400084"/>
              <a:gd name="connsiteX10" fmla="*/ 424940 w 552256"/>
              <a:gd name="connsiteY10" fmla="*/ 249561 h 400084"/>
              <a:gd name="connsiteX11" fmla="*/ 298383 w 552256"/>
              <a:gd name="connsiteY11" fmla="*/ 225467 h 400084"/>
              <a:gd name="connsiteX12" fmla="*/ 297623 w 552256"/>
              <a:gd name="connsiteY12" fmla="*/ 229906 h 400084"/>
              <a:gd name="connsiteX13" fmla="*/ 297623 w 552256"/>
              <a:gd name="connsiteY13" fmla="*/ 264905 h 400084"/>
              <a:gd name="connsiteX14" fmla="*/ 424940 w 552256"/>
              <a:gd name="connsiteY14" fmla="*/ 305484 h 400084"/>
              <a:gd name="connsiteX15" fmla="*/ 552257 w 552256"/>
              <a:gd name="connsiteY15" fmla="*/ 264905 h 400084"/>
              <a:gd name="connsiteX16" fmla="*/ 552257 w 552256"/>
              <a:gd name="connsiteY16" fmla="*/ 229906 h 400084"/>
              <a:gd name="connsiteX17" fmla="*/ 254 w 552256"/>
              <a:gd name="connsiteY17" fmla="*/ 40579 h 400084"/>
              <a:gd name="connsiteX18" fmla="*/ 254 w 552256"/>
              <a:gd name="connsiteY18" fmla="*/ 75579 h 400084"/>
              <a:gd name="connsiteX19" fmla="*/ 127571 w 552256"/>
              <a:gd name="connsiteY19" fmla="*/ 116158 h 400084"/>
              <a:gd name="connsiteX20" fmla="*/ 254888 w 552256"/>
              <a:gd name="connsiteY20" fmla="*/ 75579 h 400084"/>
              <a:gd name="connsiteX21" fmla="*/ 254888 w 552256"/>
              <a:gd name="connsiteY21" fmla="*/ 40579 h 400084"/>
              <a:gd name="connsiteX22" fmla="*/ 127571 w 552256"/>
              <a:gd name="connsiteY22" fmla="*/ 0 h 400084"/>
              <a:gd name="connsiteX23" fmla="*/ 254 w 552256"/>
              <a:gd name="connsiteY23" fmla="*/ 40579 h 400084"/>
              <a:gd name="connsiteX24" fmla="*/ 254 w 552256"/>
              <a:gd name="connsiteY24" fmla="*/ 40579 h 400084"/>
              <a:gd name="connsiteX25" fmla="*/ 254 w 552256"/>
              <a:gd name="connsiteY25" fmla="*/ 264778 h 400084"/>
              <a:gd name="connsiteX26" fmla="*/ 127571 w 552256"/>
              <a:gd name="connsiteY26" fmla="*/ 305357 h 400084"/>
              <a:gd name="connsiteX27" fmla="*/ 254888 w 552256"/>
              <a:gd name="connsiteY27" fmla="*/ 264778 h 400084"/>
              <a:gd name="connsiteX28" fmla="*/ 254888 w 552256"/>
              <a:gd name="connsiteY28" fmla="*/ 229779 h 400084"/>
              <a:gd name="connsiteX29" fmla="*/ 254127 w 552256"/>
              <a:gd name="connsiteY29" fmla="*/ 225341 h 400084"/>
              <a:gd name="connsiteX30" fmla="*/ 127697 w 552256"/>
              <a:gd name="connsiteY30" fmla="*/ 249308 h 400084"/>
              <a:gd name="connsiteX31" fmla="*/ 1141 w 552256"/>
              <a:gd name="connsiteY31" fmla="*/ 225214 h 400084"/>
              <a:gd name="connsiteX32" fmla="*/ 380 w 552256"/>
              <a:gd name="connsiteY32" fmla="*/ 229652 h 400084"/>
              <a:gd name="connsiteX33" fmla="*/ 254 w 552256"/>
              <a:gd name="connsiteY33" fmla="*/ 264778 h 400084"/>
              <a:gd name="connsiteX34" fmla="*/ 552003 w 552256"/>
              <a:gd name="connsiteY34" fmla="*/ 359505 h 400084"/>
              <a:gd name="connsiteX35" fmla="*/ 552003 w 552256"/>
              <a:gd name="connsiteY35" fmla="*/ 324506 h 400084"/>
              <a:gd name="connsiteX36" fmla="*/ 551242 w 552256"/>
              <a:gd name="connsiteY36" fmla="*/ 320067 h 400084"/>
              <a:gd name="connsiteX37" fmla="*/ 424686 w 552256"/>
              <a:gd name="connsiteY37" fmla="*/ 344161 h 400084"/>
              <a:gd name="connsiteX38" fmla="*/ 298130 w 552256"/>
              <a:gd name="connsiteY38" fmla="*/ 320067 h 400084"/>
              <a:gd name="connsiteX39" fmla="*/ 297369 w 552256"/>
              <a:gd name="connsiteY39" fmla="*/ 324506 h 400084"/>
              <a:gd name="connsiteX40" fmla="*/ 297369 w 552256"/>
              <a:gd name="connsiteY40" fmla="*/ 359505 h 400084"/>
              <a:gd name="connsiteX41" fmla="*/ 424940 w 552256"/>
              <a:gd name="connsiteY41" fmla="*/ 400084 h 400084"/>
              <a:gd name="connsiteX42" fmla="*/ 552003 w 552256"/>
              <a:gd name="connsiteY42" fmla="*/ 359505 h 400084"/>
              <a:gd name="connsiteX43" fmla="*/ 552003 w 552256"/>
              <a:gd name="connsiteY43" fmla="*/ 359505 h 400084"/>
              <a:gd name="connsiteX44" fmla="*/ 254 w 552256"/>
              <a:gd name="connsiteY44" fmla="*/ 359505 h 400084"/>
              <a:gd name="connsiteX45" fmla="*/ 127571 w 552256"/>
              <a:gd name="connsiteY45" fmla="*/ 400084 h 400084"/>
              <a:gd name="connsiteX46" fmla="*/ 254888 w 552256"/>
              <a:gd name="connsiteY46" fmla="*/ 359505 h 400084"/>
              <a:gd name="connsiteX47" fmla="*/ 254888 w 552256"/>
              <a:gd name="connsiteY47" fmla="*/ 324506 h 400084"/>
              <a:gd name="connsiteX48" fmla="*/ 254127 w 552256"/>
              <a:gd name="connsiteY48" fmla="*/ 320067 h 400084"/>
              <a:gd name="connsiteX49" fmla="*/ 127571 w 552256"/>
              <a:gd name="connsiteY49" fmla="*/ 344161 h 400084"/>
              <a:gd name="connsiteX50" fmla="*/ 1014 w 552256"/>
              <a:gd name="connsiteY50" fmla="*/ 320067 h 400084"/>
              <a:gd name="connsiteX51" fmla="*/ 0 w 552256"/>
              <a:gd name="connsiteY51" fmla="*/ 324506 h 400084"/>
              <a:gd name="connsiteX52" fmla="*/ 254 w 552256"/>
              <a:gd name="connsiteY52" fmla="*/ 359505 h 400084"/>
              <a:gd name="connsiteX53" fmla="*/ 254 w 552256"/>
              <a:gd name="connsiteY53" fmla="*/ 135306 h 400084"/>
              <a:gd name="connsiteX54" fmla="*/ 254 w 552256"/>
              <a:gd name="connsiteY54" fmla="*/ 135306 h 400084"/>
              <a:gd name="connsiteX55" fmla="*/ 1014 w 552256"/>
              <a:gd name="connsiteY55" fmla="*/ 130867 h 400084"/>
              <a:gd name="connsiteX56" fmla="*/ 127571 w 552256"/>
              <a:gd name="connsiteY56" fmla="*/ 154961 h 400084"/>
              <a:gd name="connsiteX57" fmla="*/ 254127 w 552256"/>
              <a:gd name="connsiteY57" fmla="*/ 130867 h 400084"/>
              <a:gd name="connsiteX58" fmla="*/ 254888 w 552256"/>
              <a:gd name="connsiteY58" fmla="*/ 135306 h 400084"/>
              <a:gd name="connsiteX59" fmla="*/ 254888 w 552256"/>
              <a:gd name="connsiteY59" fmla="*/ 170305 h 400084"/>
              <a:gd name="connsiteX60" fmla="*/ 127571 w 552256"/>
              <a:gd name="connsiteY60" fmla="*/ 210884 h 400084"/>
              <a:gd name="connsiteX61" fmla="*/ 380 w 552256"/>
              <a:gd name="connsiteY61" fmla="*/ 170178 h 400084"/>
              <a:gd name="connsiteX62" fmla="*/ 254 w 552256"/>
              <a:gd name="connsiteY62" fmla="*/ 135306 h 4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552256" h="400084">
                <a:moveTo>
                  <a:pt x="552257" y="135179"/>
                </a:moveTo>
                <a:cubicBezTo>
                  <a:pt x="552257" y="112734"/>
                  <a:pt x="495319" y="94600"/>
                  <a:pt x="424940" y="94600"/>
                </a:cubicBezTo>
                <a:cubicBezTo>
                  <a:pt x="354560" y="94600"/>
                  <a:pt x="297623" y="112734"/>
                  <a:pt x="297623" y="135179"/>
                </a:cubicBezTo>
                <a:lnTo>
                  <a:pt x="297623" y="170178"/>
                </a:lnTo>
                <a:cubicBezTo>
                  <a:pt x="297623" y="192624"/>
                  <a:pt x="354560" y="210758"/>
                  <a:pt x="424940" y="210758"/>
                </a:cubicBezTo>
                <a:cubicBezTo>
                  <a:pt x="495319" y="210758"/>
                  <a:pt x="552257" y="192624"/>
                  <a:pt x="552257" y="170178"/>
                </a:cubicBezTo>
                <a:lnTo>
                  <a:pt x="552257" y="135179"/>
                </a:lnTo>
                <a:close/>
                <a:moveTo>
                  <a:pt x="552257" y="229906"/>
                </a:moveTo>
                <a:lnTo>
                  <a:pt x="552257" y="229906"/>
                </a:lnTo>
                <a:cubicBezTo>
                  <a:pt x="552257" y="228384"/>
                  <a:pt x="552003" y="226862"/>
                  <a:pt x="551496" y="225467"/>
                </a:cubicBezTo>
                <a:cubicBezTo>
                  <a:pt x="519159" y="242460"/>
                  <a:pt x="471098" y="249561"/>
                  <a:pt x="424940" y="249561"/>
                </a:cubicBezTo>
                <a:cubicBezTo>
                  <a:pt x="378654" y="249561"/>
                  <a:pt x="330847" y="242587"/>
                  <a:pt x="298383" y="225467"/>
                </a:cubicBezTo>
                <a:cubicBezTo>
                  <a:pt x="297876" y="226862"/>
                  <a:pt x="297623" y="228384"/>
                  <a:pt x="297623" y="229906"/>
                </a:cubicBezTo>
                <a:lnTo>
                  <a:pt x="297623" y="264905"/>
                </a:lnTo>
                <a:cubicBezTo>
                  <a:pt x="297623" y="287350"/>
                  <a:pt x="354560" y="305484"/>
                  <a:pt x="424940" y="305484"/>
                </a:cubicBezTo>
                <a:cubicBezTo>
                  <a:pt x="495192" y="305484"/>
                  <a:pt x="552257" y="287350"/>
                  <a:pt x="552257" y="264905"/>
                </a:cubicBezTo>
                <a:lnTo>
                  <a:pt x="552257" y="229906"/>
                </a:lnTo>
                <a:close/>
                <a:moveTo>
                  <a:pt x="254" y="40579"/>
                </a:moveTo>
                <a:lnTo>
                  <a:pt x="254" y="75579"/>
                </a:lnTo>
                <a:cubicBezTo>
                  <a:pt x="254" y="98024"/>
                  <a:pt x="57191" y="116158"/>
                  <a:pt x="127571" y="116158"/>
                </a:cubicBezTo>
                <a:cubicBezTo>
                  <a:pt x="197950" y="116158"/>
                  <a:pt x="254888" y="98024"/>
                  <a:pt x="254888" y="75579"/>
                </a:cubicBezTo>
                <a:lnTo>
                  <a:pt x="254888" y="40579"/>
                </a:lnTo>
                <a:cubicBezTo>
                  <a:pt x="254888" y="18134"/>
                  <a:pt x="197950" y="0"/>
                  <a:pt x="127571" y="0"/>
                </a:cubicBezTo>
                <a:cubicBezTo>
                  <a:pt x="57191" y="0"/>
                  <a:pt x="254" y="18134"/>
                  <a:pt x="254" y="40579"/>
                </a:cubicBezTo>
                <a:lnTo>
                  <a:pt x="254" y="40579"/>
                </a:lnTo>
                <a:close/>
                <a:moveTo>
                  <a:pt x="254" y="264778"/>
                </a:moveTo>
                <a:cubicBezTo>
                  <a:pt x="254" y="287224"/>
                  <a:pt x="57191" y="305357"/>
                  <a:pt x="127571" y="305357"/>
                </a:cubicBezTo>
                <a:cubicBezTo>
                  <a:pt x="197950" y="305357"/>
                  <a:pt x="254888" y="287224"/>
                  <a:pt x="254888" y="264778"/>
                </a:cubicBezTo>
                <a:lnTo>
                  <a:pt x="254888" y="229779"/>
                </a:lnTo>
                <a:cubicBezTo>
                  <a:pt x="254888" y="228257"/>
                  <a:pt x="254634" y="226736"/>
                  <a:pt x="254127" y="225341"/>
                </a:cubicBezTo>
                <a:cubicBezTo>
                  <a:pt x="222044" y="242333"/>
                  <a:pt x="173856" y="249308"/>
                  <a:pt x="127697" y="249308"/>
                </a:cubicBezTo>
                <a:cubicBezTo>
                  <a:pt x="81539" y="249308"/>
                  <a:pt x="33605" y="242333"/>
                  <a:pt x="1141" y="225214"/>
                </a:cubicBezTo>
                <a:cubicBezTo>
                  <a:pt x="634" y="226609"/>
                  <a:pt x="380" y="228130"/>
                  <a:pt x="380" y="229652"/>
                </a:cubicBezTo>
                <a:lnTo>
                  <a:pt x="254" y="264778"/>
                </a:lnTo>
                <a:close/>
                <a:moveTo>
                  <a:pt x="552003" y="359505"/>
                </a:moveTo>
                <a:lnTo>
                  <a:pt x="552003" y="324506"/>
                </a:lnTo>
                <a:cubicBezTo>
                  <a:pt x="552003" y="322984"/>
                  <a:pt x="551749" y="321462"/>
                  <a:pt x="551242" y="320067"/>
                </a:cubicBezTo>
                <a:cubicBezTo>
                  <a:pt x="518906" y="337060"/>
                  <a:pt x="470845" y="344161"/>
                  <a:pt x="424686" y="344161"/>
                </a:cubicBezTo>
                <a:cubicBezTo>
                  <a:pt x="378527" y="344161"/>
                  <a:pt x="330593" y="337187"/>
                  <a:pt x="298130" y="320067"/>
                </a:cubicBezTo>
                <a:cubicBezTo>
                  <a:pt x="297623" y="321462"/>
                  <a:pt x="297369" y="322984"/>
                  <a:pt x="297369" y="324506"/>
                </a:cubicBezTo>
                <a:lnTo>
                  <a:pt x="297369" y="359505"/>
                </a:lnTo>
                <a:cubicBezTo>
                  <a:pt x="297623" y="382077"/>
                  <a:pt x="354687" y="400084"/>
                  <a:pt x="424940" y="400084"/>
                </a:cubicBezTo>
                <a:cubicBezTo>
                  <a:pt x="494939" y="400084"/>
                  <a:pt x="552130" y="382077"/>
                  <a:pt x="552003" y="359505"/>
                </a:cubicBezTo>
                <a:lnTo>
                  <a:pt x="552003" y="359505"/>
                </a:lnTo>
                <a:close/>
                <a:moveTo>
                  <a:pt x="254" y="359505"/>
                </a:moveTo>
                <a:cubicBezTo>
                  <a:pt x="254" y="382077"/>
                  <a:pt x="57318" y="400084"/>
                  <a:pt x="127571" y="400084"/>
                </a:cubicBezTo>
                <a:cubicBezTo>
                  <a:pt x="197823" y="400084"/>
                  <a:pt x="254888" y="381950"/>
                  <a:pt x="254888" y="359505"/>
                </a:cubicBezTo>
                <a:lnTo>
                  <a:pt x="254888" y="324506"/>
                </a:lnTo>
                <a:cubicBezTo>
                  <a:pt x="254888" y="322984"/>
                  <a:pt x="254634" y="321462"/>
                  <a:pt x="254127" y="320067"/>
                </a:cubicBezTo>
                <a:cubicBezTo>
                  <a:pt x="221790" y="337060"/>
                  <a:pt x="173729" y="344161"/>
                  <a:pt x="127571" y="344161"/>
                </a:cubicBezTo>
                <a:cubicBezTo>
                  <a:pt x="81412" y="344161"/>
                  <a:pt x="33478" y="337187"/>
                  <a:pt x="1014" y="320067"/>
                </a:cubicBezTo>
                <a:cubicBezTo>
                  <a:pt x="254" y="321589"/>
                  <a:pt x="0" y="322984"/>
                  <a:pt x="0" y="324506"/>
                </a:cubicBezTo>
                <a:lnTo>
                  <a:pt x="254" y="359505"/>
                </a:lnTo>
                <a:close/>
                <a:moveTo>
                  <a:pt x="254" y="135306"/>
                </a:moveTo>
                <a:lnTo>
                  <a:pt x="254" y="135306"/>
                </a:lnTo>
                <a:cubicBezTo>
                  <a:pt x="254" y="133784"/>
                  <a:pt x="507" y="132262"/>
                  <a:pt x="1014" y="130867"/>
                </a:cubicBezTo>
                <a:cubicBezTo>
                  <a:pt x="33351" y="147860"/>
                  <a:pt x="81412" y="154961"/>
                  <a:pt x="127571" y="154961"/>
                </a:cubicBezTo>
                <a:cubicBezTo>
                  <a:pt x="173856" y="154961"/>
                  <a:pt x="221663" y="147987"/>
                  <a:pt x="254127" y="130867"/>
                </a:cubicBezTo>
                <a:cubicBezTo>
                  <a:pt x="254634" y="132262"/>
                  <a:pt x="254888" y="133784"/>
                  <a:pt x="254888" y="135306"/>
                </a:cubicBezTo>
                <a:lnTo>
                  <a:pt x="254888" y="170305"/>
                </a:lnTo>
                <a:cubicBezTo>
                  <a:pt x="254888" y="192751"/>
                  <a:pt x="197950" y="210884"/>
                  <a:pt x="127571" y="210884"/>
                </a:cubicBezTo>
                <a:cubicBezTo>
                  <a:pt x="57191" y="210884"/>
                  <a:pt x="380" y="192751"/>
                  <a:pt x="380" y="170178"/>
                </a:cubicBezTo>
                <a:lnTo>
                  <a:pt x="254" y="135306"/>
                </a:lnTo>
                <a:close/>
              </a:path>
            </a:pathLst>
          </a:custGeom>
          <a:solidFill>
            <a:srgbClr val="010101"/>
          </a:solidFill>
          <a:ln w="125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7805348B-068F-4F47-B8F6-EA39E9AAD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7704" y="5233098"/>
            <a:ext cx="303790" cy="340613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4C7C0711-2565-964C-8F35-C8A2BD097B5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5571" y="5247978"/>
            <a:ext cx="297612" cy="297612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C1A91890-1D12-0647-A952-3DC70A34ED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1190" y="5255039"/>
            <a:ext cx="318290" cy="31829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157ABC1A-C773-1A47-997E-8F981EF2B2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35902" y="5234500"/>
            <a:ext cx="334169" cy="334169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24BE66C8-D8D7-879F-E35E-C24E88365BD9}"/>
              </a:ext>
            </a:extLst>
          </p:cNvPr>
          <p:cNvSpPr/>
          <p:nvPr/>
        </p:nvSpPr>
        <p:spPr bwMode="auto">
          <a:xfrm>
            <a:off x="9073737" y="5951862"/>
            <a:ext cx="1582291" cy="849820"/>
          </a:xfrm>
          <a:prstGeom prst="rect">
            <a:avLst/>
          </a:prstGeom>
          <a:solidFill>
            <a:schemeClr val="bg2">
              <a:alpha val="20000"/>
            </a:schemeClr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EFA94D-A8BC-E3C4-7BF2-736452AFDF5F}"/>
              </a:ext>
            </a:extLst>
          </p:cNvPr>
          <p:cNvSpPr/>
          <p:nvPr/>
        </p:nvSpPr>
        <p:spPr bwMode="auto">
          <a:xfrm>
            <a:off x="9069930" y="5175370"/>
            <a:ext cx="1582291" cy="782672"/>
          </a:xfrm>
          <a:prstGeom prst="rect">
            <a:avLst/>
          </a:prstGeom>
          <a:solidFill>
            <a:srgbClr val="D6D1CA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indent="-300758" algn="ctr" defTabSz="802020" rtl="0" fontAlgn="base">
              <a:spcBef>
                <a:spcPct val="20000"/>
              </a:spcBef>
              <a:spcAft>
                <a:spcPct val="0"/>
              </a:spcAft>
            </a:pPr>
            <a:endParaRPr lang="en-US" sz="2105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6D5932E-4226-729A-11BE-09C4836EAB39}"/>
              </a:ext>
            </a:extLst>
          </p:cNvPr>
          <p:cNvSpPr/>
          <p:nvPr/>
        </p:nvSpPr>
        <p:spPr>
          <a:xfrm>
            <a:off x="9138032" y="5619220"/>
            <a:ext cx="1582307" cy="188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228" b="1" dirty="0"/>
              <a:t>Business Coach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E74E292-EBA5-4480-1738-A6E556BA5DCF}"/>
              </a:ext>
            </a:extLst>
          </p:cNvPr>
          <p:cNvSpPr/>
          <p:nvPr/>
        </p:nvSpPr>
        <p:spPr>
          <a:xfrm>
            <a:off x="9132579" y="6050705"/>
            <a:ext cx="1519642" cy="129625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Enhance skills for team members &amp; director/s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Assist with implementing business plan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Connections</a:t>
            </a:r>
          </a:p>
          <a:p>
            <a:pPr marL="171450" indent="-171450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Sense maker</a:t>
            </a: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8E23196A-CCBC-3B71-3CF1-B664A84C5F3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245117" y="5294982"/>
            <a:ext cx="307138" cy="31316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4B6B3D1-DA0D-5C6E-0DD8-E7ABA80B1DC1}"/>
              </a:ext>
            </a:extLst>
          </p:cNvPr>
          <p:cNvSpPr/>
          <p:nvPr/>
        </p:nvSpPr>
        <p:spPr>
          <a:xfrm>
            <a:off x="3263947" y="3243068"/>
            <a:ext cx="1519642" cy="81015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Vision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Accountability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Governance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Confidence &amp; capability</a:t>
            </a:r>
          </a:p>
          <a:p>
            <a:pPr marL="118803" indent="-118803">
              <a:buClr>
                <a:srgbClr val="B68150"/>
              </a:buClr>
              <a:buFont typeface="Arial" panose="020B0604020202020204" pitchFamily="34" charset="0"/>
              <a:buChar char="•"/>
            </a:pPr>
            <a:r>
              <a:rPr lang="en-GB" sz="1053" dirty="0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50222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4B351E-60F2-9223-907F-4CABFD03A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571FC3-F376-41D1-968B-219F6F5048B6}" type="slidenum">
              <a:rPr kumimoji="0" lang="en-AU" sz="1322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1322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9A88157-3E4B-B317-B2C3-7FCE5B1F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721" y="901630"/>
            <a:ext cx="9624060" cy="788886"/>
          </a:xfrm>
        </p:spPr>
        <p:txBody>
          <a:bodyPr/>
          <a:lstStyle/>
          <a:p>
            <a:r>
              <a:rPr lang="en-AU" dirty="0"/>
              <a:t>Service Offering Options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D0A663-C4FB-4821-0C7C-0D553E8D4DEA}"/>
              </a:ext>
            </a:extLst>
          </p:cNvPr>
          <p:cNvSpPr/>
          <p:nvPr/>
        </p:nvSpPr>
        <p:spPr bwMode="auto">
          <a:xfrm>
            <a:off x="1007383" y="3396522"/>
            <a:ext cx="2764053" cy="3582126"/>
          </a:xfrm>
          <a:prstGeom prst="rect">
            <a:avLst/>
          </a:prstGeom>
          <a:noFill/>
          <a:ln w="57150" cap="flat" cmpd="sng" algn="ctr">
            <a:solidFill>
              <a:srgbClr val="76767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marR="0" lvl="0" indent="-300758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Option A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Lead Adviser role 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Most simplistic service offering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dirty="0">
              <a:latin typeface="Arial" charset="0"/>
              <a:ea typeface="ＭＳ Ｐゴシック" pitchFamily="34" charset="-128"/>
            </a:endParaRPr>
          </a:p>
          <a:p>
            <a:pPr marL="285750" marR="0" lvl="0" indent="-2857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Introductions to network</a:t>
            </a:r>
          </a:p>
          <a:p>
            <a:pPr marL="285750" marR="0" lvl="0" indent="-2857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Manage &amp; run project</a:t>
            </a:r>
          </a:p>
          <a:p>
            <a:pPr marL="285750" marR="0" lvl="0" indent="-2857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Financially well organised across estate, tax, investment etc. (wealth management lens)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Get you financially well organised with a financial game plan aligning with your goals &amp; objectives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2842D-3297-161E-6C23-A83BE6DD2654}"/>
              </a:ext>
            </a:extLst>
          </p:cNvPr>
          <p:cNvSpPr/>
          <p:nvPr/>
        </p:nvSpPr>
        <p:spPr bwMode="auto">
          <a:xfrm>
            <a:off x="4229725" y="2216632"/>
            <a:ext cx="2764053" cy="4762016"/>
          </a:xfrm>
          <a:prstGeom prst="rect">
            <a:avLst/>
          </a:prstGeom>
          <a:noFill/>
          <a:ln w="57150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300758" marR="0" lvl="0" indent="-300758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Option B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Advisory Board role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dirty="0"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Project management to your committed future across total balance sheet &amp; establish advisory board/s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Understand all the risks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Fortnightly meetings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Develop risk management matrix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Develop project plan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Coordinate meetings to deliver  project plan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Higher touch (fortnightly meetings) &amp; accountability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Greater access to us &amp; network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Greater buy in &amp; involvement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C97134-F8EA-9C6A-33F1-139B0189308B}"/>
              </a:ext>
            </a:extLst>
          </p:cNvPr>
          <p:cNvSpPr/>
          <p:nvPr/>
        </p:nvSpPr>
        <p:spPr bwMode="auto">
          <a:xfrm>
            <a:off x="7452067" y="1033402"/>
            <a:ext cx="2764053" cy="5945248"/>
          </a:xfrm>
          <a:prstGeom prst="rect">
            <a:avLst/>
          </a:prstGeom>
          <a:noFill/>
          <a:ln w="57150" cap="flat" cmpd="sng" algn="ctr">
            <a:solidFill>
              <a:srgbClr val="B681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201" tIns="40100" rIns="80201" bIns="401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Option C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Advisory Board &amp; Home Office Establishment role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Most comprehensive offering (option’s A &amp; B + help build your own family office administration solution)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dirty="0">
              <a:latin typeface="Arial" charset="0"/>
              <a:ea typeface="ＭＳ Ｐゴシック" pitchFamily="34" charset="-128"/>
            </a:endParaRP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Bill paying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Group administration duties</a:t>
            </a:r>
          </a:p>
          <a:p>
            <a:pPr marL="171450" marR="0" lvl="0" indent="-171450" algn="l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dirty="0">
                <a:latin typeface="Arial" charset="0"/>
                <a:ea typeface="ＭＳ Ｐゴシック" pitchFamily="34" charset="-128"/>
              </a:rPr>
              <a:t>Record keeping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dirty="0"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Typically most appropriate after sale of business or other substantial investment (such as a development)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Highest touch &amp; accountability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Greatest buy in &amp; involvement</a:t>
            </a:r>
          </a:p>
          <a:p>
            <a:pPr marL="0" marR="0" lvl="0" indent="0" algn="ctr" defTabSz="80202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1" dirty="0">
                <a:latin typeface="Arial" charset="0"/>
                <a:ea typeface="ＭＳ Ｐゴシック" pitchFamily="34" charset="-128"/>
              </a:rPr>
              <a:t>Personal administration outsourced to our family office team</a:t>
            </a:r>
            <a:endParaRPr kumimoji="0" lang="en-AU" sz="12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03AFA-F073-62F6-BE95-4C7446A3E939}"/>
              </a:ext>
            </a:extLst>
          </p:cNvPr>
          <p:cNvSpPr txBox="1"/>
          <p:nvPr/>
        </p:nvSpPr>
        <p:spPr>
          <a:xfrm>
            <a:off x="1475009" y="711042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i="1" dirty="0"/>
              <a:t>$3k p.m. + GST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943F2F-5CED-81BD-F415-81F90E5F2405}"/>
              </a:ext>
            </a:extLst>
          </p:cNvPr>
          <p:cNvSpPr txBox="1"/>
          <p:nvPr/>
        </p:nvSpPr>
        <p:spPr>
          <a:xfrm>
            <a:off x="4697351" y="711042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i="1" dirty="0"/>
              <a:t>$6k p.m. + GST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C157E0-7811-6C22-ACCF-D5314E0F7193}"/>
              </a:ext>
            </a:extLst>
          </p:cNvPr>
          <p:cNvSpPr txBox="1"/>
          <p:nvPr/>
        </p:nvSpPr>
        <p:spPr>
          <a:xfrm>
            <a:off x="7919693" y="711042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i="1" dirty="0"/>
              <a:t>$8k p.m. + GST</a:t>
            </a:r>
          </a:p>
        </p:txBody>
      </p:sp>
    </p:spTree>
    <p:extLst>
      <p:ext uri="{BB962C8B-B14F-4D97-AF65-F5344CB8AC3E}">
        <p14:creationId xmlns:p14="http://schemas.microsoft.com/office/powerpoint/2010/main" val="93075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25AA8-9DA2-32AE-2DDE-4E4E3823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30887"/>
          </a:xfrm>
        </p:spPr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55341-CCED-3834-B08D-AB07E5EE3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2154436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Which service offering option do you seek?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Engagement agreement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Clearly define projects &amp; desired timeline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We shall commence our data collection and confirmation process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Can you provide us with access to your Accounting software files?</a:t>
            </a:r>
          </a:p>
        </p:txBody>
      </p:sp>
    </p:spTree>
    <p:extLst>
      <p:ext uri="{BB962C8B-B14F-4D97-AF65-F5344CB8AC3E}">
        <p14:creationId xmlns:p14="http://schemas.microsoft.com/office/powerpoint/2010/main" val="165901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25AA8-9DA2-32AE-2DDE-4E4E3823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17" y="1045488"/>
            <a:ext cx="7377644" cy="430887"/>
          </a:xfrm>
        </p:spPr>
        <p:txBody>
          <a:bodyPr/>
          <a:lstStyle/>
          <a:p>
            <a:r>
              <a:rPr lang="en-AU" dirty="0"/>
              <a:t>Draft Meeting 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55341-CCED-3834-B08D-AB07E5EE3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9517" y="2025650"/>
            <a:ext cx="8752205" cy="5361553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Meeting opening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What’s on your mind?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General business &amp; project updates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External advisers reporting progress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Finance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400" dirty="0"/>
              <a:t>People </a:t>
            </a:r>
            <a:endParaRPr lang="en-AU" sz="2400" dirty="0"/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Risk &amp; governance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Next 2 weeks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Next 90 days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Other matters for noting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Date of next meeting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400" dirty="0"/>
              <a:t>Meeting action items</a:t>
            </a:r>
          </a:p>
        </p:txBody>
      </p:sp>
    </p:spTree>
    <p:extLst>
      <p:ext uri="{BB962C8B-B14F-4D97-AF65-F5344CB8AC3E}">
        <p14:creationId xmlns:p14="http://schemas.microsoft.com/office/powerpoint/2010/main" val="165247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4C6-81BA-B60F-BB1A-065F9B79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30887"/>
          </a:xfrm>
        </p:spPr>
        <p:txBody>
          <a:bodyPr/>
          <a:lstStyle/>
          <a:p>
            <a:r>
              <a:rPr lang="en-AU" dirty="0"/>
              <a:t>Meeting 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A295D-7493-ED67-CEA3-D25E67DD0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9517" y="1873250"/>
            <a:ext cx="8752205" cy="3477875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AU" sz="2800" dirty="0"/>
              <a:t>What items do you want added to the agenda today?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AU" sz="2800" dirty="0"/>
              <a:t>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AU" sz="2800" dirty="0"/>
              <a:t>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AU" sz="2800" dirty="0"/>
              <a:t> 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en-AU" sz="2800" dirty="0"/>
              <a:t>Recap of last meetings discussions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en-AU" sz="2800" dirty="0"/>
              <a:t>How we can work together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en-AU" sz="28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2885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dirty="0">
                <a:latin typeface="Montserrat Medium" pitchFamily="2" charset="0"/>
              </a:rPr>
              <a:t>10-3-Now Revisited</a:t>
            </a:r>
            <a:endParaRPr spc="-10" dirty="0">
              <a:latin typeface="Montserrat Medium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C63133-B08F-096B-790D-9D33B0C71A65}"/>
              </a:ext>
            </a:extLst>
          </p:cNvPr>
          <p:cNvSpPr txBox="1"/>
          <p:nvPr/>
        </p:nvSpPr>
        <p:spPr>
          <a:xfrm>
            <a:off x="1612900" y="3178085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FF0000"/>
                </a:solidFill>
              </a:rPr>
              <a:t>Blank 10-3-NOW – can handwrite or use OneNote to add details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Chaos</a:t>
            </a:r>
            <a:r>
              <a:rPr spc="-145" dirty="0">
                <a:latin typeface="Montserrat Medium" pitchFamily="2" charset="0"/>
              </a:rPr>
              <a:t> </a:t>
            </a:r>
            <a:r>
              <a:rPr spc="60" dirty="0">
                <a:latin typeface="Montserrat Medium" pitchFamily="2" charset="0"/>
              </a:rPr>
              <a:t>to</a:t>
            </a:r>
            <a:r>
              <a:rPr spc="-140" dirty="0">
                <a:latin typeface="Montserrat Medium" pitchFamily="2" charset="0"/>
              </a:rPr>
              <a:t> </a:t>
            </a:r>
            <a:r>
              <a:rPr spc="-10" dirty="0">
                <a:latin typeface="Montserrat Medium" pitchFamily="2" charset="0"/>
              </a:rPr>
              <a:t>Greatness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79514" y="1702598"/>
          <a:ext cx="8639174" cy="5328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7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CHAOS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MEDIOCRITY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EMERGING</a:t>
                      </a:r>
                      <a:r>
                        <a:rPr sz="900" b="1" spc="5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LASTING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379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Take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Any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Client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Systems/Processes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Negligible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Proposition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724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Run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Around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</a:t>
                      </a:r>
                      <a:r>
                        <a:rPr sz="900" dirty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ike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Headless Chook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Everything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23431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Books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1686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Lots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 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Tax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Issues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Putting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Reactive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15925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Decisions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Made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Office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Looks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Cheap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Tools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Inconsistent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Beige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Possible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Low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Job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Duplication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Things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Missed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Red/Blue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First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</a:t>
                      </a:r>
                      <a:r>
                        <a:rPr sz="900" spc="8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Black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Activity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Referrals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Outsource/Insource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Steady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Less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335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Part- time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98500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Has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Coach/Mentor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Second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Identified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marR="448945" indent="-99695">
                        <a:lnSpc>
                          <a:spcPct val="117300"/>
                        </a:lnSpc>
                        <a:spcBef>
                          <a:spcPts val="7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And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r>
                        <a:rPr sz="900" spc="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r>
                        <a:rPr sz="900" spc="1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Recognisable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1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Distribution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Packaging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Employer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Choice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8671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Financial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Mature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r>
                        <a:rPr sz="900" spc="-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Ethos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Lived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Inspiring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Vision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Higher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Purpose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Mentoring/Coaching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0815" indent="-99695">
                        <a:lnSpc>
                          <a:spcPct val="1111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Development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Plans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sz="900" spc="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Performing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Talent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Magnet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Professional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Leader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Saleable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502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Other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 Opportunities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Full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Contribute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Society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OWNER’S</a:t>
                      </a:r>
                      <a:r>
                        <a:rPr sz="900" b="1" spc="27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FEELINGS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Stressed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Scared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Trapped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Apathy?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Safe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Relieved/Relaxed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Energised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Confident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Pay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Back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Proud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Satisfied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Fulfilled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55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69204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Stage</a:t>
            </a:r>
            <a:r>
              <a:rPr lang="en-AU"/>
              <a:t>s</a:t>
            </a:r>
            <a:r>
              <a:rPr spc="-15"/>
              <a:t> </a:t>
            </a:r>
            <a:r>
              <a:t>of</a:t>
            </a:r>
            <a:r>
              <a:rPr spc="-10"/>
              <a:t> 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7204" y="4301066"/>
            <a:ext cx="6915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2.</a:t>
            </a:r>
            <a:r>
              <a:rPr kumimoji="0" sz="1100" b="1" i="0" u="none" strike="noStrike" kern="0" cap="none" spc="-6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2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Growth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41678" y="2252133"/>
            <a:ext cx="14230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3.</a:t>
            </a:r>
            <a:r>
              <a:rPr kumimoji="0" sz="1100" b="1" i="0" u="none" strike="noStrike" kern="0" cap="none" spc="-6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3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Advanced</a:t>
            </a:r>
            <a:r>
              <a:rPr kumimoji="0" sz="1100" b="1" i="0" u="none" strike="noStrike" kern="0" cap="none" spc="-5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2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Growth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50194" y="3285067"/>
            <a:ext cx="7162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4.</a:t>
            </a:r>
            <a:r>
              <a:rPr kumimoji="0" sz="1100" b="1" i="0" u="none" strike="noStrike" kern="0" cap="none" spc="-7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2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Plateau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45594" y="3793067"/>
            <a:ext cx="6965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5.</a:t>
            </a:r>
            <a:r>
              <a:rPr kumimoji="0" sz="1100" b="1" i="0" u="none" strike="noStrike" kern="0" cap="none" spc="-6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2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Decline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0676" y="2421467"/>
            <a:ext cx="1168400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40665" algn="l"/>
                <a:tab pos="241300" algn="l"/>
              </a:tabLst>
              <a:defRPr/>
            </a:pPr>
            <a:r>
              <a:rPr kumimoji="0" sz="1100" b="1" i="0" u="none" strike="noStrike" kern="0" cap="none" spc="-10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Position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241300" marR="0" lvl="0" indent="-228600" defTabSz="914400" eaLnBrk="1" fontAlgn="auto" latinLnBrk="0" hangingPunct="1">
              <a:lnSpc>
                <a:spcPts val="126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41300" algn="l"/>
              </a:tabLst>
              <a:defRPr/>
            </a:pPr>
            <a:r>
              <a:rPr kumimoji="0" lang="en-AU" sz="1100" b="1" i="0" u="none" strike="noStrike" kern="0" cap="none" spc="-10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Distribution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241300" marR="0" lvl="0" indent="-228600" defTabSz="914400" eaLnBrk="1" fontAlgn="auto" latinLnBrk="0" hangingPunct="1">
              <a:lnSpc>
                <a:spcPts val="12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41300" algn="l"/>
              </a:tabLst>
              <a:defRPr/>
            </a:pPr>
            <a:r>
              <a:rPr kumimoji="0" sz="1100" b="1" i="0" u="none" strike="noStrike" kern="0" cap="none" spc="-25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Functionality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241300" marR="0" lvl="0" indent="-228600" defTabSz="914400" eaLnBrk="1" fontAlgn="auto" latinLnBrk="0" hangingPunct="1">
              <a:lnSpc>
                <a:spcPts val="12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41300" algn="l"/>
              </a:tabLst>
              <a:defRPr/>
            </a:pPr>
            <a:r>
              <a:rPr kumimoji="0" sz="1100" b="1" i="0" u="none" strike="noStrike" kern="0" cap="none" spc="-10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Capability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241300" marR="0" lvl="0" indent="-228600" defTabSz="914400" eaLnBrk="1" fontAlgn="auto" latinLnBrk="0" hangingPunct="1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241300" algn="l"/>
              </a:tabLst>
              <a:defRPr/>
            </a:pPr>
            <a:r>
              <a:rPr kumimoji="0" sz="1100" b="1" i="0" u="none" strike="noStrike" kern="0" cap="none" spc="-10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Succession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2750" y="5285811"/>
            <a:ext cx="725805" cy="5289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40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1. </a:t>
            </a:r>
            <a:r>
              <a:rPr kumimoji="0" sz="1100" b="1" i="0" u="none" strike="noStrike" kern="0" cap="none" spc="-3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Start-</a:t>
            </a:r>
            <a:r>
              <a:rPr kumimoji="0" sz="1100" b="1" i="0" u="none" strike="noStrike" kern="0" cap="none" spc="-25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Up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4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12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day</a:t>
            </a:r>
            <a:r>
              <a:rPr kumimoji="0" sz="1550" b="1" i="0" u="none" strike="noStrike" kern="0" cap="none" spc="5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 </a:t>
            </a:r>
            <a:r>
              <a:rPr kumimoji="0" sz="1550" b="1" i="0" u="none" strike="noStrike" kern="0" cap="none" spc="-455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1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 rot="2700000">
            <a:off x="2995395" y="6216465"/>
            <a:ext cx="484855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5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invest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 rot="2700000">
            <a:off x="2470931" y="6241580"/>
            <a:ext cx="550461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1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frantic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 rot="2700000">
            <a:off x="1966306" y="6236444"/>
            <a:ext cx="536874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8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excited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 rot="2700000">
            <a:off x="3694268" y="6330265"/>
            <a:ext cx="789498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18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good</a:t>
            </a:r>
            <a:r>
              <a:rPr kumimoji="0" sz="1550" b="1" i="0" u="none" strike="noStrike" kern="0" cap="none" spc="11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 </a:t>
            </a:r>
            <a:r>
              <a:rPr kumimoji="0" sz="1550" b="1" i="0" u="none" strike="noStrike" kern="0" cap="none" spc="-5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times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 rot="2700000">
            <a:off x="4486545" y="6247947"/>
            <a:ext cx="56707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145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payback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 rot="2700000">
            <a:off x="5271851" y="6354592"/>
            <a:ext cx="85603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1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frustration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 rot="2700000">
            <a:off x="6069777" y="6214675"/>
            <a:ext cx="480229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65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stress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 rot="2700000">
            <a:off x="7178186" y="6158514"/>
            <a:ext cx="342217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3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lost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69424" y="6070600"/>
            <a:ext cx="2997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SemiBold"/>
                <a:cs typeface="Montserrat SemiBold"/>
              </a:rPr>
              <a:t>time</a:t>
            </a:r>
            <a:endParaRPr kumimoji="0" sz="9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8137" y="2857417"/>
            <a:ext cx="664210" cy="2647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50" b="1" i="0" u="none" strike="noStrike" kern="0" cap="none" spc="-50" normalizeH="0" baseline="0" noProof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Arial Narrow"/>
                <a:cs typeface="Arial Narrow"/>
              </a:rPr>
              <a:t>‘feelings’</a:t>
            </a:r>
            <a:endParaRPr kumimoji="0" sz="15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cs typeface="Arial Narrow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562711" y="3452407"/>
            <a:ext cx="458470" cy="386080"/>
            <a:chOff x="6562711" y="3452407"/>
            <a:chExt cx="458470" cy="386080"/>
          </a:xfrm>
        </p:grpSpPr>
        <p:sp>
          <p:nvSpPr>
            <p:cNvPr id="20" name="object 20"/>
            <p:cNvSpPr/>
            <p:nvPr/>
          </p:nvSpPr>
          <p:spPr>
            <a:xfrm>
              <a:off x="6575411" y="3465107"/>
              <a:ext cx="433070" cy="360680"/>
            </a:xfrm>
            <a:custGeom>
              <a:avLst/>
              <a:gdLst/>
              <a:ahLst/>
              <a:cxnLst/>
              <a:rect l="l" t="t" r="r" b="b"/>
              <a:pathLst>
                <a:path w="433070" h="360679">
                  <a:moveTo>
                    <a:pt x="216363" y="0"/>
                  </a:moveTo>
                  <a:lnTo>
                    <a:pt x="166753" y="4760"/>
                  </a:lnTo>
                  <a:lnTo>
                    <a:pt x="121212" y="18322"/>
                  </a:lnTo>
                  <a:lnTo>
                    <a:pt x="81039" y="39602"/>
                  </a:lnTo>
                  <a:lnTo>
                    <a:pt x="47532" y="67518"/>
                  </a:lnTo>
                  <a:lnTo>
                    <a:pt x="21991" y="100988"/>
                  </a:lnTo>
                  <a:lnTo>
                    <a:pt x="5714" y="138931"/>
                  </a:lnTo>
                  <a:lnTo>
                    <a:pt x="0" y="180263"/>
                  </a:lnTo>
                  <a:lnTo>
                    <a:pt x="5714" y="221596"/>
                  </a:lnTo>
                  <a:lnTo>
                    <a:pt x="21991" y="259539"/>
                  </a:lnTo>
                  <a:lnTo>
                    <a:pt x="47532" y="293009"/>
                  </a:lnTo>
                  <a:lnTo>
                    <a:pt x="81039" y="320925"/>
                  </a:lnTo>
                  <a:lnTo>
                    <a:pt x="121212" y="342205"/>
                  </a:lnTo>
                  <a:lnTo>
                    <a:pt x="166753" y="355766"/>
                  </a:lnTo>
                  <a:lnTo>
                    <a:pt x="216363" y="360527"/>
                  </a:lnTo>
                  <a:lnTo>
                    <a:pt x="265973" y="355766"/>
                  </a:lnTo>
                  <a:lnTo>
                    <a:pt x="311514" y="342205"/>
                  </a:lnTo>
                  <a:lnTo>
                    <a:pt x="351687" y="320925"/>
                  </a:lnTo>
                  <a:lnTo>
                    <a:pt x="385194" y="293009"/>
                  </a:lnTo>
                  <a:lnTo>
                    <a:pt x="410735" y="259539"/>
                  </a:lnTo>
                  <a:lnTo>
                    <a:pt x="427012" y="221596"/>
                  </a:lnTo>
                  <a:lnTo>
                    <a:pt x="432727" y="180263"/>
                  </a:lnTo>
                  <a:lnTo>
                    <a:pt x="427012" y="138931"/>
                  </a:lnTo>
                  <a:lnTo>
                    <a:pt x="410735" y="100988"/>
                  </a:lnTo>
                  <a:lnTo>
                    <a:pt x="385194" y="67518"/>
                  </a:lnTo>
                  <a:lnTo>
                    <a:pt x="351687" y="39602"/>
                  </a:lnTo>
                  <a:lnTo>
                    <a:pt x="311514" y="18322"/>
                  </a:lnTo>
                  <a:lnTo>
                    <a:pt x="265973" y="4760"/>
                  </a:lnTo>
                  <a:lnTo>
                    <a:pt x="2163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6575411" y="3465107"/>
              <a:ext cx="433070" cy="360680"/>
            </a:xfrm>
            <a:custGeom>
              <a:avLst/>
              <a:gdLst/>
              <a:ahLst/>
              <a:cxnLst/>
              <a:rect l="l" t="t" r="r" b="b"/>
              <a:pathLst>
                <a:path w="433070" h="360679">
                  <a:moveTo>
                    <a:pt x="0" y="180264"/>
                  </a:moveTo>
                  <a:lnTo>
                    <a:pt x="5714" y="138931"/>
                  </a:lnTo>
                  <a:lnTo>
                    <a:pt x="21991" y="100988"/>
                  </a:lnTo>
                  <a:lnTo>
                    <a:pt x="47532" y="67518"/>
                  </a:lnTo>
                  <a:lnTo>
                    <a:pt x="81039" y="39601"/>
                  </a:lnTo>
                  <a:lnTo>
                    <a:pt x="121212" y="18322"/>
                  </a:lnTo>
                  <a:lnTo>
                    <a:pt x="166753" y="4760"/>
                  </a:lnTo>
                  <a:lnTo>
                    <a:pt x="216363" y="0"/>
                  </a:lnTo>
                  <a:lnTo>
                    <a:pt x="265973" y="4760"/>
                  </a:lnTo>
                  <a:lnTo>
                    <a:pt x="311514" y="18322"/>
                  </a:lnTo>
                  <a:lnTo>
                    <a:pt x="351687" y="39601"/>
                  </a:lnTo>
                  <a:lnTo>
                    <a:pt x="385194" y="67518"/>
                  </a:lnTo>
                  <a:lnTo>
                    <a:pt x="410735" y="100988"/>
                  </a:lnTo>
                  <a:lnTo>
                    <a:pt x="427012" y="138931"/>
                  </a:lnTo>
                  <a:lnTo>
                    <a:pt x="432727" y="180264"/>
                  </a:lnTo>
                  <a:lnTo>
                    <a:pt x="427012" y="221596"/>
                  </a:lnTo>
                  <a:lnTo>
                    <a:pt x="410735" y="259539"/>
                  </a:lnTo>
                  <a:lnTo>
                    <a:pt x="385194" y="293009"/>
                  </a:lnTo>
                  <a:lnTo>
                    <a:pt x="351687" y="320926"/>
                  </a:lnTo>
                  <a:lnTo>
                    <a:pt x="311514" y="342205"/>
                  </a:lnTo>
                  <a:lnTo>
                    <a:pt x="265973" y="355767"/>
                  </a:lnTo>
                  <a:lnTo>
                    <a:pt x="216363" y="360528"/>
                  </a:lnTo>
                  <a:lnTo>
                    <a:pt x="166753" y="355767"/>
                  </a:lnTo>
                  <a:lnTo>
                    <a:pt x="121212" y="342205"/>
                  </a:lnTo>
                  <a:lnTo>
                    <a:pt x="81039" y="320926"/>
                  </a:lnTo>
                  <a:lnTo>
                    <a:pt x="47532" y="293009"/>
                  </a:lnTo>
                  <a:lnTo>
                    <a:pt x="21991" y="259539"/>
                  </a:lnTo>
                  <a:lnTo>
                    <a:pt x="5714" y="221596"/>
                  </a:lnTo>
                  <a:lnTo>
                    <a:pt x="0" y="180264"/>
                  </a:lnTo>
                  <a:close/>
                </a:path>
              </a:pathLst>
            </a:custGeom>
            <a:ln w="25400">
              <a:solidFill>
                <a:srgbClr val="EAA78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645724" y="3568700"/>
            <a:ext cx="2921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1" i="0" u="none" strike="noStrike" kern="0" cap="none" spc="-10" normalizeH="0" baseline="0" noProof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Skills</a:t>
            </a:r>
            <a:endParaRPr kumimoji="0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35239" y="2211910"/>
            <a:ext cx="1049655" cy="579120"/>
          </a:xfrm>
          <a:custGeom>
            <a:avLst/>
            <a:gdLst/>
            <a:ahLst/>
            <a:cxnLst/>
            <a:rect l="l" t="t" r="r" b="b"/>
            <a:pathLst>
              <a:path w="1049655" h="579119">
                <a:moveTo>
                  <a:pt x="0" y="289282"/>
                </a:moveTo>
                <a:lnTo>
                  <a:pt x="13857" y="222952"/>
                </a:lnTo>
                <a:lnTo>
                  <a:pt x="53329" y="162063"/>
                </a:lnTo>
                <a:lnTo>
                  <a:pt x="81687" y="134201"/>
                </a:lnTo>
                <a:lnTo>
                  <a:pt x="115267" y="108351"/>
                </a:lnTo>
                <a:lnTo>
                  <a:pt x="153676" y="84728"/>
                </a:lnTo>
                <a:lnTo>
                  <a:pt x="196521" y="63552"/>
                </a:lnTo>
                <a:lnTo>
                  <a:pt x="243408" y="45037"/>
                </a:lnTo>
                <a:lnTo>
                  <a:pt x="293942" y="29403"/>
                </a:lnTo>
                <a:lnTo>
                  <a:pt x="347731" y="16864"/>
                </a:lnTo>
                <a:lnTo>
                  <a:pt x="404380" y="7640"/>
                </a:lnTo>
                <a:lnTo>
                  <a:pt x="463496" y="1946"/>
                </a:lnTo>
                <a:lnTo>
                  <a:pt x="524686" y="0"/>
                </a:lnTo>
                <a:lnTo>
                  <a:pt x="585875" y="1946"/>
                </a:lnTo>
                <a:lnTo>
                  <a:pt x="644991" y="7640"/>
                </a:lnTo>
                <a:lnTo>
                  <a:pt x="701640" y="16864"/>
                </a:lnTo>
                <a:lnTo>
                  <a:pt x="755429" y="29403"/>
                </a:lnTo>
                <a:lnTo>
                  <a:pt x="805963" y="45037"/>
                </a:lnTo>
                <a:lnTo>
                  <a:pt x="852850" y="63552"/>
                </a:lnTo>
                <a:lnTo>
                  <a:pt x="895695" y="84728"/>
                </a:lnTo>
                <a:lnTo>
                  <a:pt x="934104" y="108351"/>
                </a:lnTo>
                <a:lnTo>
                  <a:pt x="967684" y="134201"/>
                </a:lnTo>
                <a:lnTo>
                  <a:pt x="996042" y="162063"/>
                </a:lnTo>
                <a:lnTo>
                  <a:pt x="1035514" y="222952"/>
                </a:lnTo>
                <a:lnTo>
                  <a:pt x="1049372" y="289282"/>
                </a:lnTo>
                <a:lnTo>
                  <a:pt x="1045842" y="323018"/>
                </a:lnTo>
                <a:lnTo>
                  <a:pt x="1018783" y="386845"/>
                </a:lnTo>
                <a:lnTo>
                  <a:pt x="967684" y="444363"/>
                </a:lnTo>
                <a:lnTo>
                  <a:pt x="934104" y="470213"/>
                </a:lnTo>
                <a:lnTo>
                  <a:pt x="895695" y="493836"/>
                </a:lnTo>
                <a:lnTo>
                  <a:pt x="852850" y="515012"/>
                </a:lnTo>
                <a:lnTo>
                  <a:pt x="805963" y="533527"/>
                </a:lnTo>
                <a:lnTo>
                  <a:pt x="755429" y="549161"/>
                </a:lnTo>
                <a:lnTo>
                  <a:pt x="701640" y="561700"/>
                </a:lnTo>
                <a:lnTo>
                  <a:pt x="644991" y="570924"/>
                </a:lnTo>
                <a:lnTo>
                  <a:pt x="585875" y="576618"/>
                </a:lnTo>
                <a:lnTo>
                  <a:pt x="524686" y="578565"/>
                </a:lnTo>
                <a:lnTo>
                  <a:pt x="463496" y="576618"/>
                </a:lnTo>
                <a:lnTo>
                  <a:pt x="404380" y="570924"/>
                </a:lnTo>
                <a:lnTo>
                  <a:pt x="347731" y="561700"/>
                </a:lnTo>
                <a:lnTo>
                  <a:pt x="293942" y="549161"/>
                </a:lnTo>
                <a:lnTo>
                  <a:pt x="243408" y="533527"/>
                </a:lnTo>
                <a:lnTo>
                  <a:pt x="196521" y="515012"/>
                </a:lnTo>
                <a:lnTo>
                  <a:pt x="153676" y="493836"/>
                </a:lnTo>
                <a:lnTo>
                  <a:pt x="115267" y="470213"/>
                </a:lnTo>
                <a:lnTo>
                  <a:pt x="81687" y="444363"/>
                </a:lnTo>
                <a:lnTo>
                  <a:pt x="53329" y="416501"/>
                </a:lnTo>
                <a:lnTo>
                  <a:pt x="13857" y="355612"/>
                </a:lnTo>
                <a:lnTo>
                  <a:pt x="0" y="289282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91624" y="2357967"/>
            <a:ext cx="7366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-1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Stages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439128" y="1981328"/>
            <a:ext cx="666750" cy="165100"/>
          </a:xfrm>
          <a:custGeom>
            <a:avLst/>
            <a:gdLst/>
            <a:ahLst/>
            <a:cxnLst/>
            <a:rect l="l" t="t" r="r" b="b"/>
            <a:pathLst>
              <a:path w="666750" h="165100">
                <a:moveTo>
                  <a:pt x="666623" y="0"/>
                </a:moveTo>
                <a:lnTo>
                  <a:pt x="0" y="0"/>
                </a:lnTo>
                <a:lnTo>
                  <a:pt x="0" y="164757"/>
                </a:lnTo>
                <a:lnTo>
                  <a:pt x="666623" y="164757"/>
                </a:lnTo>
                <a:lnTo>
                  <a:pt x="666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802448" y="2457042"/>
            <a:ext cx="5869305" cy="3627120"/>
            <a:chOff x="2802448" y="2457042"/>
            <a:chExt cx="5869305" cy="3627120"/>
          </a:xfrm>
        </p:grpSpPr>
        <p:sp>
          <p:nvSpPr>
            <p:cNvPr id="27" name="object 27"/>
            <p:cNvSpPr/>
            <p:nvPr/>
          </p:nvSpPr>
          <p:spPr>
            <a:xfrm>
              <a:off x="6439128" y="2772159"/>
              <a:ext cx="666750" cy="165100"/>
            </a:xfrm>
            <a:custGeom>
              <a:avLst/>
              <a:gdLst/>
              <a:ahLst/>
              <a:cxnLst/>
              <a:rect l="l" t="t" r="r" b="b"/>
              <a:pathLst>
                <a:path w="666750" h="165100">
                  <a:moveTo>
                    <a:pt x="666623" y="0"/>
                  </a:moveTo>
                  <a:lnTo>
                    <a:pt x="0" y="0"/>
                  </a:lnTo>
                  <a:lnTo>
                    <a:pt x="0" y="164757"/>
                  </a:lnTo>
                  <a:lnTo>
                    <a:pt x="666623" y="164757"/>
                  </a:lnTo>
                  <a:lnTo>
                    <a:pt x="6666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6027467" y="2736895"/>
              <a:ext cx="1339215" cy="228600"/>
            </a:xfrm>
            <a:custGeom>
              <a:avLst/>
              <a:gdLst/>
              <a:ahLst/>
              <a:cxnLst/>
              <a:rect l="l" t="t" r="r" b="b"/>
              <a:pathLst>
                <a:path w="1339215" h="228600">
                  <a:moveTo>
                    <a:pt x="1130348" y="0"/>
                  </a:moveTo>
                  <a:lnTo>
                    <a:pt x="1123072" y="628"/>
                  </a:lnTo>
                  <a:lnTo>
                    <a:pt x="1116563" y="3938"/>
                  </a:lnTo>
                  <a:lnTo>
                    <a:pt x="1111653" y="9693"/>
                  </a:lnTo>
                  <a:lnTo>
                    <a:pt x="1109361" y="16903"/>
                  </a:lnTo>
                  <a:lnTo>
                    <a:pt x="1109989" y="24179"/>
                  </a:lnTo>
                  <a:lnTo>
                    <a:pt x="1113300" y="30688"/>
                  </a:lnTo>
                  <a:lnTo>
                    <a:pt x="1119055" y="35598"/>
                  </a:lnTo>
                  <a:lnTo>
                    <a:pt x="1226241" y="95145"/>
                  </a:lnTo>
                  <a:lnTo>
                    <a:pt x="1299757" y="95145"/>
                  </a:lnTo>
                  <a:lnTo>
                    <a:pt x="1307172" y="96642"/>
                  </a:lnTo>
                  <a:lnTo>
                    <a:pt x="1313227" y="100725"/>
                  </a:lnTo>
                  <a:lnTo>
                    <a:pt x="1317310" y="106780"/>
                  </a:lnTo>
                  <a:lnTo>
                    <a:pt x="1318807" y="114195"/>
                  </a:lnTo>
                  <a:lnTo>
                    <a:pt x="1317310" y="121610"/>
                  </a:lnTo>
                  <a:lnTo>
                    <a:pt x="1313227" y="127666"/>
                  </a:lnTo>
                  <a:lnTo>
                    <a:pt x="1307172" y="131748"/>
                  </a:lnTo>
                  <a:lnTo>
                    <a:pt x="1299757" y="133245"/>
                  </a:lnTo>
                  <a:lnTo>
                    <a:pt x="1226238" y="133245"/>
                  </a:lnTo>
                  <a:lnTo>
                    <a:pt x="1119055" y="192792"/>
                  </a:lnTo>
                  <a:lnTo>
                    <a:pt x="1113300" y="197701"/>
                  </a:lnTo>
                  <a:lnTo>
                    <a:pt x="1109989" y="204211"/>
                  </a:lnTo>
                  <a:lnTo>
                    <a:pt x="1109361" y="211487"/>
                  </a:lnTo>
                  <a:lnTo>
                    <a:pt x="1111653" y="218696"/>
                  </a:lnTo>
                  <a:lnTo>
                    <a:pt x="1116563" y="224451"/>
                  </a:lnTo>
                  <a:lnTo>
                    <a:pt x="1123072" y="227762"/>
                  </a:lnTo>
                  <a:lnTo>
                    <a:pt x="1130348" y="228390"/>
                  </a:lnTo>
                  <a:lnTo>
                    <a:pt x="1137557" y="226098"/>
                  </a:lnTo>
                  <a:lnTo>
                    <a:pt x="1304692" y="133245"/>
                  </a:lnTo>
                  <a:lnTo>
                    <a:pt x="1299757" y="133245"/>
                  </a:lnTo>
                  <a:lnTo>
                    <a:pt x="1304694" y="133244"/>
                  </a:lnTo>
                  <a:lnTo>
                    <a:pt x="1338982" y="114195"/>
                  </a:lnTo>
                  <a:lnTo>
                    <a:pt x="1137557" y="2292"/>
                  </a:lnTo>
                  <a:lnTo>
                    <a:pt x="1130348" y="0"/>
                  </a:lnTo>
                  <a:close/>
                </a:path>
                <a:path w="1339215" h="228600">
                  <a:moveTo>
                    <a:pt x="1260529" y="114195"/>
                  </a:moveTo>
                  <a:lnTo>
                    <a:pt x="1226238" y="133245"/>
                  </a:lnTo>
                  <a:lnTo>
                    <a:pt x="1299763" y="133244"/>
                  </a:lnTo>
                  <a:lnTo>
                    <a:pt x="1307173" y="131747"/>
                  </a:lnTo>
                  <a:lnTo>
                    <a:pt x="1308507" y="130848"/>
                  </a:lnTo>
                  <a:lnTo>
                    <a:pt x="1290505" y="130848"/>
                  </a:lnTo>
                  <a:lnTo>
                    <a:pt x="1260529" y="114195"/>
                  </a:lnTo>
                  <a:close/>
                </a:path>
                <a:path w="1339215" h="228600">
                  <a:moveTo>
                    <a:pt x="19049" y="95144"/>
                  </a:moveTo>
                  <a:lnTo>
                    <a:pt x="11632" y="96642"/>
                  </a:lnTo>
                  <a:lnTo>
                    <a:pt x="5578" y="100725"/>
                  </a:lnTo>
                  <a:lnTo>
                    <a:pt x="1496" y="106780"/>
                  </a:lnTo>
                  <a:lnTo>
                    <a:pt x="0" y="114195"/>
                  </a:lnTo>
                  <a:lnTo>
                    <a:pt x="1497" y="121610"/>
                  </a:lnTo>
                  <a:lnTo>
                    <a:pt x="5580" y="127666"/>
                  </a:lnTo>
                  <a:lnTo>
                    <a:pt x="11640" y="131748"/>
                  </a:lnTo>
                  <a:lnTo>
                    <a:pt x="19049" y="133244"/>
                  </a:lnTo>
                  <a:lnTo>
                    <a:pt x="1226241" y="133244"/>
                  </a:lnTo>
                  <a:lnTo>
                    <a:pt x="1260528" y="114195"/>
                  </a:lnTo>
                  <a:lnTo>
                    <a:pt x="1226241" y="95145"/>
                  </a:lnTo>
                  <a:lnTo>
                    <a:pt x="19049" y="95144"/>
                  </a:lnTo>
                  <a:close/>
                </a:path>
                <a:path w="1339215" h="228600">
                  <a:moveTo>
                    <a:pt x="1290505" y="97542"/>
                  </a:moveTo>
                  <a:lnTo>
                    <a:pt x="1260531" y="114194"/>
                  </a:lnTo>
                  <a:lnTo>
                    <a:pt x="1290505" y="130848"/>
                  </a:lnTo>
                  <a:lnTo>
                    <a:pt x="1290505" y="97542"/>
                  </a:lnTo>
                  <a:close/>
                </a:path>
                <a:path w="1339215" h="228600">
                  <a:moveTo>
                    <a:pt x="1308506" y="97542"/>
                  </a:moveTo>
                  <a:lnTo>
                    <a:pt x="1290505" y="97542"/>
                  </a:lnTo>
                  <a:lnTo>
                    <a:pt x="1290505" y="130848"/>
                  </a:lnTo>
                  <a:lnTo>
                    <a:pt x="1308507" y="130848"/>
                  </a:lnTo>
                  <a:lnTo>
                    <a:pt x="1313228" y="127664"/>
                  </a:lnTo>
                  <a:lnTo>
                    <a:pt x="1317310" y="121609"/>
                  </a:lnTo>
                  <a:lnTo>
                    <a:pt x="1318806" y="114194"/>
                  </a:lnTo>
                  <a:lnTo>
                    <a:pt x="1317309" y="106779"/>
                  </a:lnTo>
                  <a:lnTo>
                    <a:pt x="1313226" y="100724"/>
                  </a:lnTo>
                  <a:lnTo>
                    <a:pt x="1308506" y="97542"/>
                  </a:lnTo>
                  <a:close/>
                </a:path>
                <a:path w="1339215" h="228600">
                  <a:moveTo>
                    <a:pt x="1226241" y="95145"/>
                  </a:moveTo>
                  <a:lnTo>
                    <a:pt x="1260531" y="114194"/>
                  </a:lnTo>
                  <a:lnTo>
                    <a:pt x="1290505" y="97542"/>
                  </a:lnTo>
                  <a:lnTo>
                    <a:pt x="1308506" y="97542"/>
                  </a:lnTo>
                  <a:lnTo>
                    <a:pt x="1307166" y="96641"/>
                  </a:lnTo>
                  <a:lnTo>
                    <a:pt x="1299757" y="95145"/>
                  </a:lnTo>
                  <a:lnTo>
                    <a:pt x="1226241" y="95145"/>
                  </a:lnTo>
                  <a:close/>
                </a:path>
              </a:pathLst>
            </a:custGeom>
            <a:solidFill>
              <a:srgbClr val="EAA78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802445" y="2457043"/>
              <a:ext cx="5869305" cy="2566035"/>
            </a:xfrm>
            <a:custGeom>
              <a:avLst/>
              <a:gdLst/>
              <a:ahLst/>
              <a:cxnLst/>
              <a:rect l="l" t="t" r="r" b="b"/>
              <a:pathLst>
                <a:path w="5869305" h="2566035">
                  <a:moveTo>
                    <a:pt x="666623" y="2400668"/>
                  </a:moveTo>
                  <a:lnTo>
                    <a:pt x="0" y="2400668"/>
                  </a:lnTo>
                  <a:lnTo>
                    <a:pt x="0" y="2565425"/>
                  </a:lnTo>
                  <a:lnTo>
                    <a:pt x="666623" y="2565425"/>
                  </a:lnTo>
                  <a:lnTo>
                    <a:pt x="666623" y="2400668"/>
                  </a:lnTo>
                  <a:close/>
                </a:path>
                <a:path w="5869305" h="2566035">
                  <a:moveTo>
                    <a:pt x="5868975" y="669963"/>
                  </a:moveTo>
                  <a:lnTo>
                    <a:pt x="5505945" y="669963"/>
                  </a:lnTo>
                  <a:lnTo>
                    <a:pt x="5505945" y="834720"/>
                  </a:lnTo>
                  <a:lnTo>
                    <a:pt x="5868975" y="834720"/>
                  </a:lnTo>
                  <a:lnTo>
                    <a:pt x="5868975" y="669963"/>
                  </a:lnTo>
                  <a:close/>
                </a:path>
                <a:path w="5869305" h="2566035">
                  <a:moveTo>
                    <a:pt x="5868975" y="0"/>
                  </a:moveTo>
                  <a:lnTo>
                    <a:pt x="5505945" y="0"/>
                  </a:lnTo>
                  <a:lnTo>
                    <a:pt x="5505945" y="164757"/>
                  </a:lnTo>
                  <a:lnTo>
                    <a:pt x="5868975" y="164757"/>
                  </a:lnTo>
                  <a:lnTo>
                    <a:pt x="5868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569141" y="5259986"/>
              <a:ext cx="0" cy="412115"/>
            </a:xfrm>
            <a:custGeom>
              <a:avLst/>
              <a:gdLst/>
              <a:ahLst/>
              <a:cxnLst/>
              <a:rect l="l" t="t" r="r" b="b"/>
              <a:pathLst>
                <a:path h="412114">
                  <a:moveTo>
                    <a:pt x="0" y="0"/>
                  </a:moveTo>
                  <a:lnTo>
                    <a:pt x="1" y="41189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4569141" y="586134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h="222885">
                  <a:moveTo>
                    <a:pt x="0" y="0"/>
                  </a:moveTo>
                  <a:lnTo>
                    <a:pt x="1" y="22242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890416" y="4998867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1" y="582396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890416" y="586134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h="222885">
                  <a:moveTo>
                    <a:pt x="0" y="0"/>
                  </a:moveTo>
                  <a:lnTo>
                    <a:pt x="1" y="22242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35" name="Graphic 34" descr="Star with solid fill">
            <a:extLst>
              <a:ext uri="{FF2B5EF4-FFF2-40B4-BE49-F238E27FC236}">
                <a16:creationId xmlns:a16="http://schemas.microsoft.com/office/drawing/2014/main" id="{ECD7745C-7776-3F49-64D7-AC31C4E7D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9600" y="3740060"/>
            <a:ext cx="360680" cy="360680"/>
          </a:xfrm>
          <a:prstGeom prst="rect">
            <a:avLst/>
          </a:prstGeom>
        </p:spPr>
      </p:pic>
      <p:pic>
        <p:nvPicPr>
          <p:cNvPr id="36" name="Graphic 35" descr="Star with solid fill">
            <a:extLst>
              <a:ext uri="{FF2B5EF4-FFF2-40B4-BE49-F238E27FC236}">
                <a16:creationId xmlns:a16="http://schemas.microsoft.com/office/drawing/2014/main" id="{6BDA3D40-1EE1-3B08-1C35-FEDAB50EF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8614" y="6978650"/>
            <a:ext cx="360680" cy="360680"/>
          </a:xfrm>
          <a:prstGeom prst="rect">
            <a:avLst/>
          </a:prstGeom>
        </p:spPr>
      </p:pic>
      <p:sp>
        <p:nvSpPr>
          <p:cNvPr id="37" name="object 3">
            <a:extLst>
              <a:ext uri="{FF2B5EF4-FFF2-40B4-BE49-F238E27FC236}">
                <a16:creationId xmlns:a16="http://schemas.microsoft.com/office/drawing/2014/main" id="{394E3807-4FAD-3317-4F4E-3F795A4825FC}"/>
              </a:ext>
            </a:extLst>
          </p:cNvPr>
          <p:cNvSpPr txBox="1"/>
          <p:nvPr/>
        </p:nvSpPr>
        <p:spPr>
          <a:xfrm>
            <a:off x="7540782" y="7108614"/>
            <a:ext cx="132836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0" cap="none" spc="0" normalizeH="0" baseline="0" noProof="0">
                <a:ln>
                  <a:noFill/>
                </a:ln>
                <a:solidFill>
                  <a:srgbClr val="2E3841"/>
                </a:solidFill>
                <a:effectLst/>
                <a:uLnTx/>
                <a:uFillTx/>
                <a:latin typeface="Montserrat SemiBold"/>
                <a:cs typeface="Montserrat SemiBold"/>
              </a:rPr>
              <a:t>Current position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3D525D-C022-DE1F-5C72-F8310F8CCA25}"/>
              </a:ext>
            </a:extLst>
          </p:cNvPr>
          <p:cNvSpPr/>
          <p:nvPr/>
        </p:nvSpPr>
        <p:spPr>
          <a:xfrm>
            <a:off x="6794500" y="6827435"/>
            <a:ext cx="2438400" cy="665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E7025D9-5521-62ED-781B-EDE1E07FA15E}"/>
              </a:ext>
            </a:extLst>
          </p:cNvPr>
          <p:cNvCxnSpPr>
            <a:cxnSpLocks/>
          </p:cNvCxnSpPr>
          <p:nvPr/>
        </p:nvCxnSpPr>
        <p:spPr>
          <a:xfrm flipV="1">
            <a:off x="7068999" y="2833835"/>
            <a:ext cx="1325701" cy="790122"/>
          </a:xfrm>
          <a:prstGeom prst="line">
            <a:avLst/>
          </a:prstGeom>
          <a:ln w="38100">
            <a:solidFill>
              <a:srgbClr val="2E38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EAA78F"/>
                </a:solidFill>
              </a:rPr>
              <a:t>Red</a:t>
            </a:r>
            <a:r>
              <a:rPr spc="-20" dirty="0">
                <a:solidFill>
                  <a:srgbClr val="EAA78F"/>
                </a:solidFill>
              </a:rPr>
              <a:t> </a:t>
            </a:r>
            <a:r>
              <a:rPr dirty="0">
                <a:solidFill>
                  <a:srgbClr val="334560"/>
                </a:solidFill>
              </a:rPr>
              <a:t>Blue</a:t>
            </a:r>
            <a:r>
              <a:rPr spc="-10" dirty="0">
                <a:solidFill>
                  <a:srgbClr val="334560"/>
                </a:solidFill>
              </a:rPr>
              <a:t> </a:t>
            </a:r>
            <a:r>
              <a:rPr spc="-10" dirty="0"/>
              <a:t>Black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3833" y="2150533"/>
            <a:ext cx="1847850" cy="675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Strategy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6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Positioning</a:t>
            </a: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/</a:t>
            </a:r>
            <a:r>
              <a:rPr kumimoji="0" sz="1100" b="0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Marketing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Client</a:t>
            </a:r>
            <a:r>
              <a:rPr kumimoji="0" sz="11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Management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Culture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5627" y="2150533"/>
            <a:ext cx="2185670" cy="362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Succession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New</a:t>
            </a:r>
            <a:r>
              <a:rPr kumimoji="0" sz="11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Business</a:t>
            </a: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Opportunities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9679" y="2175933"/>
            <a:ext cx="15900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Business</a:t>
            </a: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Development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6688" y="2954867"/>
            <a:ext cx="92836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(Expectation)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21788" y="3699933"/>
            <a:ext cx="12954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(Quality</a:t>
            </a:r>
            <a:r>
              <a:rPr kumimoji="0" sz="11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Efficiency)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9771" y="4555066"/>
            <a:ext cx="8699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(Experience)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67848" y="5325532"/>
            <a:ext cx="9620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(Relationship)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16149" y="2667000"/>
            <a:ext cx="733425" cy="48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Pre-</a:t>
            </a:r>
            <a:r>
              <a:rPr kumimoji="0" sz="11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Medium"/>
                <a:cs typeface="Montserrat Medium"/>
              </a:rPr>
              <a:t>sold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4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Sales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59470" y="3733800"/>
            <a:ext cx="51180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Design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57776" y="4555066"/>
            <a:ext cx="5911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Delivery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5482" y="5325532"/>
            <a:ext cx="10375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Client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Services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459064" y="4854021"/>
            <a:ext cx="278765" cy="441325"/>
          </a:xfrm>
          <a:custGeom>
            <a:avLst/>
            <a:gdLst/>
            <a:ahLst/>
            <a:cxnLst/>
            <a:rect l="l" t="t" r="r" b="b"/>
            <a:pathLst>
              <a:path w="278765" h="441325">
                <a:moveTo>
                  <a:pt x="0" y="0"/>
                </a:moveTo>
                <a:lnTo>
                  <a:pt x="5479" y="54646"/>
                </a:lnTo>
                <a:lnTo>
                  <a:pt x="20628" y="106229"/>
                </a:lnTo>
                <a:lnTo>
                  <a:pt x="43514" y="151682"/>
                </a:lnTo>
                <a:lnTo>
                  <a:pt x="72201" y="187943"/>
                </a:lnTo>
                <a:lnTo>
                  <a:pt x="104756" y="211947"/>
                </a:lnTo>
                <a:lnTo>
                  <a:pt x="139245" y="220629"/>
                </a:lnTo>
                <a:lnTo>
                  <a:pt x="173734" y="229311"/>
                </a:lnTo>
                <a:lnTo>
                  <a:pt x="206288" y="253315"/>
                </a:lnTo>
                <a:lnTo>
                  <a:pt x="234976" y="289576"/>
                </a:lnTo>
                <a:lnTo>
                  <a:pt x="257861" y="335030"/>
                </a:lnTo>
                <a:lnTo>
                  <a:pt x="273010" y="386612"/>
                </a:lnTo>
                <a:lnTo>
                  <a:pt x="278490" y="441259"/>
                </a:lnTo>
              </a:path>
            </a:pathLst>
          </a:custGeom>
          <a:ln w="25400">
            <a:solidFill>
              <a:srgbClr val="7388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339422" y="2530843"/>
            <a:ext cx="8518525" cy="1941830"/>
            <a:chOff x="1339422" y="2530843"/>
            <a:chExt cx="8518525" cy="1941830"/>
          </a:xfrm>
        </p:grpSpPr>
        <p:sp>
          <p:nvSpPr>
            <p:cNvPr id="16" name="object 16"/>
            <p:cNvSpPr/>
            <p:nvPr/>
          </p:nvSpPr>
          <p:spPr>
            <a:xfrm>
              <a:off x="6357759" y="3233718"/>
              <a:ext cx="278765" cy="441325"/>
            </a:xfrm>
            <a:custGeom>
              <a:avLst/>
              <a:gdLst/>
              <a:ahLst/>
              <a:cxnLst/>
              <a:rect l="l" t="t" r="r" b="b"/>
              <a:pathLst>
                <a:path w="278765" h="441325">
                  <a:moveTo>
                    <a:pt x="0" y="0"/>
                  </a:moveTo>
                  <a:lnTo>
                    <a:pt x="5479" y="54646"/>
                  </a:lnTo>
                  <a:lnTo>
                    <a:pt x="20628" y="106229"/>
                  </a:lnTo>
                  <a:lnTo>
                    <a:pt x="43514" y="151682"/>
                  </a:lnTo>
                  <a:lnTo>
                    <a:pt x="72201" y="187943"/>
                  </a:lnTo>
                  <a:lnTo>
                    <a:pt x="104756" y="211947"/>
                  </a:lnTo>
                  <a:lnTo>
                    <a:pt x="139245" y="220629"/>
                  </a:lnTo>
                  <a:lnTo>
                    <a:pt x="173734" y="229311"/>
                  </a:lnTo>
                  <a:lnTo>
                    <a:pt x="206288" y="253315"/>
                  </a:lnTo>
                  <a:lnTo>
                    <a:pt x="234976" y="289576"/>
                  </a:lnTo>
                  <a:lnTo>
                    <a:pt x="257861" y="335030"/>
                  </a:lnTo>
                  <a:lnTo>
                    <a:pt x="273010" y="386612"/>
                  </a:lnTo>
                  <a:lnTo>
                    <a:pt x="278490" y="441259"/>
                  </a:lnTo>
                </a:path>
              </a:pathLst>
            </a:custGeom>
            <a:ln w="25400">
              <a:solidFill>
                <a:srgbClr val="73889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6889422" y="4018553"/>
              <a:ext cx="278765" cy="441325"/>
            </a:xfrm>
            <a:custGeom>
              <a:avLst/>
              <a:gdLst/>
              <a:ahLst/>
              <a:cxnLst/>
              <a:rect l="l" t="t" r="r" b="b"/>
              <a:pathLst>
                <a:path w="278765" h="441325">
                  <a:moveTo>
                    <a:pt x="0" y="0"/>
                  </a:moveTo>
                  <a:lnTo>
                    <a:pt x="5479" y="54646"/>
                  </a:lnTo>
                  <a:lnTo>
                    <a:pt x="20628" y="106229"/>
                  </a:lnTo>
                  <a:lnTo>
                    <a:pt x="43514" y="151682"/>
                  </a:lnTo>
                  <a:lnTo>
                    <a:pt x="72201" y="187943"/>
                  </a:lnTo>
                  <a:lnTo>
                    <a:pt x="104756" y="211947"/>
                  </a:lnTo>
                  <a:lnTo>
                    <a:pt x="139245" y="220629"/>
                  </a:lnTo>
                  <a:lnTo>
                    <a:pt x="173734" y="229311"/>
                  </a:lnTo>
                  <a:lnTo>
                    <a:pt x="206288" y="253315"/>
                  </a:lnTo>
                  <a:lnTo>
                    <a:pt x="234976" y="289576"/>
                  </a:lnTo>
                  <a:lnTo>
                    <a:pt x="257861" y="335030"/>
                  </a:lnTo>
                  <a:lnTo>
                    <a:pt x="273010" y="386612"/>
                  </a:lnTo>
                  <a:lnTo>
                    <a:pt x="278490" y="441259"/>
                  </a:lnTo>
                </a:path>
              </a:pathLst>
            </a:custGeom>
            <a:ln w="25400">
              <a:solidFill>
                <a:srgbClr val="73889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352122" y="2543543"/>
              <a:ext cx="8493125" cy="1675130"/>
            </a:xfrm>
            <a:custGeom>
              <a:avLst/>
              <a:gdLst/>
              <a:ahLst/>
              <a:cxnLst/>
              <a:rect l="l" t="t" r="r" b="b"/>
              <a:pathLst>
                <a:path w="8493125" h="1675129">
                  <a:moveTo>
                    <a:pt x="0" y="1674899"/>
                  </a:moveTo>
                  <a:lnTo>
                    <a:pt x="51414" y="1637753"/>
                  </a:lnTo>
                  <a:lnTo>
                    <a:pt x="106002" y="1599587"/>
                  </a:lnTo>
                  <a:lnTo>
                    <a:pt x="163691" y="1560476"/>
                  </a:lnTo>
                  <a:lnTo>
                    <a:pt x="224407" y="1520498"/>
                  </a:lnTo>
                  <a:lnTo>
                    <a:pt x="288076" y="1479730"/>
                  </a:lnTo>
                  <a:lnTo>
                    <a:pt x="320995" y="1459073"/>
                  </a:lnTo>
                  <a:lnTo>
                    <a:pt x="354625" y="1438248"/>
                  </a:lnTo>
                  <a:lnTo>
                    <a:pt x="388957" y="1417263"/>
                  </a:lnTo>
                  <a:lnTo>
                    <a:pt x="423981" y="1396129"/>
                  </a:lnTo>
                  <a:lnTo>
                    <a:pt x="459688" y="1374856"/>
                  </a:lnTo>
                  <a:lnTo>
                    <a:pt x="496069" y="1353452"/>
                  </a:lnTo>
                  <a:lnTo>
                    <a:pt x="533115" y="1331927"/>
                  </a:lnTo>
                  <a:lnTo>
                    <a:pt x="570817" y="1310291"/>
                  </a:lnTo>
                  <a:lnTo>
                    <a:pt x="609165" y="1288554"/>
                  </a:lnTo>
                  <a:lnTo>
                    <a:pt x="648150" y="1266725"/>
                  </a:lnTo>
                  <a:lnTo>
                    <a:pt x="687763" y="1244814"/>
                  </a:lnTo>
                  <a:lnTo>
                    <a:pt x="727995" y="1222831"/>
                  </a:lnTo>
                  <a:lnTo>
                    <a:pt x="768837" y="1200784"/>
                  </a:lnTo>
                  <a:lnTo>
                    <a:pt x="810279" y="1178685"/>
                  </a:lnTo>
                  <a:lnTo>
                    <a:pt x="852312" y="1156541"/>
                  </a:lnTo>
                  <a:lnTo>
                    <a:pt x="894928" y="1134364"/>
                  </a:lnTo>
                  <a:lnTo>
                    <a:pt x="938116" y="1112162"/>
                  </a:lnTo>
                  <a:lnTo>
                    <a:pt x="981868" y="1089945"/>
                  </a:lnTo>
                  <a:lnTo>
                    <a:pt x="1026174" y="1067724"/>
                  </a:lnTo>
                  <a:lnTo>
                    <a:pt x="1071026" y="1045506"/>
                  </a:lnTo>
                  <a:lnTo>
                    <a:pt x="1116413" y="1023303"/>
                  </a:lnTo>
                  <a:lnTo>
                    <a:pt x="1162328" y="1001123"/>
                  </a:lnTo>
                  <a:lnTo>
                    <a:pt x="1208760" y="978977"/>
                  </a:lnTo>
                  <a:lnTo>
                    <a:pt x="1255701" y="956873"/>
                  </a:lnTo>
                  <a:lnTo>
                    <a:pt x="1303141" y="934822"/>
                  </a:lnTo>
                  <a:lnTo>
                    <a:pt x="1351071" y="912834"/>
                  </a:lnTo>
                  <a:lnTo>
                    <a:pt x="1399482" y="890917"/>
                  </a:lnTo>
                  <a:lnTo>
                    <a:pt x="1448364" y="869081"/>
                  </a:lnTo>
                  <a:lnTo>
                    <a:pt x="1497709" y="847336"/>
                  </a:lnTo>
                  <a:lnTo>
                    <a:pt x="1547508" y="825692"/>
                  </a:lnTo>
                  <a:lnTo>
                    <a:pt x="1597750" y="804159"/>
                  </a:lnTo>
                  <a:lnTo>
                    <a:pt x="1648428" y="782745"/>
                  </a:lnTo>
                  <a:lnTo>
                    <a:pt x="1699531" y="761461"/>
                  </a:lnTo>
                  <a:lnTo>
                    <a:pt x="1751050" y="740315"/>
                  </a:lnTo>
                  <a:lnTo>
                    <a:pt x="1802977" y="719319"/>
                  </a:lnTo>
                  <a:lnTo>
                    <a:pt x="1855302" y="698481"/>
                  </a:lnTo>
                  <a:lnTo>
                    <a:pt x="1908016" y="677811"/>
                  </a:lnTo>
                  <a:lnTo>
                    <a:pt x="1961110" y="657318"/>
                  </a:lnTo>
                  <a:lnTo>
                    <a:pt x="2014575" y="637013"/>
                  </a:lnTo>
                  <a:lnTo>
                    <a:pt x="2068400" y="616904"/>
                  </a:lnTo>
                  <a:lnTo>
                    <a:pt x="2122578" y="597002"/>
                  </a:lnTo>
                  <a:lnTo>
                    <a:pt x="2177099" y="577316"/>
                  </a:lnTo>
                  <a:lnTo>
                    <a:pt x="2231953" y="557856"/>
                  </a:lnTo>
                  <a:lnTo>
                    <a:pt x="2287132" y="538631"/>
                  </a:lnTo>
                  <a:lnTo>
                    <a:pt x="2342627" y="519651"/>
                  </a:lnTo>
                  <a:lnTo>
                    <a:pt x="2398427" y="500926"/>
                  </a:lnTo>
                  <a:lnTo>
                    <a:pt x="2454525" y="482464"/>
                  </a:lnTo>
                  <a:lnTo>
                    <a:pt x="2510910" y="464277"/>
                  </a:lnTo>
                  <a:lnTo>
                    <a:pt x="2567574" y="446373"/>
                  </a:lnTo>
                  <a:lnTo>
                    <a:pt x="2624507" y="428762"/>
                  </a:lnTo>
                  <a:lnTo>
                    <a:pt x="2681701" y="411453"/>
                  </a:lnTo>
                  <a:lnTo>
                    <a:pt x="2739145" y="394457"/>
                  </a:lnTo>
                  <a:lnTo>
                    <a:pt x="2796832" y="377783"/>
                  </a:lnTo>
                  <a:lnTo>
                    <a:pt x="2854751" y="361440"/>
                  </a:lnTo>
                  <a:lnTo>
                    <a:pt x="2912893" y="345439"/>
                  </a:lnTo>
                  <a:lnTo>
                    <a:pt x="2971250" y="329788"/>
                  </a:lnTo>
                  <a:lnTo>
                    <a:pt x="3029811" y="314498"/>
                  </a:lnTo>
                  <a:lnTo>
                    <a:pt x="3088568" y="299577"/>
                  </a:lnTo>
                  <a:lnTo>
                    <a:pt x="3147512" y="285037"/>
                  </a:lnTo>
                  <a:lnTo>
                    <a:pt x="3206634" y="270885"/>
                  </a:lnTo>
                  <a:lnTo>
                    <a:pt x="3265924" y="257133"/>
                  </a:lnTo>
                  <a:lnTo>
                    <a:pt x="4749615" y="51214"/>
                  </a:lnTo>
                  <a:lnTo>
                    <a:pt x="6472340" y="0"/>
                  </a:lnTo>
                  <a:lnTo>
                    <a:pt x="7898642" y="26055"/>
                  </a:lnTo>
                  <a:lnTo>
                    <a:pt x="8493066" y="51948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 rot="19920000">
            <a:off x="1596747" y="3470766"/>
            <a:ext cx="79855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SemiBold"/>
                <a:cs typeface="Montserrat SemiBold"/>
              </a:rPr>
              <a:t>Fut</a:t>
            </a:r>
            <a:r>
              <a:rPr kumimoji="0" sz="2100" b="1" i="0" u="none" strike="noStrike" kern="0" cap="none" spc="-15" normalizeH="0" baseline="1984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SemiBold"/>
                <a:cs typeface="Montserrat SemiBold"/>
              </a:rPr>
              <a:t>ure</a:t>
            </a:r>
            <a:r>
              <a:rPr kumimoji="0" sz="2100" b="1" i="0" u="none" strike="noStrike" kern="0" cap="none" spc="-120" normalizeH="0" baseline="1984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2100" b="1" i="0" u="none" strike="noStrike" kern="0" cap="none" spc="-75" normalizeH="0" baseline="1984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 SemiBold"/>
                <a:cs typeface="Montserrat SemiBold"/>
              </a:rPr>
              <a:t>$</a:t>
            </a:r>
            <a:endParaRPr kumimoji="0" sz="2100" b="0" i="0" u="none" strike="noStrike" kern="0" cap="none" spc="0" normalizeH="0" baseline="1984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40505" y="4279900"/>
            <a:ext cx="8013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todays</a:t>
            </a:r>
            <a:r>
              <a:rPr kumimoji="0" sz="1400" b="1" i="0" u="none" strike="noStrike" kern="0" cap="none" spc="-15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400" b="1" i="0" u="none" strike="noStrike" kern="0" cap="none" spc="-50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$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748419" y="3679338"/>
            <a:ext cx="1384300" cy="537210"/>
            <a:chOff x="4748419" y="3679338"/>
            <a:chExt cx="1384300" cy="537210"/>
          </a:xfrm>
        </p:grpSpPr>
        <p:sp>
          <p:nvSpPr>
            <p:cNvPr id="22" name="object 22"/>
            <p:cNvSpPr/>
            <p:nvPr/>
          </p:nvSpPr>
          <p:spPr>
            <a:xfrm>
              <a:off x="4761119" y="3692038"/>
              <a:ext cx="1358900" cy="511809"/>
            </a:xfrm>
            <a:custGeom>
              <a:avLst/>
              <a:gdLst/>
              <a:ahLst/>
              <a:cxnLst/>
              <a:rect l="l" t="t" r="r" b="b"/>
              <a:pathLst>
                <a:path w="1358900" h="511810">
                  <a:moveTo>
                    <a:pt x="1273624" y="0"/>
                  </a:moveTo>
                  <a:lnTo>
                    <a:pt x="85246" y="0"/>
                  </a:lnTo>
                  <a:lnTo>
                    <a:pt x="52064" y="6699"/>
                  </a:lnTo>
                  <a:lnTo>
                    <a:pt x="24968" y="24968"/>
                  </a:lnTo>
                  <a:lnTo>
                    <a:pt x="6699" y="52064"/>
                  </a:lnTo>
                  <a:lnTo>
                    <a:pt x="0" y="85246"/>
                  </a:lnTo>
                  <a:lnTo>
                    <a:pt x="0" y="426222"/>
                  </a:lnTo>
                  <a:lnTo>
                    <a:pt x="6699" y="459403"/>
                  </a:lnTo>
                  <a:lnTo>
                    <a:pt x="24968" y="486499"/>
                  </a:lnTo>
                  <a:lnTo>
                    <a:pt x="52064" y="504768"/>
                  </a:lnTo>
                  <a:lnTo>
                    <a:pt x="85246" y="511467"/>
                  </a:lnTo>
                  <a:lnTo>
                    <a:pt x="1273624" y="511467"/>
                  </a:lnTo>
                  <a:lnTo>
                    <a:pt x="1306806" y="504768"/>
                  </a:lnTo>
                  <a:lnTo>
                    <a:pt x="1333902" y="486499"/>
                  </a:lnTo>
                  <a:lnTo>
                    <a:pt x="1352171" y="459403"/>
                  </a:lnTo>
                  <a:lnTo>
                    <a:pt x="1358870" y="426222"/>
                  </a:lnTo>
                  <a:lnTo>
                    <a:pt x="1358870" y="85246"/>
                  </a:lnTo>
                  <a:lnTo>
                    <a:pt x="1352171" y="52064"/>
                  </a:lnTo>
                  <a:lnTo>
                    <a:pt x="1333902" y="24968"/>
                  </a:lnTo>
                  <a:lnTo>
                    <a:pt x="1306806" y="6699"/>
                  </a:lnTo>
                  <a:lnTo>
                    <a:pt x="1273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4761119" y="3692038"/>
              <a:ext cx="1358900" cy="511809"/>
            </a:xfrm>
            <a:custGeom>
              <a:avLst/>
              <a:gdLst/>
              <a:ahLst/>
              <a:cxnLst/>
              <a:rect l="l" t="t" r="r" b="b"/>
              <a:pathLst>
                <a:path w="1358900" h="511810">
                  <a:moveTo>
                    <a:pt x="0" y="85245"/>
                  </a:moveTo>
                  <a:lnTo>
                    <a:pt x="6699" y="52064"/>
                  </a:lnTo>
                  <a:lnTo>
                    <a:pt x="24967" y="24967"/>
                  </a:lnTo>
                  <a:lnTo>
                    <a:pt x="52064" y="6699"/>
                  </a:lnTo>
                  <a:lnTo>
                    <a:pt x="85245" y="0"/>
                  </a:lnTo>
                  <a:lnTo>
                    <a:pt x="1273625" y="0"/>
                  </a:lnTo>
                  <a:lnTo>
                    <a:pt x="1306806" y="6699"/>
                  </a:lnTo>
                  <a:lnTo>
                    <a:pt x="1333903" y="24967"/>
                  </a:lnTo>
                  <a:lnTo>
                    <a:pt x="1352171" y="52064"/>
                  </a:lnTo>
                  <a:lnTo>
                    <a:pt x="1358871" y="85245"/>
                  </a:lnTo>
                  <a:lnTo>
                    <a:pt x="1358871" y="426221"/>
                  </a:lnTo>
                  <a:lnTo>
                    <a:pt x="1352171" y="459402"/>
                  </a:lnTo>
                  <a:lnTo>
                    <a:pt x="1333903" y="486499"/>
                  </a:lnTo>
                  <a:lnTo>
                    <a:pt x="1306806" y="504767"/>
                  </a:lnTo>
                  <a:lnTo>
                    <a:pt x="1273625" y="511467"/>
                  </a:lnTo>
                  <a:lnTo>
                    <a:pt x="85245" y="511467"/>
                  </a:lnTo>
                  <a:lnTo>
                    <a:pt x="52064" y="504767"/>
                  </a:lnTo>
                  <a:lnTo>
                    <a:pt x="24967" y="486499"/>
                  </a:lnTo>
                  <a:lnTo>
                    <a:pt x="6699" y="459402"/>
                  </a:lnTo>
                  <a:lnTo>
                    <a:pt x="0" y="426221"/>
                  </a:lnTo>
                  <a:lnTo>
                    <a:pt x="0" y="85245"/>
                  </a:lnTo>
                  <a:close/>
                </a:path>
              </a:pathLst>
            </a:custGeom>
            <a:ln w="25400">
              <a:solidFill>
                <a:srgbClr val="73889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918266" y="3814233"/>
            <a:ext cx="10445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73889C"/>
                </a:solidFill>
                <a:effectLst/>
                <a:uLnTx/>
                <a:uFillTx/>
                <a:latin typeface="Montserrat SemiBold"/>
                <a:cs typeface="Montserrat SemiBold"/>
              </a:rPr>
              <a:t>Operations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49190" y="4936066"/>
            <a:ext cx="714375" cy="362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Admin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IT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49190" y="5257800"/>
            <a:ext cx="1711960" cy="989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0" lvl="0" indent="-227965" defTabSz="914400" eaLnBrk="1" fontAlgn="auto" latinLnBrk="0" hangingPunct="1">
              <a:lnSpc>
                <a:spcPts val="129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Acc/Fin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2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Facility </a:t>
            </a: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Management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3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Resourcing</a:t>
            </a:r>
            <a:r>
              <a:rPr kumimoji="0" sz="1100" b="0" i="0" u="none" strike="noStrike" kern="0" cap="none" spc="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People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95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IT</a:t>
            </a:r>
            <a:r>
              <a:rPr kumimoji="0" sz="1100" b="0" i="0" u="none" strike="noStrike" kern="0" cap="none" spc="-5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&amp;</a:t>
            </a:r>
            <a:r>
              <a:rPr kumimoji="0" sz="1100" b="0" i="0" u="none" strike="noStrike" kern="0" cap="none" spc="-5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 </a:t>
            </a:r>
            <a:r>
              <a:rPr kumimoji="0" sz="1100" b="0" i="0" u="none" strike="noStrike" kern="0" cap="none" spc="-3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Communications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Legal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  <a:p>
            <a:pPr marL="240665" marR="0" lvl="0" indent="-227965" defTabSz="914400" eaLnBrk="1" fontAlgn="auto" latinLnBrk="0" hangingPunct="1">
              <a:lnSpc>
                <a:spcPts val="12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40665" algn="l"/>
                <a:tab pos="241300" algn="l"/>
              </a:tabLst>
              <a:defRPr/>
            </a:pPr>
            <a:r>
              <a:rPr kumimoji="0" sz="1100" b="0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Medium"/>
                <a:cs typeface="Montserrat Medium"/>
              </a:rPr>
              <a:t>Compliance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Medium"/>
              <a:cs typeface="Montserrat Medium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583233" y="4724831"/>
            <a:ext cx="1384300" cy="537210"/>
            <a:chOff x="2583233" y="4724831"/>
            <a:chExt cx="1384300" cy="537210"/>
          </a:xfrm>
        </p:grpSpPr>
        <p:sp>
          <p:nvSpPr>
            <p:cNvPr id="28" name="object 28"/>
            <p:cNvSpPr/>
            <p:nvPr/>
          </p:nvSpPr>
          <p:spPr>
            <a:xfrm>
              <a:off x="2595933" y="4737531"/>
              <a:ext cx="1358900" cy="511809"/>
            </a:xfrm>
            <a:custGeom>
              <a:avLst/>
              <a:gdLst/>
              <a:ahLst/>
              <a:cxnLst/>
              <a:rect l="l" t="t" r="r" b="b"/>
              <a:pathLst>
                <a:path w="1358900" h="511810">
                  <a:moveTo>
                    <a:pt x="1273624" y="0"/>
                  </a:moveTo>
                  <a:lnTo>
                    <a:pt x="85246" y="0"/>
                  </a:lnTo>
                  <a:lnTo>
                    <a:pt x="52064" y="6699"/>
                  </a:lnTo>
                  <a:lnTo>
                    <a:pt x="24968" y="24968"/>
                  </a:lnTo>
                  <a:lnTo>
                    <a:pt x="6699" y="52064"/>
                  </a:lnTo>
                  <a:lnTo>
                    <a:pt x="0" y="85246"/>
                  </a:lnTo>
                  <a:lnTo>
                    <a:pt x="0" y="426220"/>
                  </a:lnTo>
                  <a:lnTo>
                    <a:pt x="6699" y="459402"/>
                  </a:lnTo>
                  <a:lnTo>
                    <a:pt x="24968" y="486499"/>
                  </a:lnTo>
                  <a:lnTo>
                    <a:pt x="52064" y="504768"/>
                  </a:lnTo>
                  <a:lnTo>
                    <a:pt x="85246" y="511467"/>
                  </a:lnTo>
                  <a:lnTo>
                    <a:pt x="1273624" y="511467"/>
                  </a:lnTo>
                  <a:lnTo>
                    <a:pt x="1306806" y="504768"/>
                  </a:lnTo>
                  <a:lnTo>
                    <a:pt x="1333902" y="486499"/>
                  </a:lnTo>
                  <a:lnTo>
                    <a:pt x="1352171" y="459402"/>
                  </a:lnTo>
                  <a:lnTo>
                    <a:pt x="1358870" y="426220"/>
                  </a:lnTo>
                  <a:lnTo>
                    <a:pt x="1358870" y="85246"/>
                  </a:lnTo>
                  <a:lnTo>
                    <a:pt x="1352171" y="52064"/>
                  </a:lnTo>
                  <a:lnTo>
                    <a:pt x="1333902" y="24968"/>
                  </a:lnTo>
                  <a:lnTo>
                    <a:pt x="1306806" y="6699"/>
                  </a:lnTo>
                  <a:lnTo>
                    <a:pt x="1273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595933" y="4737531"/>
              <a:ext cx="1358900" cy="511809"/>
            </a:xfrm>
            <a:custGeom>
              <a:avLst/>
              <a:gdLst/>
              <a:ahLst/>
              <a:cxnLst/>
              <a:rect l="l" t="t" r="r" b="b"/>
              <a:pathLst>
                <a:path w="1358900" h="511810">
                  <a:moveTo>
                    <a:pt x="0" y="85245"/>
                  </a:moveTo>
                  <a:lnTo>
                    <a:pt x="6699" y="52064"/>
                  </a:lnTo>
                  <a:lnTo>
                    <a:pt x="24967" y="24967"/>
                  </a:lnTo>
                  <a:lnTo>
                    <a:pt x="52064" y="6699"/>
                  </a:lnTo>
                  <a:lnTo>
                    <a:pt x="85245" y="0"/>
                  </a:lnTo>
                  <a:lnTo>
                    <a:pt x="1273625" y="0"/>
                  </a:lnTo>
                  <a:lnTo>
                    <a:pt x="1306806" y="6699"/>
                  </a:lnTo>
                  <a:lnTo>
                    <a:pt x="1333903" y="24967"/>
                  </a:lnTo>
                  <a:lnTo>
                    <a:pt x="1352171" y="52064"/>
                  </a:lnTo>
                  <a:lnTo>
                    <a:pt x="1358871" y="85245"/>
                  </a:lnTo>
                  <a:lnTo>
                    <a:pt x="1358871" y="426221"/>
                  </a:lnTo>
                  <a:lnTo>
                    <a:pt x="1352171" y="459402"/>
                  </a:lnTo>
                  <a:lnTo>
                    <a:pt x="1333903" y="486499"/>
                  </a:lnTo>
                  <a:lnTo>
                    <a:pt x="1306806" y="504767"/>
                  </a:lnTo>
                  <a:lnTo>
                    <a:pt x="1273625" y="511467"/>
                  </a:lnTo>
                  <a:lnTo>
                    <a:pt x="85245" y="511467"/>
                  </a:lnTo>
                  <a:lnTo>
                    <a:pt x="52064" y="504767"/>
                  </a:lnTo>
                  <a:lnTo>
                    <a:pt x="24967" y="486499"/>
                  </a:lnTo>
                  <a:lnTo>
                    <a:pt x="6699" y="459402"/>
                  </a:lnTo>
                  <a:lnTo>
                    <a:pt x="0" y="426221"/>
                  </a:lnTo>
                  <a:lnTo>
                    <a:pt x="0" y="85245"/>
                  </a:lnTo>
                  <a:close/>
                </a:path>
              </a:pathLst>
            </a:custGeom>
            <a:ln w="25400">
              <a:solidFill>
                <a:srgbClr val="EAA78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732441" y="4415366"/>
            <a:ext cx="1085850" cy="79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Non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Revenue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  <a:p>
            <a:pPr marL="134620" marR="127000" lvl="0" indent="0" algn="ctr" defTabSz="914400" eaLnBrk="1" fontAlgn="auto" latinLnBrk="0" hangingPunct="1">
              <a:lnSpc>
                <a:spcPct val="103200"/>
              </a:lnSpc>
              <a:spcBef>
                <a:spcPts val="11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EAA78F"/>
                </a:solidFill>
                <a:effectLst/>
                <a:uLnTx/>
                <a:uFillTx/>
                <a:latin typeface="Montserrat SemiBold"/>
                <a:cs typeface="Montserrat SemiBold"/>
              </a:rPr>
              <a:t>Business Support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984678" y="2270923"/>
            <a:ext cx="370840" cy="645795"/>
          </a:xfrm>
          <a:custGeom>
            <a:avLst/>
            <a:gdLst/>
            <a:ahLst/>
            <a:cxnLst/>
            <a:rect l="l" t="t" r="r" b="b"/>
            <a:pathLst>
              <a:path w="370839" h="645794">
                <a:moveTo>
                  <a:pt x="25284" y="573607"/>
                </a:moveTo>
                <a:lnTo>
                  <a:pt x="0" y="579269"/>
                </a:lnTo>
                <a:lnTo>
                  <a:pt x="53831" y="645300"/>
                </a:lnTo>
                <a:lnTo>
                  <a:pt x="65801" y="597084"/>
                </a:lnTo>
                <a:lnTo>
                  <a:pt x="35318" y="597084"/>
                </a:lnTo>
                <a:lnTo>
                  <a:pt x="28709" y="592503"/>
                </a:lnTo>
                <a:lnTo>
                  <a:pt x="25284" y="573607"/>
                </a:lnTo>
                <a:close/>
              </a:path>
              <a:path w="370839" h="645794">
                <a:moveTo>
                  <a:pt x="50091" y="568052"/>
                </a:moveTo>
                <a:lnTo>
                  <a:pt x="25284" y="573607"/>
                </a:lnTo>
                <a:lnTo>
                  <a:pt x="28709" y="592503"/>
                </a:lnTo>
                <a:lnTo>
                  <a:pt x="35318" y="597084"/>
                </a:lnTo>
                <a:lnTo>
                  <a:pt x="49121" y="594582"/>
                </a:lnTo>
                <a:lnTo>
                  <a:pt x="53701" y="587973"/>
                </a:lnTo>
                <a:lnTo>
                  <a:pt x="50091" y="568052"/>
                </a:lnTo>
                <a:close/>
              </a:path>
              <a:path w="370839" h="645794">
                <a:moveTo>
                  <a:pt x="74358" y="562617"/>
                </a:moveTo>
                <a:lnTo>
                  <a:pt x="50091" y="568052"/>
                </a:lnTo>
                <a:lnTo>
                  <a:pt x="53701" y="587973"/>
                </a:lnTo>
                <a:lnTo>
                  <a:pt x="49121" y="594582"/>
                </a:lnTo>
                <a:lnTo>
                  <a:pt x="35318" y="597084"/>
                </a:lnTo>
                <a:lnTo>
                  <a:pt x="65801" y="597084"/>
                </a:lnTo>
                <a:lnTo>
                  <a:pt x="74358" y="562617"/>
                </a:lnTo>
                <a:close/>
              </a:path>
              <a:path w="370839" h="645794">
                <a:moveTo>
                  <a:pt x="360664" y="0"/>
                </a:moveTo>
                <a:lnTo>
                  <a:pt x="316711" y="10523"/>
                </a:lnTo>
                <a:lnTo>
                  <a:pt x="273710" y="26131"/>
                </a:lnTo>
                <a:lnTo>
                  <a:pt x="233450" y="46556"/>
                </a:lnTo>
                <a:lnTo>
                  <a:pt x="196148" y="71440"/>
                </a:lnTo>
                <a:lnTo>
                  <a:pt x="161956" y="100435"/>
                </a:lnTo>
                <a:lnTo>
                  <a:pt x="131017" y="133201"/>
                </a:lnTo>
                <a:lnTo>
                  <a:pt x="103459" y="169397"/>
                </a:lnTo>
                <a:lnTo>
                  <a:pt x="79410" y="208694"/>
                </a:lnTo>
                <a:lnTo>
                  <a:pt x="58995" y="250762"/>
                </a:lnTo>
                <a:lnTo>
                  <a:pt x="42337" y="295281"/>
                </a:lnTo>
                <a:lnTo>
                  <a:pt x="29564" y="341930"/>
                </a:lnTo>
                <a:lnTo>
                  <a:pt x="20797" y="390396"/>
                </a:lnTo>
                <a:lnTo>
                  <a:pt x="16168" y="440361"/>
                </a:lnTo>
                <a:lnTo>
                  <a:pt x="15807" y="491510"/>
                </a:lnTo>
                <a:lnTo>
                  <a:pt x="19852" y="543641"/>
                </a:lnTo>
                <a:lnTo>
                  <a:pt x="25284" y="573607"/>
                </a:lnTo>
                <a:lnTo>
                  <a:pt x="50091" y="568052"/>
                </a:lnTo>
                <a:lnTo>
                  <a:pt x="45193" y="541030"/>
                </a:lnTo>
                <a:lnTo>
                  <a:pt x="45044" y="540392"/>
                </a:lnTo>
                <a:lnTo>
                  <a:pt x="45027" y="539747"/>
                </a:lnTo>
                <a:lnTo>
                  <a:pt x="41283" y="491510"/>
                </a:lnTo>
                <a:lnTo>
                  <a:pt x="41210" y="491152"/>
                </a:lnTo>
                <a:lnTo>
                  <a:pt x="41556" y="442164"/>
                </a:lnTo>
                <a:lnTo>
                  <a:pt x="45937" y="394375"/>
                </a:lnTo>
                <a:lnTo>
                  <a:pt x="45964" y="393834"/>
                </a:lnTo>
                <a:lnTo>
                  <a:pt x="46087" y="393287"/>
                </a:lnTo>
                <a:lnTo>
                  <a:pt x="54261" y="348098"/>
                </a:lnTo>
                <a:lnTo>
                  <a:pt x="54458" y="347004"/>
                </a:lnTo>
                <a:lnTo>
                  <a:pt x="66383" y="303643"/>
                </a:lnTo>
                <a:lnTo>
                  <a:pt x="66683" y="302545"/>
                </a:lnTo>
                <a:lnTo>
                  <a:pt x="82167" y="261316"/>
                </a:lnTo>
                <a:lnTo>
                  <a:pt x="82576" y="260221"/>
                </a:lnTo>
                <a:lnTo>
                  <a:pt x="101464" y="221424"/>
                </a:lnTo>
                <a:lnTo>
                  <a:pt x="101991" y="220339"/>
                </a:lnTo>
                <a:lnTo>
                  <a:pt x="124135" y="184270"/>
                </a:lnTo>
                <a:lnTo>
                  <a:pt x="124786" y="183206"/>
                </a:lnTo>
                <a:lnTo>
                  <a:pt x="150036" y="150149"/>
                </a:lnTo>
                <a:lnTo>
                  <a:pt x="150817" y="149123"/>
                </a:lnTo>
                <a:lnTo>
                  <a:pt x="179028" y="119352"/>
                </a:lnTo>
                <a:lnTo>
                  <a:pt x="179941" y="118385"/>
                </a:lnTo>
                <a:lnTo>
                  <a:pt x="210982" y="92163"/>
                </a:lnTo>
                <a:lnTo>
                  <a:pt x="210851" y="92163"/>
                </a:lnTo>
                <a:lnTo>
                  <a:pt x="212018" y="91285"/>
                </a:lnTo>
                <a:lnTo>
                  <a:pt x="212169" y="91285"/>
                </a:lnTo>
                <a:lnTo>
                  <a:pt x="245776" y="68867"/>
                </a:lnTo>
                <a:lnTo>
                  <a:pt x="245615" y="68867"/>
                </a:lnTo>
                <a:lnTo>
                  <a:pt x="246917" y="68106"/>
                </a:lnTo>
                <a:lnTo>
                  <a:pt x="247114" y="68106"/>
                </a:lnTo>
                <a:lnTo>
                  <a:pt x="283308" y="49744"/>
                </a:lnTo>
                <a:lnTo>
                  <a:pt x="283102" y="49744"/>
                </a:lnTo>
                <a:lnTo>
                  <a:pt x="284515" y="49132"/>
                </a:lnTo>
                <a:lnTo>
                  <a:pt x="284788" y="49132"/>
                </a:lnTo>
                <a:lnTo>
                  <a:pt x="323565" y="35057"/>
                </a:lnTo>
                <a:lnTo>
                  <a:pt x="323325" y="35057"/>
                </a:lnTo>
                <a:lnTo>
                  <a:pt x="324702" y="34644"/>
                </a:lnTo>
                <a:lnTo>
                  <a:pt x="325049" y="34644"/>
                </a:lnTo>
                <a:lnTo>
                  <a:pt x="366577" y="24702"/>
                </a:lnTo>
                <a:lnTo>
                  <a:pt x="370784" y="17848"/>
                </a:lnTo>
                <a:lnTo>
                  <a:pt x="367517" y="4206"/>
                </a:lnTo>
                <a:lnTo>
                  <a:pt x="360664" y="0"/>
                </a:lnTo>
                <a:close/>
              </a:path>
              <a:path w="370839" h="645794">
                <a:moveTo>
                  <a:pt x="44960" y="539747"/>
                </a:moveTo>
                <a:lnTo>
                  <a:pt x="45126" y="541030"/>
                </a:lnTo>
                <a:lnTo>
                  <a:pt x="45077" y="540392"/>
                </a:lnTo>
                <a:lnTo>
                  <a:pt x="44960" y="539747"/>
                </a:lnTo>
                <a:close/>
              </a:path>
              <a:path w="370839" h="645794">
                <a:moveTo>
                  <a:pt x="45077" y="540392"/>
                </a:moveTo>
                <a:lnTo>
                  <a:pt x="45126" y="541030"/>
                </a:lnTo>
                <a:lnTo>
                  <a:pt x="45077" y="540392"/>
                </a:lnTo>
                <a:close/>
              </a:path>
              <a:path w="370839" h="645794">
                <a:moveTo>
                  <a:pt x="45027" y="539747"/>
                </a:moveTo>
                <a:lnTo>
                  <a:pt x="45077" y="540392"/>
                </a:lnTo>
                <a:lnTo>
                  <a:pt x="45027" y="539747"/>
                </a:lnTo>
                <a:close/>
              </a:path>
              <a:path w="370839" h="645794">
                <a:moveTo>
                  <a:pt x="41213" y="490619"/>
                </a:moveTo>
                <a:lnTo>
                  <a:pt x="41210" y="491152"/>
                </a:lnTo>
                <a:lnTo>
                  <a:pt x="41213" y="490619"/>
                </a:lnTo>
                <a:close/>
              </a:path>
              <a:path w="370839" h="645794">
                <a:moveTo>
                  <a:pt x="41217" y="490080"/>
                </a:moveTo>
                <a:lnTo>
                  <a:pt x="41213" y="490619"/>
                </a:lnTo>
                <a:lnTo>
                  <a:pt x="41217" y="490080"/>
                </a:lnTo>
                <a:close/>
              </a:path>
              <a:path w="370839" h="645794">
                <a:moveTo>
                  <a:pt x="41560" y="441630"/>
                </a:moveTo>
                <a:lnTo>
                  <a:pt x="41511" y="442164"/>
                </a:lnTo>
                <a:lnTo>
                  <a:pt x="41560" y="441630"/>
                </a:lnTo>
                <a:close/>
              </a:path>
              <a:path w="370839" h="645794">
                <a:moveTo>
                  <a:pt x="41611" y="441082"/>
                </a:moveTo>
                <a:lnTo>
                  <a:pt x="41560" y="441630"/>
                </a:lnTo>
                <a:lnTo>
                  <a:pt x="41611" y="441082"/>
                </a:lnTo>
                <a:close/>
              </a:path>
              <a:path w="370839" h="645794">
                <a:moveTo>
                  <a:pt x="46038" y="393287"/>
                </a:moveTo>
                <a:lnTo>
                  <a:pt x="45890" y="394375"/>
                </a:lnTo>
                <a:lnTo>
                  <a:pt x="45988" y="393834"/>
                </a:lnTo>
                <a:lnTo>
                  <a:pt x="46038" y="393287"/>
                </a:lnTo>
                <a:close/>
              </a:path>
              <a:path w="370839" h="645794">
                <a:moveTo>
                  <a:pt x="45988" y="393834"/>
                </a:moveTo>
                <a:lnTo>
                  <a:pt x="45890" y="394375"/>
                </a:lnTo>
                <a:lnTo>
                  <a:pt x="45988" y="393834"/>
                </a:lnTo>
                <a:close/>
              </a:path>
              <a:path w="370839" h="645794">
                <a:moveTo>
                  <a:pt x="46087" y="393287"/>
                </a:moveTo>
                <a:lnTo>
                  <a:pt x="45988" y="393834"/>
                </a:lnTo>
                <a:lnTo>
                  <a:pt x="46087" y="393287"/>
                </a:lnTo>
                <a:close/>
              </a:path>
              <a:path w="370839" h="645794">
                <a:moveTo>
                  <a:pt x="54458" y="347004"/>
                </a:moveTo>
                <a:lnTo>
                  <a:pt x="54209" y="348098"/>
                </a:lnTo>
                <a:lnTo>
                  <a:pt x="54360" y="347548"/>
                </a:lnTo>
                <a:lnTo>
                  <a:pt x="54458" y="347004"/>
                </a:lnTo>
                <a:close/>
              </a:path>
              <a:path w="370839" h="645794">
                <a:moveTo>
                  <a:pt x="54360" y="347548"/>
                </a:moveTo>
                <a:lnTo>
                  <a:pt x="54209" y="348098"/>
                </a:lnTo>
                <a:lnTo>
                  <a:pt x="54360" y="347548"/>
                </a:lnTo>
                <a:close/>
              </a:path>
              <a:path w="370839" h="645794">
                <a:moveTo>
                  <a:pt x="54509" y="347004"/>
                </a:moveTo>
                <a:lnTo>
                  <a:pt x="54360" y="347548"/>
                </a:lnTo>
                <a:lnTo>
                  <a:pt x="54509" y="347004"/>
                </a:lnTo>
                <a:close/>
              </a:path>
              <a:path w="370839" h="645794">
                <a:moveTo>
                  <a:pt x="66683" y="302545"/>
                </a:moveTo>
                <a:lnTo>
                  <a:pt x="66329" y="303643"/>
                </a:lnTo>
                <a:lnTo>
                  <a:pt x="66530" y="303106"/>
                </a:lnTo>
                <a:lnTo>
                  <a:pt x="66683" y="302545"/>
                </a:lnTo>
                <a:close/>
              </a:path>
              <a:path w="370839" h="645794">
                <a:moveTo>
                  <a:pt x="66530" y="303106"/>
                </a:moveTo>
                <a:lnTo>
                  <a:pt x="66329" y="303643"/>
                </a:lnTo>
                <a:lnTo>
                  <a:pt x="66530" y="303106"/>
                </a:lnTo>
                <a:close/>
              </a:path>
              <a:path w="370839" h="645794">
                <a:moveTo>
                  <a:pt x="66740" y="302545"/>
                </a:moveTo>
                <a:lnTo>
                  <a:pt x="66530" y="303106"/>
                </a:lnTo>
                <a:lnTo>
                  <a:pt x="66740" y="302545"/>
                </a:lnTo>
                <a:close/>
              </a:path>
              <a:path w="370839" h="645794">
                <a:moveTo>
                  <a:pt x="82576" y="260221"/>
                </a:moveTo>
                <a:lnTo>
                  <a:pt x="82106" y="261316"/>
                </a:lnTo>
                <a:lnTo>
                  <a:pt x="82370" y="260773"/>
                </a:lnTo>
                <a:lnTo>
                  <a:pt x="82576" y="260221"/>
                </a:lnTo>
                <a:close/>
              </a:path>
              <a:path w="370839" h="645794">
                <a:moveTo>
                  <a:pt x="82370" y="260773"/>
                </a:moveTo>
                <a:lnTo>
                  <a:pt x="82106" y="261316"/>
                </a:lnTo>
                <a:lnTo>
                  <a:pt x="82370" y="260773"/>
                </a:lnTo>
                <a:close/>
              </a:path>
              <a:path w="370839" h="645794">
                <a:moveTo>
                  <a:pt x="82638" y="260221"/>
                </a:moveTo>
                <a:lnTo>
                  <a:pt x="82370" y="260773"/>
                </a:lnTo>
                <a:lnTo>
                  <a:pt x="82638" y="260221"/>
                </a:lnTo>
                <a:close/>
              </a:path>
              <a:path w="370839" h="645794">
                <a:moveTo>
                  <a:pt x="101991" y="220339"/>
                </a:moveTo>
                <a:lnTo>
                  <a:pt x="101398" y="221424"/>
                </a:lnTo>
                <a:lnTo>
                  <a:pt x="101720" y="220897"/>
                </a:lnTo>
                <a:lnTo>
                  <a:pt x="101991" y="220339"/>
                </a:lnTo>
                <a:close/>
              </a:path>
              <a:path w="370839" h="645794">
                <a:moveTo>
                  <a:pt x="101720" y="220897"/>
                </a:moveTo>
                <a:lnTo>
                  <a:pt x="101398" y="221424"/>
                </a:lnTo>
                <a:lnTo>
                  <a:pt x="101720" y="220897"/>
                </a:lnTo>
                <a:close/>
              </a:path>
              <a:path w="370839" h="645794">
                <a:moveTo>
                  <a:pt x="102061" y="220339"/>
                </a:moveTo>
                <a:lnTo>
                  <a:pt x="101720" y="220897"/>
                </a:lnTo>
                <a:lnTo>
                  <a:pt x="102061" y="220339"/>
                </a:lnTo>
                <a:close/>
              </a:path>
              <a:path w="370839" h="645794">
                <a:moveTo>
                  <a:pt x="124786" y="183206"/>
                </a:moveTo>
                <a:lnTo>
                  <a:pt x="124058" y="184270"/>
                </a:lnTo>
                <a:lnTo>
                  <a:pt x="124448" y="183759"/>
                </a:lnTo>
                <a:lnTo>
                  <a:pt x="124786" y="183206"/>
                </a:lnTo>
                <a:close/>
              </a:path>
              <a:path w="370839" h="645794">
                <a:moveTo>
                  <a:pt x="124448" y="183759"/>
                </a:moveTo>
                <a:lnTo>
                  <a:pt x="124058" y="184270"/>
                </a:lnTo>
                <a:lnTo>
                  <a:pt x="124448" y="183759"/>
                </a:lnTo>
                <a:close/>
              </a:path>
              <a:path w="370839" h="645794">
                <a:moveTo>
                  <a:pt x="124868" y="183206"/>
                </a:moveTo>
                <a:lnTo>
                  <a:pt x="124448" y="183759"/>
                </a:lnTo>
                <a:lnTo>
                  <a:pt x="124868" y="183206"/>
                </a:lnTo>
                <a:close/>
              </a:path>
              <a:path w="370839" h="645794">
                <a:moveTo>
                  <a:pt x="150817" y="149123"/>
                </a:moveTo>
                <a:lnTo>
                  <a:pt x="149946" y="150149"/>
                </a:lnTo>
                <a:lnTo>
                  <a:pt x="150410" y="149657"/>
                </a:lnTo>
                <a:lnTo>
                  <a:pt x="150817" y="149123"/>
                </a:lnTo>
                <a:close/>
              </a:path>
              <a:path w="370839" h="645794">
                <a:moveTo>
                  <a:pt x="150410" y="149657"/>
                </a:moveTo>
                <a:lnTo>
                  <a:pt x="149946" y="150149"/>
                </a:lnTo>
                <a:lnTo>
                  <a:pt x="150410" y="149657"/>
                </a:lnTo>
                <a:close/>
              </a:path>
              <a:path w="370839" h="645794">
                <a:moveTo>
                  <a:pt x="150915" y="149123"/>
                </a:moveTo>
                <a:lnTo>
                  <a:pt x="150410" y="149657"/>
                </a:lnTo>
                <a:lnTo>
                  <a:pt x="150915" y="149123"/>
                </a:lnTo>
                <a:close/>
              </a:path>
              <a:path w="370839" h="645794">
                <a:moveTo>
                  <a:pt x="179941" y="118385"/>
                </a:moveTo>
                <a:lnTo>
                  <a:pt x="178921" y="119352"/>
                </a:lnTo>
                <a:lnTo>
                  <a:pt x="179459" y="118895"/>
                </a:lnTo>
                <a:lnTo>
                  <a:pt x="179941" y="118385"/>
                </a:lnTo>
                <a:close/>
              </a:path>
              <a:path w="370839" h="645794">
                <a:moveTo>
                  <a:pt x="179459" y="118895"/>
                </a:moveTo>
                <a:lnTo>
                  <a:pt x="178921" y="119352"/>
                </a:lnTo>
                <a:lnTo>
                  <a:pt x="179459" y="118895"/>
                </a:lnTo>
                <a:close/>
              </a:path>
              <a:path w="370839" h="645794">
                <a:moveTo>
                  <a:pt x="180061" y="118385"/>
                </a:moveTo>
                <a:lnTo>
                  <a:pt x="179459" y="118895"/>
                </a:lnTo>
                <a:lnTo>
                  <a:pt x="180061" y="118385"/>
                </a:lnTo>
                <a:close/>
              </a:path>
              <a:path w="370839" h="645794">
                <a:moveTo>
                  <a:pt x="212018" y="91285"/>
                </a:moveTo>
                <a:lnTo>
                  <a:pt x="210851" y="92163"/>
                </a:lnTo>
                <a:lnTo>
                  <a:pt x="211464" y="91755"/>
                </a:lnTo>
                <a:lnTo>
                  <a:pt x="212018" y="91285"/>
                </a:lnTo>
                <a:close/>
              </a:path>
              <a:path w="370839" h="645794">
                <a:moveTo>
                  <a:pt x="211464" y="91755"/>
                </a:moveTo>
                <a:lnTo>
                  <a:pt x="210851" y="92163"/>
                </a:lnTo>
                <a:lnTo>
                  <a:pt x="210982" y="92163"/>
                </a:lnTo>
                <a:lnTo>
                  <a:pt x="211464" y="91755"/>
                </a:lnTo>
                <a:close/>
              </a:path>
              <a:path w="370839" h="645794">
                <a:moveTo>
                  <a:pt x="212169" y="91285"/>
                </a:moveTo>
                <a:lnTo>
                  <a:pt x="212018" y="91285"/>
                </a:lnTo>
                <a:lnTo>
                  <a:pt x="211464" y="91755"/>
                </a:lnTo>
                <a:lnTo>
                  <a:pt x="212169" y="91285"/>
                </a:lnTo>
                <a:close/>
              </a:path>
              <a:path w="370839" h="645794">
                <a:moveTo>
                  <a:pt x="246917" y="68106"/>
                </a:moveTo>
                <a:lnTo>
                  <a:pt x="245615" y="68867"/>
                </a:lnTo>
                <a:lnTo>
                  <a:pt x="246289" y="68525"/>
                </a:lnTo>
                <a:lnTo>
                  <a:pt x="246917" y="68106"/>
                </a:lnTo>
                <a:close/>
              </a:path>
              <a:path w="370839" h="645794">
                <a:moveTo>
                  <a:pt x="246289" y="68525"/>
                </a:moveTo>
                <a:lnTo>
                  <a:pt x="245615" y="68867"/>
                </a:lnTo>
                <a:lnTo>
                  <a:pt x="245776" y="68867"/>
                </a:lnTo>
                <a:lnTo>
                  <a:pt x="246289" y="68525"/>
                </a:lnTo>
                <a:close/>
              </a:path>
              <a:path w="370839" h="645794">
                <a:moveTo>
                  <a:pt x="247114" y="68106"/>
                </a:moveTo>
                <a:lnTo>
                  <a:pt x="246917" y="68106"/>
                </a:lnTo>
                <a:lnTo>
                  <a:pt x="246289" y="68525"/>
                </a:lnTo>
                <a:lnTo>
                  <a:pt x="247114" y="68106"/>
                </a:lnTo>
                <a:close/>
              </a:path>
              <a:path w="370839" h="645794">
                <a:moveTo>
                  <a:pt x="284515" y="49132"/>
                </a:moveTo>
                <a:lnTo>
                  <a:pt x="283102" y="49744"/>
                </a:lnTo>
                <a:lnTo>
                  <a:pt x="283829" y="49480"/>
                </a:lnTo>
                <a:lnTo>
                  <a:pt x="284515" y="49132"/>
                </a:lnTo>
                <a:close/>
              </a:path>
              <a:path w="370839" h="645794">
                <a:moveTo>
                  <a:pt x="283829" y="49480"/>
                </a:moveTo>
                <a:lnTo>
                  <a:pt x="283102" y="49744"/>
                </a:lnTo>
                <a:lnTo>
                  <a:pt x="283308" y="49744"/>
                </a:lnTo>
                <a:lnTo>
                  <a:pt x="283829" y="49480"/>
                </a:lnTo>
                <a:close/>
              </a:path>
              <a:path w="370839" h="645794">
                <a:moveTo>
                  <a:pt x="284788" y="49132"/>
                </a:moveTo>
                <a:lnTo>
                  <a:pt x="284515" y="49132"/>
                </a:lnTo>
                <a:lnTo>
                  <a:pt x="283829" y="49480"/>
                </a:lnTo>
                <a:lnTo>
                  <a:pt x="284788" y="49132"/>
                </a:lnTo>
                <a:close/>
              </a:path>
              <a:path w="370839" h="645794">
                <a:moveTo>
                  <a:pt x="324702" y="34644"/>
                </a:moveTo>
                <a:lnTo>
                  <a:pt x="323325" y="35057"/>
                </a:lnTo>
                <a:lnTo>
                  <a:pt x="324029" y="34888"/>
                </a:lnTo>
                <a:lnTo>
                  <a:pt x="324702" y="34644"/>
                </a:lnTo>
                <a:close/>
              </a:path>
              <a:path w="370839" h="645794">
                <a:moveTo>
                  <a:pt x="324029" y="34888"/>
                </a:moveTo>
                <a:lnTo>
                  <a:pt x="323325" y="35057"/>
                </a:lnTo>
                <a:lnTo>
                  <a:pt x="323565" y="35057"/>
                </a:lnTo>
                <a:lnTo>
                  <a:pt x="324029" y="34888"/>
                </a:lnTo>
                <a:close/>
              </a:path>
              <a:path w="370839" h="645794">
                <a:moveTo>
                  <a:pt x="325049" y="34644"/>
                </a:moveTo>
                <a:lnTo>
                  <a:pt x="324702" y="34644"/>
                </a:lnTo>
                <a:lnTo>
                  <a:pt x="324029" y="34888"/>
                </a:lnTo>
                <a:lnTo>
                  <a:pt x="325049" y="346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Management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99004" y="1866145"/>
            <a:ext cx="6861175" cy="393065"/>
            <a:chOff x="1169354" y="1866168"/>
            <a:chExt cx="6861175" cy="393065"/>
          </a:xfrm>
        </p:grpSpPr>
        <p:sp>
          <p:nvSpPr>
            <p:cNvPr id="4" name="object 4"/>
            <p:cNvSpPr/>
            <p:nvPr/>
          </p:nvSpPr>
          <p:spPr>
            <a:xfrm>
              <a:off x="1435336" y="2062678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5">
                  <a:moveTo>
                    <a:pt x="0" y="0"/>
                  </a:moveTo>
                  <a:lnTo>
                    <a:pt x="100530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1185863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18586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2411608" y="2062678"/>
              <a:ext cx="1325245" cy="0"/>
            </a:xfrm>
            <a:custGeom>
              <a:avLst/>
              <a:gdLst/>
              <a:ahLst/>
              <a:cxnLst/>
              <a:rect l="l" t="t" r="r" b="b"/>
              <a:pathLst>
                <a:path w="1325245">
                  <a:moveTo>
                    <a:pt x="0" y="0"/>
                  </a:moveTo>
                  <a:lnTo>
                    <a:pt x="1324847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1535866" y="1889184"/>
              <a:ext cx="876300" cy="330200"/>
            </a:xfrm>
            <a:custGeom>
              <a:avLst/>
              <a:gdLst/>
              <a:ahLst/>
              <a:cxnLst/>
              <a:rect l="l" t="t" r="r" b="b"/>
              <a:pathLst>
                <a:path w="876300" h="330200">
                  <a:moveTo>
                    <a:pt x="875741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875741" y="330149"/>
                  </a:lnTo>
                  <a:lnTo>
                    <a:pt x="875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4421277" y="2062678"/>
              <a:ext cx="3602990" cy="0"/>
            </a:xfrm>
            <a:custGeom>
              <a:avLst/>
              <a:gdLst/>
              <a:ahLst/>
              <a:cxnLst/>
              <a:rect l="l" t="t" r="r" b="b"/>
              <a:pathLst>
                <a:path w="3602990">
                  <a:moveTo>
                    <a:pt x="0" y="0"/>
                  </a:moveTo>
                  <a:lnTo>
                    <a:pt x="1495671" y="0"/>
                  </a:lnTo>
                </a:path>
                <a:path w="3602990">
                  <a:moveTo>
                    <a:pt x="2491986" y="0"/>
                  </a:moveTo>
                  <a:lnTo>
                    <a:pt x="3602416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23794" y="1943100"/>
            <a:ext cx="979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4005" algn="l"/>
              </a:tabLst>
              <a:defRPr/>
            </a:pP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1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	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Montserrat SemiBold"/>
                <a:cs typeface="Montserrat SemiBold"/>
              </a:rPr>
              <a:t>REDUCE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359895" y="1866168"/>
            <a:ext cx="1061720" cy="393065"/>
            <a:chOff x="3359895" y="1866168"/>
            <a:chExt cx="1061720" cy="393065"/>
          </a:xfrm>
        </p:grpSpPr>
        <p:sp>
          <p:nvSpPr>
            <p:cNvPr id="12" name="object 12"/>
            <p:cNvSpPr/>
            <p:nvPr/>
          </p:nvSpPr>
          <p:spPr>
            <a:xfrm>
              <a:off x="3376405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4" y="6429"/>
                  </a:lnTo>
                  <a:lnTo>
                    <a:pt x="89146" y="24573"/>
                  </a:lnTo>
                  <a:lnTo>
                    <a:pt x="52717" y="52717"/>
                  </a:lnTo>
                  <a:lnTo>
                    <a:pt x="24573" y="89146"/>
                  </a:lnTo>
                  <a:lnTo>
                    <a:pt x="6429" y="132144"/>
                  </a:lnTo>
                  <a:lnTo>
                    <a:pt x="0" y="179997"/>
                  </a:lnTo>
                  <a:lnTo>
                    <a:pt x="6429" y="227849"/>
                  </a:lnTo>
                  <a:lnTo>
                    <a:pt x="24573" y="270847"/>
                  </a:lnTo>
                  <a:lnTo>
                    <a:pt x="52717" y="307276"/>
                  </a:lnTo>
                  <a:lnTo>
                    <a:pt x="89146" y="335420"/>
                  </a:lnTo>
                  <a:lnTo>
                    <a:pt x="132144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3376405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3736455" y="1889184"/>
              <a:ext cx="685165" cy="330200"/>
            </a:xfrm>
            <a:custGeom>
              <a:avLst/>
              <a:gdLst/>
              <a:ahLst/>
              <a:cxnLst/>
              <a:rect l="l" t="t" r="r" b="b"/>
              <a:pathLst>
                <a:path w="685164" h="330200">
                  <a:moveTo>
                    <a:pt x="68482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684822" y="330149"/>
                  </a:lnTo>
                  <a:lnTo>
                    <a:pt x="684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46585" y="1943100"/>
            <a:ext cx="9143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19405" algn="l"/>
              </a:tabLst>
              <a:defRPr/>
            </a:pP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2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	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Montserrat SemiBold"/>
                <a:cs typeface="Montserrat SemiBold"/>
              </a:rPr>
              <a:t>AVOID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540387" y="1866168"/>
            <a:ext cx="1372870" cy="393065"/>
            <a:chOff x="5540387" y="1866168"/>
            <a:chExt cx="1372870" cy="393065"/>
          </a:xfrm>
        </p:grpSpPr>
        <p:sp>
          <p:nvSpPr>
            <p:cNvPr id="17" name="object 17"/>
            <p:cNvSpPr/>
            <p:nvPr/>
          </p:nvSpPr>
          <p:spPr>
            <a:xfrm>
              <a:off x="5556897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5556897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5916949" y="1889184"/>
              <a:ext cx="996315" cy="330200"/>
            </a:xfrm>
            <a:custGeom>
              <a:avLst/>
              <a:gdLst/>
              <a:ahLst/>
              <a:cxnLst/>
              <a:rect l="l" t="t" r="r" b="b"/>
              <a:pathLst>
                <a:path w="996315" h="330200">
                  <a:moveTo>
                    <a:pt x="996315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996315" y="330149"/>
                  </a:lnTo>
                  <a:lnTo>
                    <a:pt x="9963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679748" y="1943100"/>
            <a:ext cx="1179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19405" algn="l"/>
              </a:tabLst>
              <a:defRPr/>
            </a:pP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3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	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Montserrat SemiBold"/>
                <a:cs typeface="Montserrat SemiBold"/>
              </a:rPr>
              <a:t>TRANSFER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761208" y="1866302"/>
            <a:ext cx="1130300" cy="393065"/>
            <a:chOff x="7761208" y="1866302"/>
            <a:chExt cx="1130300" cy="393065"/>
          </a:xfrm>
        </p:grpSpPr>
        <p:sp>
          <p:nvSpPr>
            <p:cNvPr id="22" name="object 22"/>
            <p:cNvSpPr/>
            <p:nvPr/>
          </p:nvSpPr>
          <p:spPr>
            <a:xfrm>
              <a:off x="7777584" y="188268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777758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8137635" y="1889184"/>
              <a:ext cx="753745" cy="330200"/>
            </a:xfrm>
            <a:custGeom>
              <a:avLst/>
              <a:gdLst/>
              <a:ahLst/>
              <a:cxnLst/>
              <a:rect l="l" t="t" r="r" b="b"/>
              <a:pathLst>
                <a:path w="753745" h="330200">
                  <a:moveTo>
                    <a:pt x="75373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753732" y="330149"/>
                  </a:lnTo>
                  <a:lnTo>
                    <a:pt x="7537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893290" y="1943100"/>
            <a:ext cx="9315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" algn="l"/>
              </a:tabLst>
              <a:defRPr/>
            </a:pP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4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SemiBold"/>
                <a:cs typeface="Montserrat SemiBold"/>
              </a:rPr>
              <a:t>	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rgbClr val="B68150"/>
                </a:solidFill>
                <a:effectLst/>
                <a:uLnTx/>
                <a:uFillTx/>
                <a:latin typeface="Montserrat SemiBold"/>
                <a:cs typeface="Montserrat SemiBold"/>
              </a:rPr>
              <a:t>RETAIN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 SemiBold"/>
              <a:cs typeface="Montserrat SemiBold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179517" y="2555111"/>
          <a:ext cx="8740138" cy="3700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6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900" b="1" spc="1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0979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TAXATION</a:t>
                      </a:r>
                      <a:r>
                        <a:rPr sz="900" b="1" spc="40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1305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900" b="1" spc="3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LITIGATION</a:t>
                      </a:r>
                      <a:r>
                        <a:rPr sz="900" b="1" spc="1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b="1" spc="434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5910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OTHER</a:t>
                      </a:r>
                      <a:r>
                        <a:rPr sz="900" b="1" spc="2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405">
                <a:tc>
                  <a:txBody>
                    <a:bodyPr/>
                    <a:lstStyle/>
                    <a:p>
                      <a:pPr marL="200660" marR="300355" indent="-99695">
                        <a:lnSpc>
                          <a:spcPct val="1172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much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risk?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End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Live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long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Spend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much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Market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Income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required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Diversification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Specific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Liquidity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profile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930" marR="516255" indent="-99695">
                        <a:lnSpc>
                          <a:spcPct val="1121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Protect beneficiaries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Fund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Insurance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marR="677545" indent="-9969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Powers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of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Attorneys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Agreements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marR="460375" indent="-99695">
                        <a:lnSpc>
                          <a:spcPct val="112100"/>
                        </a:lnSpc>
                        <a:spcBef>
                          <a:spcPts val="58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Death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benefit nominations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Challenges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Warranties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Directorships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Entities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94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Compliance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Covenants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Directorship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board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marR="520700" indent="-99695">
                        <a:lnSpc>
                          <a:spcPct val="123400"/>
                        </a:lnSpc>
                        <a:spcBef>
                          <a:spcPts val="47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Mergers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and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acquisitions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91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Relationships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Divorce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Cash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flows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Inflation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93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Health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Communication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820987" y="206267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52440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pc="-204" dirty="0">
                <a:latin typeface="Montserrat Medium" pitchFamily="2" charset="0"/>
              </a:rPr>
              <a:t>Draft Scope of Work</a:t>
            </a:r>
            <a:endParaRPr spc="-10" dirty="0">
              <a:latin typeface="Montserrat Medium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7CC935-9C6F-A347-88D9-6FDE7EBF76F1}"/>
              </a:ext>
            </a:extLst>
          </p:cNvPr>
          <p:cNvSpPr txBox="1"/>
          <p:nvPr/>
        </p:nvSpPr>
        <p:spPr>
          <a:xfrm>
            <a:off x="1169456" y="1720850"/>
            <a:ext cx="905404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Risk management matrix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Understand development finances &amp; required cashflows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Information Memorandum preparation &amp; finalisation – due diligence reports required?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Raise capital for development (finance &amp; potentially investors) – who’s going to do this?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Tax structures (asset protection lens)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Best of breed professionals - Accounting, Legal, Finance, Tax etc.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Project management of development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Advisory board establishment &amp; vetting of members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Reporting &amp; governance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Personal guarantees &amp; warranties register &amp; plan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Total balance sheet reporting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Shareholder agreement / buy/sell agreement review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Business succession plan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Review logistics business key people &amp; key team member retention strategies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Scenario model - how much retirement capital do we need to achieve desired lifestyle?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Capital allocation plan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Super strategy &amp; review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Insurance review - personal, business (logistics &amp; development) &amp; general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Retirement funding plan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Debt plan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Relationship agreement prudent with new partner?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Legacy &amp; estate planning - wills, </a:t>
            </a:r>
            <a:r>
              <a:rPr kumimoji="0" lang="en-AU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poa</a:t>
            </a: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(incl corporate), family constitution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A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Loan agreements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9282644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2700" dirty="0"/>
              <a:t>Providing business owners with confidence &amp; clarity</a:t>
            </a:r>
            <a:endParaRPr sz="2700" spc="-10" dirty="0"/>
          </a:p>
        </p:txBody>
      </p:sp>
      <p:grpSp>
        <p:nvGrpSpPr>
          <p:cNvPr id="4" name="object 4"/>
          <p:cNvGrpSpPr/>
          <p:nvPr/>
        </p:nvGrpSpPr>
        <p:grpSpPr>
          <a:xfrm>
            <a:off x="1185341" y="2041042"/>
            <a:ext cx="3983838" cy="1952256"/>
            <a:chOff x="1185341" y="2041042"/>
            <a:chExt cx="3983838" cy="1952256"/>
          </a:xfrm>
        </p:grpSpPr>
        <p:sp>
          <p:nvSpPr>
            <p:cNvPr id="5" name="object 5"/>
            <p:cNvSpPr/>
            <p:nvPr/>
          </p:nvSpPr>
          <p:spPr>
            <a:xfrm>
              <a:off x="2329722" y="2264245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>
                  <a:moveTo>
                    <a:pt x="70751" y="110489"/>
                  </a:moveTo>
                  <a:lnTo>
                    <a:pt x="0" y="228396"/>
                  </a:lnTo>
                  <a:lnTo>
                    <a:pt x="297980" y="228396"/>
                  </a:lnTo>
                  <a:lnTo>
                    <a:pt x="289814" y="209346"/>
                  </a:lnTo>
                  <a:lnTo>
                    <a:pt x="33629" y="209346"/>
                  </a:lnTo>
                  <a:lnTo>
                    <a:pt x="74523" y="141198"/>
                  </a:lnTo>
                  <a:lnTo>
                    <a:pt x="103887" y="141198"/>
                  </a:lnTo>
                  <a:lnTo>
                    <a:pt x="110748" y="128739"/>
                  </a:lnTo>
                  <a:lnTo>
                    <a:pt x="89001" y="128739"/>
                  </a:lnTo>
                  <a:lnTo>
                    <a:pt x="70751" y="110489"/>
                  </a:lnTo>
                  <a:close/>
                </a:path>
                <a:path w="298450" h="228600">
                  <a:moveTo>
                    <a:pt x="272471" y="168884"/>
                  </a:moveTo>
                  <a:lnTo>
                    <a:pt x="251726" y="168884"/>
                  </a:lnTo>
                  <a:lnTo>
                    <a:pt x="269062" y="209346"/>
                  </a:lnTo>
                  <a:lnTo>
                    <a:pt x="289814" y="209346"/>
                  </a:lnTo>
                  <a:lnTo>
                    <a:pt x="272471" y="168884"/>
                  </a:lnTo>
                  <a:close/>
                </a:path>
                <a:path w="298450" h="228600">
                  <a:moveTo>
                    <a:pt x="218279" y="115392"/>
                  </a:moveTo>
                  <a:lnTo>
                    <a:pt x="196913" y="115392"/>
                  </a:lnTo>
                  <a:lnTo>
                    <a:pt x="233324" y="187286"/>
                  </a:lnTo>
                  <a:lnTo>
                    <a:pt x="251726" y="168884"/>
                  </a:lnTo>
                  <a:lnTo>
                    <a:pt x="272471" y="168884"/>
                  </a:lnTo>
                  <a:lnTo>
                    <a:pt x="266608" y="155206"/>
                  </a:lnTo>
                  <a:lnTo>
                    <a:pt x="238455" y="155206"/>
                  </a:lnTo>
                  <a:lnTo>
                    <a:pt x="218279" y="115392"/>
                  </a:lnTo>
                  <a:close/>
                </a:path>
                <a:path w="298450" h="228600">
                  <a:moveTo>
                    <a:pt x="103887" y="141198"/>
                  </a:moveTo>
                  <a:lnTo>
                    <a:pt x="74523" y="141198"/>
                  </a:lnTo>
                  <a:lnTo>
                    <a:pt x="93459" y="160134"/>
                  </a:lnTo>
                  <a:lnTo>
                    <a:pt x="103887" y="141198"/>
                  </a:lnTo>
                  <a:close/>
                </a:path>
                <a:path w="298450" h="228600">
                  <a:moveTo>
                    <a:pt x="258165" y="135509"/>
                  </a:moveTo>
                  <a:lnTo>
                    <a:pt x="238455" y="155206"/>
                  </a:lnTo>
                  <a:lnTo>
                    <a:pt x="266608" y="155206"/>
                  </a:lnTo>
                  <a:lnTo>
                    <a:pt x="258165" y="135509"/>
                  </a:lnTo>
                  <a:close/>
                </a:path>
                <a:path w="298450" h="228600">
                  <a:moveTo>
                    <a:pt x="155522" y="113664"/>
                  </a:moveTo>
                  <a:lnTo>
                    <a:pt x="119049" y="113664"/>
                  </a:lnTo>
                  <a:lnTo>
                    <a:pt x="137274" y="129298"/>
                  </a:lnTo>
                  <a:lnTo>
                    <a:pt x="155522" y="113664"/>
                  </a:lnTo>
                  <a:close/>
                </a:path>
                <a:path w="298450" h="228600">
                  <a:moveTo>
                    <a:pt x="215897" y="110693"/>
                  </a:moveTo>
                  <a:lnTo>
                    <a:pt x="158991" y="110693"/>
                  </a:lnTo>
                  <a:lnTo>
                    <a:pt x="180695" y="129298"/>
                  </a:lnTo>
                  <a:lnTo>
                    <a:pt x="196913" y="115392"/>
                  </a:lnTo>
                  <a:lnTo>
                    <a:pt x="218279" y="115392"/>
                  </a:lnTo>
                  <a:lnTo>
                    <a:pt x="215897" y="110693"/>
                  </a:lnTo>
                  <a:close/>
                </a:path>
                <a:path w="298450" h="228600">
                  <a:moveTo>
                    <a:pt x="159804" y="0"/>
                  </a:moveTo>
                  <a:lnTo>
                    <a:pt x="89001" y="128739"/>
                  </a:lnTo>
                  <a:lnTo>
                    <a:pt x="110748" y="128739"/>
                  </a:lnTo>
                  <a:lnTo>
                    <a:pt x="119049" y="113664"/>
                  </a:lnTo>
                  <a:lnTo>
                    <a:pt x="155522" y="113664"/>
                  </a:lnTo>
                  <a:lnTo>
                    <a:pt x="158991" y="110693"/>
                  </a:lnTo>
                  <a:lnTo>
                    <a:pt x="215897" y="110693"/>
                  </a:lnTo>
                  <a:lnTo>
                    <a:pt x="212615" y="104216"/>
                  </a:lnTo>
                  <a:lnTo>
                    <a:pt x="137274" y="104216"/>
                  </a:lnTo>
                  <a:lnTo>
                    <a:pt x="128422" y="96608"/>
                  </a:lnTo>
                  <a:lnTo>
                    <a:pt x="159118" y="40779"/>
                  </a:lnTo>
                  <a:lnTo>
                    <a:pt x="180469" y="40779"/>
                  </a:lnTo>
                  <a:lnTo>
                    <a:pt x="159804" y="0"/>
                  </a:lnTo>
                  <a:close/>
                </a:path>
                <a:path w="298450" h="228600">
                  <a:moveTo>
                    <a:pt x="158991" y="85610"/>
                  </a:moveTo>
                  <a:lnTo>
                    <a:pt x="137274" y="104216"/>
                  </a:lnTo>
                  <a:lnTo>
                    <a:pt x="180695" y="104216"/>
                  </a:lnTo>
                  <a:lnTo>
                    <a:pt x="158991" y="85610"/>
                  </a:lnTo>
                  <a:close/>
                </a:path>
                <a:path w="298450" h="228600">
                  <a:moveTo>
                    <a:pt x="180469" y="40779"/>
                  </a:moveTo>
                  <a:lnTo>
                    <a:pt x="159118" y="40779"/>
                  </a:lnTo>
                  <a:lnTo>
                    <a:pt x="188061" y="97891"/>
                  </a:lnTo>
                  <a:lnTo>
                    <a:pt x="180695" y="104216"/>
                  </a:lnTo>
                  <a:lnTo>
                    <a:pt x="212615" y="104216"/>
                  </a:lnTo>
                  <a:lnTo>
                    <a:pt x="180469" y="40779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8100" y="2254250"/>
              <a:ext cx="251459" cy="24098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16604" y="3015208"/>
              <a:ext cx="1552575" cy="975994"/>
            </a:xfrm>
            <a:custGeom>
              <a:avLst/>
              <a:gdLst/>
              <a:ahLst/>
              <a:cxnLst/>
              <a:rect l="l" t="t" r="r" b="b"/>
              <a:pathLst>
                <a:path w="1552575" h="975995">
                  <a:moveTo>
                    <a:pt x="1552155" y="84404"/>
                  </a:moveTo>
                  <a:lnTo>
                    <a:pt x="1552143" y="2387"/>
                  </a:lnTo>
                  <a:lnTo>
                    <a:pt x="1479550" y="2387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42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67751" y="975601"/>
                  </a:lnTo>
                  <a:lnTo>
                    <a:pt x="1500593" y="968971"/>
                  </a:lnTo>
                  <a:lnTo>
                    <a:pt x="1527429" y="950887"/>
                  </a:lnTo>
                  <a:lnTo>
                    <a:pt x="1545513" y="924064"/>
                  </a:lnTo>
                  <a:lnTo>
                    <a:pt x="1552155" y="891209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16604" y="2041042"/>
              <a:ext cx="1552575" cy="976630"/>
            </a:xfrm>
            <a:custGeom>
              <a:avLst/>
              <a:gdLst/>
              <a:ahLst/>
              <a:cxnLst/>
              <a:rect l="l" t="t" r="r" b="b"/>
              <a:pathLst>
                <a:path w="1552575" h="976630">
                  <a:moveTo>
                    <a:pt x="1552155" y="84404"/>
                  </a:moveTo>
                  <a:lnTo>
                    <a:pt x="1545513" y="51549"/>
                  </a:lnTo>
                  <a:lnTo>
                    <a:pt x="1527429" y="24726"/>
                  </a:lnTo>
                  <a:lnTo>
                    <a:pt x="1500593" y="6629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30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06525" y="975601"/>
                  </a:lnTo>
                  <a:lnTo>
                    <a:pt x="1406525" y="976553"/>
                  </a:lnTo>
                  <a:lnTo>
                    <a:pt x="1552143" y="976553"/>
                  </a:lnTo>
                  <a:lnTo>
                    <a:pt x="1552143" y="891273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85341" y="3016033"/>
              <a:ext cx="2432685" cy="977265"/>
            </a:xfrm>
            <a:custGeom>
              <a:avLst/>
              <a:gdLst/>
              <a:ahLst/>
              <a:cxnLst/>
              <a:rect l="l" t="t" r="r" b="b"/>
              <a:pathLst>
                <a:path w="2432685" h="977264">
                  <a:moveTo>
                    <a:pt x="2432672" y="762"/>
                  </a:moveTo>
                  <a:lnTo>
                    <a:pt x="2350389" y="762"/>
                  </a:lnTo>
                  <a:lnTo>
                    <a:pt x="2346629" y="0"/>
                  </a:lnTo>
                  <a:lnTo>
                    <a:pt x="85344" y="0"/>
                  </a:lnTo>
                  <a:lnTo>
                    <a:pt x="81572" y="762"/>
                  </a:lnTo>
                  <a:lnTo>
                    <a:pt x="2070" y="762"/>
                  </a:lnTo>
                  <a:lnTo>
                    <a:pt x="2070" y="75095"/>
                  </a:lnTo>
                  <a:lnTo>
                    <a:pt x="0" y="85344"/>
                  </a:lnTo>
                  <a:lnTo>
                    <a:pt x="0" y="891755"/>
                  </a:lnTo>
                  <a:lnTo>
                    <a:pt x="6705" y="924979"/>
                  </a:lnTo>
                  <a:lnTo>
                    <a:pt x="24993" y="952106"/>
                  </a:lnTo>
                  <a:lnTo>
                    <a:pt x="52120" y="970394"/>
                  </a:lnTo>
                  <a:lnTo>
                    <a:pt x="85344" y="977099"/>
                  </a:lnTo>
                  <a:lnTo>
                    <a:pt x="2346629" y="977099"/>
                  </a:lnTo>
                  <a:lnTo>
                    <a:pt x="2364168" y="973556"/>
                  </a:lnTo>
                  <a:lnTo>
                    <a:pt x="2431262" y="973556"/>
                  </a:lnTo>
                  <a:lnTo>
                    <a:pt x="2431262" y="895286"/>
                  </a:lnTo>
                  <a:lnTo>
                    <a:pt x="2431973" y="891755"/>
                  </a:lnTo>
                  <a:lnTo>
                    <a:pt x="2431973" y="98399"/>
                  </a:lnTo>
                  <a:lnTo>
                    <a:pt x="2432672" y="98399"/>
                  </a:lnTo>
                  <a:lnTo>
                    <a:pt x="2432672" y="762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339169" y="2032591"/>
            <a:ext cx="4947920" cy="1965960"/>
            <a:chOff x="5339169" y="2032591"/>
            <a:chExt cx="4947920" cy="1965960"/>
          </a:xfrm>
          <a:solidFill>
            <a:srgbClr val="B68150"/>
          </a:solidFill>
        </p:grpSpPr>
        <p:sp>
          <p:nvSpPr>
            <p:cNvPr id="11" name="object 11"/>
            <p:cNvSpPr/>
            <p:nvPr/>
          </p:nvSpPr>
          <p:spPr>
            <a:xfrm>
              <a:off x="5345519" y="2038948"/>
              <a:ext cx="4937760" cy="1954530"/>
            </a:xfrm>
            <a:custGeom>
              <a:avLst/>
              <a:gdLst/>
              <a:ahLst/>
              <a:cxnLst/>
              <a:rect l="l" t="t" r="r" b="b"/>
              <a:pathLst>
                <a:path w="4937759" h="1954529">
                  <a:moveTo>
                    <a:pt x="4853609" y="0"/>
                  </a:moveTo>
                  <a:lnTo>
                    <a:pt x="83769" y="0"/>
                  </a:lnTo>
                  <a:lnTo>
                    <a:pt x="51161" y="6582"/>
                  </a:lnTo>
                  <a:lnTo>
                    <a:pt x="24534" y="24534"/>
                  </a:lnTo>
                  <a:lnTo>
                    <a:pt x="6582" y="51161"/>
                  </a:lnTo>
                  <a:lnTo>
                    <a:pt x="0" y="83769"/>
                  </a:lnTo>
                  <a:lnTo>
                    <a:pt x="0" y="1870405"/>
                  </a:lnTo>
                  <a:lnTo>
                    <a:pt x="6582" y="1903019"/>
                  </a:lnTo>
                  <a:lnTo>
                    <a:pt x="24534" y="1929650"/>
                  </a:lnTo>
                  <a:lnTo>
                    <a:pt x="51161" y="1947604"/>
                  </a:lnTo>
                  <a:lnTo>
                    <a:pt x="83769" y="1954187"/>
                  </a:lnTo>
                  <a:lnTo>
                    <a:pt x="4853609" y="1954187"/>
                  </a:lnTo>
                  <a:lnTo>
                    <a:pt x="4886217" y="1947604"/>
                  </a:lnTo>
                  <a:lnTo>
                    <a:pt x="4912844" y="1929650"/>
                  </a:lnTo>
                  <a:lnTo>
                    <a:pt x="4930796" y="1903019"/>
                  </a:lnTo>
                  <a:lnTo>
                    <a:pt x="4937379" y="1870405"/>
                  </a:lnTo>
                  <a:lnTo>
                    <a:pt x="4937379" y="83769"/>
                  </a:lnTo>
                  <a:lnTo>
                    <a:pt x="4930796" y="51161"/>
                  </a:lnTo>
                  <a:lnTo>
                    <a:pt x="4912844" y="24534"/>
                  </a:lnTo>
                  <a:lnTo>
                    <a:pt x="4886217" y="6582"/>
                  </a:lnTo>
                  <a:lnTo>
                    <a:pt x="485360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45519" y="2038941"/>
              <a:ext cx="4935220" cy="1953260"/>
            </a:xfrm>
            <a:custGeom>
              <a:avLst/>
              <a:gdLst/>
              <a:ahLst/>
              <a:cxnLst/>
              <a:rect l="l" t="t" r="r" b="b"/>
              <a:pathLst>
                <a:path w="4935220" h="1953260">
                  <a:moveTo>
                    <a:pt x="0" y="83732"/>
                  </a:moveTo>
                  <a:lnTo>
                    <a:pt x="6580" y="51139"/>
                  </a:lnTo>
                  <a:lnTo>
                    <a:pt x="24524" y="24524"/>
                  </a:lnTo>
                  <a:lnTo>
                    <a:pt x="51139" y="6580"/>
                  </a:lnTo>
                  <a:lnTo>
                    <a:pt x="83731" y="0"/>
                  </a:lnTo>
                  <a:lnTo>
                    <a:pt x="4851131" y="0"/>
                  </a:lnTo>
                  <a:lnTo>
                    <a:pt x="4883724" y="6580"/>
                  </a:lnTo>
                  <a:lnTo>
                    <a:pt x="4910339" y="24524"/>
                  </a:lnTo>
                  <a:lnTo>
                    <a:pt x="4928284" y="51139"/>
                  </a:lnTo>
                  <a:lnTo>
                    <a:pt x="4934864" y="83732"/>
                  </a:lnTo>
                  <a:lnTo>
                    <a:pt x="4934864" y="1869462"/>
                  </a:lnTo>
                  <a:lnTo>
                    <a:pt x="4928284" y="1902054"/>
                  </a:lnTo>
                  <a:lnTo>
                    <a:pt x="4910339" y="1928669"/>
                  </a:lnTo>
                  <a:lnTo>
                    <a:pt x="4883724" y="1946614"/>
                  </a:lnTo>
                  <a:lnTo>
                    <a:pt x="4851131" y="1953194"/>
                  </a:lnTo>
                  <a:lnTo>
                    <a:pt x="83731" y="1953194"/>
                  </a:lnTo>
                  <a:lnTo>
                    <a:pt x="51139" y="1946614"/>
                  </a:lnTo>
                  <a:lnTo>
                    <a:pt x="24524" y="1928669"/>
                  </a:lnTo>
                  <a:lnTo>
                    <a:pt x="6580" y="1902054"/>
                  </a:lnTo>
                  <a:lnTo>
                    <a:pt x="0" y="1869462"/>
                  </a:lnTo>
                  <a:lnTo>
                    <a:pt x="0" y="83732"/>
                  </a:lnTo>
                  <a:close/>
                </a:path>
              </a:pathLst>
            </a:custGeom>
            <a:grpFill/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983482" y="2348551"/>
            <a:ext cx="845819" cy="361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1113" algn="ctr">
              <a:lnSpc>
                <a:spcPct val="106100"/>
              </a:lnSpc>
              <a:spcBef>
                <a:spcPts val="100"/>
              </a:spcBef>
            </a:pPr>
            <a:r>
              <a:rPr lang="en-AU" sz="1100">
                <a:solidFill>
                  <a:srgbClr val="2E3841"/>
                </a:solidFill>
                <a:latin typeface="Montserrat"/>
                <a:cs typeface="Montserrat"/>
              </a:rPr>
              <a:t>Business Game Plan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7418" y="3291802"/>
            <a:ext cx="958215" cy="5410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0" algn="ctr">
              <a:lnSpc>
                <a:spcPct val="106100"/>
              </a:lnSpc>
              <a:spcBef>
                <a:spcPts val="100"/>
              </a:spcBef>
            </a:pP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r>
              <a:rPr lang="en-AU"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1100">
                <a:solidFill>
                  <a:srgbClr val="FFFFFF"/>
                </a:solidFill>
                <a:latin typeface="Montserrat"/>
                <a:cs typeface="Montserrat"/>
              </a:rPr>
              <a:t>Advisory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 Board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66574" y="2218266"/>
            <a:ext cx="3999726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Help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1100" spc="-20">
                <a:solidFill>
                  <a:srgbClr val="FFFFFF"/>
                </a:solidFill>
                <a:latin typeface="Montserrat"/>
                <a:cs typeface="Montserrat"/>
              </a:rPr>
              <a:t>you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 articulate</a:t>
            </a:r>
            <a:r>
              <a:rPr lang="en-AU" sz="1100" spc="-25">
                <a:solidFill>
                  <a:srgbClr val="FFFFFF"/>
                </a:solidFill>
                <a:latin typeface="Montserrat"/>
                <a:cs typeface="Montserrat"/>
              </a:rPr>
              <a:t> the businesses</a:t>
            </a: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goals</a:t>
            </a:r>
            <a:r>
              <a:rPr lang="en-AU" sz="1100" spc="-20">
                <a:solidFill>
                  <a:srgbClr val="FFFFFF"/>
                </a:solidFill>
                <a:latin typeface="Montserrat"/>
                <a:cs typeface="Montserrat"/>
              </a:rPr>
              <a:t> &amp; </a:t>
            </a:r>
            <a:r>
              <a:rPr sz="1100" spc="-10">
                <a:solidFill>
                  <a:srgbClr val="FFFFFF"/>
                </a:solidFill>
                <a:latin typeface="Montserrat"/>
                <a:cs typeface="Montserrat"/>
              </a:rPr>
              <a:t>aspirations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66574" y="2573803"/>
            <a:ext cx="4140610" cy="33855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spc="-3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r>
              <a:rPr lang="en-AU" sz="1100" spc="-30">
                <a:solidFill>
                  <a:srgbClr val="FFFFFF"/>
                </a:solidFill>
                <a:latin typeface="Montserrat"/>
                <a:cs typeface="Montserrat"/>
              </a:rPr>
              <a:t> a game</a:t>
            </a:r>
            <a:r>
              <a:rPr sz="1100" spc="-5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plan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bring</a:t>
            </a:r>
            <a:r>
              <a:rPr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clarity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FFFFFF"/>
                </a:solidFill>
                <a:latin typeface="Montserrat"/>
                <a:cs typeface="Montserrat"/>
              </a:rPr>
              <a:t>confidence across</a:t>
            </a:r>
            <a:r>
              <a:rPr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1100" spc="-25">
                <a:solidFill>
                  <a:srgbClr val="FFFFFF"/>
                </a:solidFill>
                <a:latin typeface="Montserrat"/>
                <a:cs typeface="Montserrat"/>
              </a:rPr>
              <a:t>business strategy 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66574" y="3081752"/>
            <a:ext cx="414061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Act</a:t>
            </a:r>
            <a:r>
              <a:rPr sz="11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1100" spc="-40" dirty="0">
                <a:solidFill>
                  <a:srgbClr val="FFFFFF"/>
                </a:solidFill>
                <a:latin typeface="Montserrat"/>
                <a:cs typeface="Montserrat"/>
              </a:rPr>
              <a:t>accountability coach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1100" spc="-30" dirty="0">
                <a:solidFill>
                  <a:srgbClr val="FFFFFF"/>
                </a:solidFill>
                <a:latin typeface="Montserrat"/>
                <a:cs typeface="Montserrat"/>
              </a:rPr>
              <a:t>sounding board to business</a:t>
            </a:r>
            <a:endParaRPr sz="1100" dirty="0">
              <a:latin typeface="Montserrat"/>
              <a:cs typeface="Montserra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66574" y="3442436"/>
            <a:ext cx="414061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1100" spc="-25">
                <a:solidFill>
                  <a:srgbClr val="FFFFFF"/>
                </a:solidFill>
                <a:latin typeface="Montserrat"/>
                <a:cs typeface="Montserrat"/>
              </a:rPr>
              <a:t>Surround you with appropriate best of breed professionals to achieve your desired outcomes and objectives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65197" y="1689100"/>
            <a:ext cx="50552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61154" algn="l"/>
              </a:tabLst>
            </a:pPr>
            <a:r>
              <a:rPr sz="1200" spc="-10">
                <a:solidFill>
                  <a:srgbClr val="2E3841"/>
                </a:solidFill>
                <a:latin typeface="Montserrat"/>
                <a:cs typeface="Montserrat"/>
              </a:rPr>
              <a:t>CONTEXT</a:t>
            </a:r>
            <a:r>
              <a:rPr sz="1200">
                <a:solidFill>
                  <a:srgbClr val="2E3841"/>
                </a:solidFill>
                <a:latin typeface="Montserrat"/>
                <a:cs typeface="Montserrat"/>
              </a:rPr>
              <a:t>	OUR</a:t>
            </a:r>
            <a:r>
              <a:rPr sz="1200" spc="19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30">
                <a:solidFill>
                  <a:srgbClr val="2E3841"/>
                </a:solidFill>
                <a:latin typeface="Montserrat"/>
                <a:cs typeface="Montserrat"/>
              </a:rPr>
              <a:t>ROLE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65197" y="4169867"/>
            <a:ext cx="832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35">
                <a:solidFill>
                  <a:srgbClr val="2E3841"/>
                </a:solidFill>
                <a:latin typeface="Montserrat"/>
                <a:cs typeface="Montserrat"/>
              </a:rPr>
              <a:t>CONTENT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178994" y="2032591"/>
            <a:ext cx="3997325" cy="1965960"/>
            <a:chOff x="1178994" y="2032591"/>
            <a:chExt cx="3997325" cy="1965960"/>
          </a:xfrm>
        </p:grpSpPr>
        <p:sp>
          <p:nvSpPr>
            <p:cNvPr id="24" name="object 24"/>
            <p:cNvSpPr/>
            <p:nvPr/>
          </p:nvSpPr>
          <p:spPr>
            <a:xfrm>
              <a:off x="3606189" y="3376641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79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58460" y="2909860"/>
              <a:ext cx="426253" cy="23014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85344" y="2038941"/>
              <a:ext cx="3984625" cy="1953260"/>
            </a:xfrm>
            <a:custGeom>
              <a:avLst/>
              <a:gdLst/>
              <a:ahLst/>
              <a:cxnLst/>
              <a:rect l="l" t="t" r="r" b="b"/>
              <a:pathLst>
                <a:path w="3984625" h="1953260">
                  <a:moveTo>
                    <a:pt x="0" y="83733"/>
                  </a:moveTo>
                  <a:lnTo>
                    <a:pt x="6580" y="51140"/>
                  </a:lnTo>
                  <a:lnTo>
                    <a:pt x="24524" y="24525"/>
                  </a:lnTo>
                  <a:lnTo>
                    <a:pt x="51140" y="6580"/>
                  </a:lnTo>
                  <a:lnTo>
                    <a:pt x="83733" y="0"/>
                  </a:lnTo>
                  <a:lnTo>
                    <a:pt x="3900342" y="0"/>
                  </a:lnTo>
                  <a:lnTo>
                    <a:pt x="3932935" y="6580"/>
                  </a:lnTo>
                  <a:lnTo>
                    <a:pt x="3959551" y="24525"/>
                  </a:lnTo>
                  <a:lnTo>
                    <a:pt x="3977496" y="51140"/>
                  </a:lnTo>
                  <a:lnTo>
                    <a:pt x="3984076" y="83733"/>
                  </a:lnTo>
                  <a:lnTo>
                    <a:pt x="3984076" y="1869461"/>
                  </a:lnTo>
                  <a:lnTo>
                    <a:pt x="3977496" y="1902053"/>
                  </a:lnTo>
                  <a:lnTo>
                    <a:pt x="3959551" y="1928669"/>
                  </a:lnTo>
                  <a:lnTo>
                    <a:pt x="3932935" y="1946614"/>
                  </a:lnTo>
                  <a:lnTo>
                    <a:pt x="3900342" y="1953194"/>
                  </a:lnTo>
                  <a:lnTo>
                    <a:pt x="83733" y="1953194"/>
                  </a:lnTo>
                  <a:lnTo>
                    <a:pt x="51140" y="1946614"/>
                  </a:lnTo>
                  <a:lnTo>
                    <a:pt x="24524" y="1928669"/>
                  </a:lnTo>
                  <a:lnTo>
                    <a:pt x="6580" y="1902053"/>
                  </a:lnTo>
                  <a:lnTo>
                    <a:pt x="0" y="1869461"/>
                  </a:lnTo>
                  <a:lnTo>
                    <a:pt x="0" y="83733"/>
                  </a:lnTo>
                  <a:close/>
                </a:path>
              </a:pathLst>
            </a:custGeom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5704754" y="2498031"/>
            <a:ext cx="4202430" cy="864235"/>
            <a:chOff x="5704754" y="2498031"/>
            <a:chExt cx="4202430" cy="864235"/>
          </a:xfrm>
        </p:grpSpPr>
        <p:sp>
          <p:nvSpPr>
            <p:cNvPr id="29" name="object 29"/>
            <p:cNvSpPr/>
            <p:nvPr/>
          </p:nvSpPr>
          <p:spPr>
            <a:xfrm>
              <a:off x="5704754" y="2504377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704754" y="3029893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704754" y="3355714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2068097" y="2420576"/>
            <a:ext cx="1671955" cy="1185545"/>
            <a:chOff x="2068097" y="2420576"/>
            <a:chExt cx="1671955" cy="1185545"/>
          </a:xfrm>
        </p:grpSpPr>
        <p:sp>
          <p:nvSpPr>
            <p:cNvPr id="34" name="object 34"/>
            <p:cNvSpPr/>
            <p:nvPr/>
          </p:nvSpPr>
          <p:spPr>
            <a:xfrm>
              <a:off x="3616604" y="2420576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80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68097" y="3439566"/>
              <a:ext cx="133705" cy="16601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8075" y="3442322"/>
              <a:ext cx="180339" cy="16050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87067" y="3442326"/>
              <a:ext cx="147497" cy="160502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820987" y="179781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0987" y="428283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Graphic 40" descr="Chess pieces outline">
            <a:extLst>
              <a:ext uri="{FF2B5EF4-FFF2-40B4-BE49-F238E27FC236}">
                <a16:creationId xmlns:a16="http://schemas.microsoft.com/office/drawing/2014/main" id="{2CD09516-9F2E-06CF-0BE0-124F3AE682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88900" y="2587442"/>
            <a:ext cx="324000" cy="324000"/>
          </a:xfrm>
          <a:prstGeom prst="rect">
            <a:avLst/>
          </a:prstGeom>
        </p:spPr>
      </p:pic>
      <p:pic>
        <p:nvPicPr>
          <p:cNvPr id="43" name="Graphic 42" descr="Teacher with solid fill">
            <a:extLst>
              <a:ext uri="{FF2B5EF4-FFF2-40B4-BE49-F238E27FC236}">
                <a16:creationId xmlns:a16="http://schemas.microsoft.com/office/drawing/2014/main" id="{6DF396A5-1C4C-A8A2-05B8-1DD4505B5C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98700" y="2592460"/>
            <a:ext cx="324000" cy="3240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268E1234-9B03-5DEC-EBA9-CDF5ECD8CDDD}"/>
              </a:ext>
            </a:extLst>
          </p:cNvPr>
          <p:cNvSpPr txBox="1"/>
          <p:nvPr/>
        </p:nvSpPr>
        <p:spPr>
          <a:xfrm>
            <a:off x="1536700" y="2590726"/>
            <a:ext cx="9208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spc="-10">
                <a:solidFill>
                  <a:srgbClr val="2E3841"/>
                </a:solidFill>
                <a:latin typeface="Montserrat SemiBold"/>
                <a:cs typeface="Montserrat SemiBold"/>
              </a:rPr>
              <a:t>Strategy</a:t>
            </a:r>
            <a:endParaRPr lang="en-AU" sz="10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9AA06C9-DF62-2A92-4C06-D0EBA756C2FE}"/>
              </a:ext>
            </a:extLst>
          </p:cNvPr>
          <p:cNvSpPr txBox="1"/>
          <p:nvPr/>
        </p:nvSpPr>
        <p:spPr>
          <a:xfrm>
            <a:off x="2566874" y="2648840"/>
            <a:ext cx="1163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spc="-10">
                <a:solidFill>
                  <a:srgbClr val="2E3841"/>
                </a:solidFill>
                <a:latin typeface="Montserrat SemiBold"/>
                <a:cs typeface="Montserrat SemiBold"/>
              </a:rPr>
              <a:t>Accountability</a:t>
            </a:r>
            <a:endParaRPr lang="en-AU" sz="10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1A36DC-AEA8-A45A-96E8-AFA71E7CACD8}"/>
              </a:ext>
            </a:extLst>
          </p:cNvPr>
          <p:cNvSpPr txBox="1"/>
          <p:nvPr/>
        </p:nvSpPr>
        <p:spPr>
          <a:xfrm>
            <a:off x="1559559" y="2059411"/>
            <a:ext cx="2005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>
                <a:solidFill>
                  <a:srgbClr val="2E3841"/>
                </a:solidFill>
                <a:latin typeface="Montserrat"/>
                <a:cs typeface="Montserrat"/>
              </a:rPr>
              <a:t>Help</a:t>
            </a:r>
            <a:r>
              <a:rPr lang="en-AU" sz="10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lang="en-AU" sz="1000">
                <a:solidFill>
                  <a:srgbClr val="2E3841"/>
                </a:solidFill>
                <a:latin typeface="Montserrat"/>
                <a:cs typeface="Montserrat"/>
              </a:rPr>
              <a:t>develop</a:t>
            </a:r>
            <a:r>
              <a:rPr lang="en-AU" sz="10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lang="en-AU" sz="1000" spc="-10">
                <a:solidFill>
                  <a:srgbClr val="2E3841"/>
                </a:solidFill>
                <a:latin typeface="Montserrat"/>
                <a:cs typeface="Montserrat"/>
              </a:rPr>
              <a:t>business:</a:t>
            </a:r>
            <a:endParaRPr lang="en-AU" sz="1000">
              <a:latin typeface="Montserrat"/>
              <a:cs typeface="Montserra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436BA3-B013-9B61-3935-C29C29AFD881}"/>
              </a:ext>
            </a:extLst>
          </p:cNvPr>
          <p:cNvSpPr txBox="1"/>
          <p:nvPr/>
        </p:nvSpPr>
        <p:spPr>
          <a:xfrm>
            <a:off x="1557019" y="2231175"/>
            <a:ext cx="9208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spc="-10">
                <a:solidFill>
                  <a:srgbClr val="2E3841"/>
                </a:solidFill>
                <a:latin typeface="Montserrat SemiBold"/>
                <a:cs typeface="Montserrat SemiBold"/>
              </a:rPr>
              <a:t>People</a:t>
            </a:r>
            <a:endParaRPr lang="en-AU" sz="10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F7BB54E-FB8F-E9AC-7D58-8615071CB1EE}"/>
              </a:ext>
            </a:extLst>
          </p:cNvPr>
          <p:cNvSpPr txBox="1"/>
          <p:nvPr/>
        </p:nvSpPr>
        <p:spPr>
          <a:xfrm>
            <a:off x="2597075" y="2243101"/>
            <a:ext cx="9208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spc="-10">
                <a:solidFill>
                  <a:srgbClr val="2E3841"/>
                </a:solidFill>
                <a:latin typeface="Montserrat SemiBold"/>
                <a:cs typeface="Montserrat SemiBold"/>
              </a:rPr>
              <a:t>Vision</a:t>
            </a:r>
            <a:endParaRPr lang="en-AU" sz="1000"/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AEBCF80C-A63A-180D-9142-CFDBB7EB04A7}"/>
              </a:ext>
            </a:extLst>
          </p:cNvPr>
          <p:cNvGraphicFramePr>
            <a:graphicFrameLocks noGrp="1"/>
          </p:cNvGraphicFramePr>
          <p:nvPr/>
        </p:nvGraphicFramePr>
        <p:xfrm>
          <a:off x="1179513" y="4443945"/>
          <a:ext cx="9101224" cy="2691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0245">
                  <a:extLst>
                    <a:ext uri="{9D8B030D-6E8A-4147-A177-3AD203B41FA5}">
                      <a16:colId xmlns:a16="http://schemas.microsoft.com/office/drawing/2014/main" val="3411652282"/>
                    </a:ext>
                  </a:extLst>
                </a:gridCol>
                <a:gridCol w="1820245">
                  <a:extLst>
                    <a:ext uri="{9D8B030D-6E8A-4147-A177-3AD203B41FA5}">
                      <a16:colId xmlns:a16="http://schemas.microsoft.com/office/drawing/2014/main" val="3926660045"/>
                    </a:ext>
                  </a:extLst>
                </a:gridCol>
                <a:gridCol w="1820245">
                  <a:extLst>
                    <a:ext uri="{9D8B030D-6E8A-4147-A177-3AD203B41FA5}">
                      <a16:colId xmlns:a16="http://schemas.microsoft.com/office/drawing/2014/main" val="3093392345"/>
                    </a:ext>
                  </a:extLst>
                </a:gridCol>
                <a:gridCol w="1820245">
                  <a:extLst>
                    <a:ext uri="{9D8B030D-6E8A-4147-A177-3AD203B41FA5}">
                      <a16:colId xmlns:a16="http://schemas.microsoft.com/office/drawing/2014/main" val="1630437261"/>
                    </a:ext>
                  </a:extLst>
                </a:gridCol>
                <a:gridCol w="1820244">
                  <a:extLst>
                    <a:ext uri="{9D8B030D-6E8A-4147-A177-3AD203B41FA5}">
                      <a16:colId xmlns:a16="http://schemas.microsoft.com/office/drawing/2014/main" val="869090280"/>
                    </a:ext>
                  </a:extLst>
                </a:gridCol>
              </a:tblGrid>
              <a:tr h="232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CHAOS</a:t>
                      </a:r>
                      <a:endParaRPr sz="700" b="1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MEDIOCRITY</a:t>
                      </a:r>
                      <a:endParaRPr sz="700" b="1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700" b="1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EMERGING</a:t>
                      </a:r>
                      <a:r>
                        <a:rPr sz="700" b="1" spc="5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700" b="1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700" b="1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</a:t>
                      </a:r>
                      <a:r>
                        <a:rPr sz="700" b="1" spc="-3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700" b="1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LASTING</a:t>
                      </a:r>
                      <a:r>
                        <a:rPr sz="700" b="1" spc="-5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700" b="1" spc="-1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GREATNESS</a:t>
                      </a:r>
                      <a:endParaRPr sz="700" b="1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19715"/>
                  </a:ext>
                </a:extLst>
              </a:tr>
              <a:tr h="2378895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Take</a:t>
                      </a:r>
                      <a:r>
                        <a:rPr sz="700" spc="-6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Any</a:t>
                      </a:r>
                      <a:r>
                        <a:rPr sz="700" spc="-5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Client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</a:t>
                      </a:r>
                      <a:r>
                        <a:rPr lang="en-AU"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/</a:t>
                      </a:r>
                      <a:r>
                        <a:rPr lang="en-AU"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Processes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700" spc="-2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Negligible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724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Run</a:t>
                      </a:r>
                      <a:r>
                        <a:rPr lang="en-AU"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Around</a:t>
                      </a:r>
                      <a:r>
                        <a:rPr sz="700" spc="-3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700" spc="-3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</a:t>
                      </a:r>
                      <a:r>
                        <a:rPr sz="700" baseline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ike</a:t>
                      </a:r>
                      <a:r>
                        <a:rPr lang="en-AU"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Headless Chook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3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</a:t>
                      </a:r>
                      <a:r>
                        <a:rPr sz="700" spc="2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Everything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23431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700" spc="3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700" spc="3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Books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1686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Lots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 Red</a:t>
                      </a:r>
                      <a:r>
                        <a:rPr lang="en-AU" sz="700" spc="-2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Activity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5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Tax</a:t>
                      </a:r>
                      <a:r>
                        <a:rPr sz="700" spc="-6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Issues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700" spc="-1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lang="en-AU"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or Marketing</a:t>
                      </a:r>
                      <a:r>
                        <a:rPr sz="700" spc="-1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Putting</a:t>
                      </a:r>
                      <a:r>
                        <a:rPr sz="700" spc="5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</a:t>
                      </a:r>
                      <a:r>
                        <a:rPr sz="700" spc="5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Fires</a:t>
                      </a:r>
                      <a:r>
                        <a:rPr lang="en-AU"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Reactive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15925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Decisions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Made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 </a:t>
                      </a:r>
                      <a:r>
                        <a:rPr sz="700" spc="-1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Price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Office</a:t>
                      </a:r>
                      <a:r>
                        <a:rPr sz="700" spc="-7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Looks</a:t>
                      </a:r>
                      <a:r>
                        <a:rPr sz="700" spc="-7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 baseline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Cheap</a:t>
                      </a:r>
                      <a:endParaRPr sz="700" baseline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700" spc="-7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The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Tools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Inconsistent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Beige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Positioning &amp;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Possible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Low</a:t>
                      </a:r>
                      <a:r>
                        <a:rPr lang="en-AU"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 Staff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700" spc="-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Job</a:t>
                      </a:r>
                      <a:r>
                        <a:rPr sz="700" spc="-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Duplication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Things</a:t>
                      </a:r>
                      <a:r>
                        <a:rPr sz="7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ting</a:t>
                      </a:r>
                      <a:r>
                        <a:rPr sz="7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Missed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Low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7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Red/Blue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7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700" spc="-3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First</a:t>
                      </a:r>
                      <a:r>
                        <a:rPr sz="7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7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7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7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</a:t>
                      </a:r>
                      <a:r>
                        <a:rPr sz="700" spc="8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Black</a:t>
                      </a:r>
                      <a:r>
                        <a:rPr sz="700" spc="-4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Activity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Referrals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700" spc="-8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Client Value Proposition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Outsource/Insource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Steady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Less</a:t>
                      </a:r>
                      <a:r>
                        <a:rPr sz="700" spc="-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335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r>
                        <a:rPr sz="7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7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</a:t>
                      </a:r>
                      <a:r>
                        <a:rPr sz="7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Part- time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98500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700" spc="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Has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Coach/Mentor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Second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700" spc="-6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Identified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marR="448945" indent="-99695">
                        <a:lnSpc>
                          <a:spcPct val="117300"/>
                        </a:lnSpc>
                        <a:spcBef>
                          <a:spcPts val="7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700" spc="-6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700" spc="-5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And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r>
                        <a:rPr sz="700" spc="3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lang="en-AU"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Owner Freed Up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r>
                        <a:rPr sz="700" spc="1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Branding Recognisable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700" spc="-8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</a:t>
                      </a:r>
                      <a:r>
                        <a:rPr lang="en-AU" sz="700" spc="-25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alue</a:t>
                      </a:r>
                      <a:r>
                        <a:rPr lang="en-AU"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</a:t>
                      </a:r>
                      <a:r>
                        <a:rPr lang="en-AU" sz="700" spc="-25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roposition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700" spc="-8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Distribution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r>
                        <a:rPr sz="700" spc="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6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700" spc="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Packaging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lang="en-AU"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Staff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Employer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700" spc="-4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Choice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8671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Financial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5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Reporting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Mature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with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r>
                        <a:rPr sz="700" spc="-7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Ethos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700" spc="-6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Lived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lang="en-AU"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Exceptional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Inspiring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Vision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Strong Culture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Higher</a:t>
                      </a:r>
                      <a:r>
                        <a:rPr sz="700" spc="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Purpose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Mentoring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/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Coaching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0815" indent="-99695">
                        <a:lnSpc>
                          <a:spcPct val="1111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Development</a:t>
                      </a:r>
                      <a:r>
                        <a:rPr sz="700" spc="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Plans</a:t>
                      </a:r>
                      <a:r>
                        <a:rPr sz="700" spc="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lang="en-AU"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&amp; Cashflow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sz="700" spc="8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Performing</a:t>
                      </a:r>
                      <a:r>
                        <a:rPr sz="700" spc="7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Talent</a:t>
                      </a:r>
                      <a:r>
                        <a:rPr sz="700" spc="-6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Magnet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Saleable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lang="en-AU"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Plan Implemented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r>
                        <a:rPr sz="700" spc="-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Full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700" spc="-1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70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Contribute</a:t>
                      </a:r>
                      <a:r>
                        <a:rPr sz="700" spc="-25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700" spc="-2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 </a:t>
                      </a:r>
                      <a:r>
                        <a:rPr sz="700" spc="-1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Society</a:t>
                      </a:r>
                      <a:endParaRPr sz="7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67257"/>
                  </a:ext>
                </a:extLst>
              </a:tr>
            </a:tbl>
          </a:graphicData>
        </a:graphic>
      </p:graphicFrame>
      <p:sp>
        <p:nvSpPr>
          <p:cNvPr id="50" name="Arrow: Right 49">
            <a:extLst>
              <a:ext uri="{FF2B5EF4-FFF2-40B4-BE49-F238E27FC236}">
                <a16:creationId xmlns:a16="http://schemas.microsoft.com/office/drawing/2014/main" id="{31E90150-1DFF-23C1-9BFE-208775C3A13F}"/>
              </a:ext>
            </a:extLst>
          </p:cNvPr>
          <p:cNvSpPr/>
          <p:nvPr/>
        </p:nvSpPr>
        <p:spPr>
          <a:xfrm>
            <a:off x="1179513" y="7207250"/>
            <a:ext cx="9101224" cy="228600"/>
          </a:xfrm>
          <a:prstGeom prst="rightArrow">
            <a:avLst/>
          </a:prstGeom>
          <a:solidFill>
            <a:srgbClr val="B68150"/>
          </a:solidFill>
          <a:ln>
            <a:solidFill>
              <a:srgbClr val="B68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7" ma:contentTypeDescription="Create a new document." ma:contentTypeScope="" ma:versionID="bcbe6d68722c58cbdbd82482b205b138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672d1c7999f106b43c3a32151c0578c8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C49649-7DBF-4353-B9DA-8B081097C6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6CB92-1684-4185-AB36-08BA595A0DFC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C43C3D28-4607-4453-88AC-A5C3D0BBA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1355</Words>
  <Application>Microsoft Office PowerPoint</Application>
  <PresentationFormat>Custom</PresentationFormat>
  <Paragraphs>441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Arial</vt:lpstr>
      <vt:lpstr>Arial Narrow</vt:lpstr>
      <vt:lpstr>Calibri</vt:lpstr>
      <vt:lpstr>Montserrat</vt:lpstr>
      <vt:lpstr>Montserrat Medium</vt:lpstr>
      <vt:lpstr>Montserrat SemiBold</vt:lpstr>
      <vt:lpstr>Times New Roman</vt:lpstr>
      <vt:lpstr>Verdana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Meeting Document  August 2023   Jack &amp; Jill Client</vt:lpstr>
      <vt:lpstr>Meeting Agenda</vt:lpstr>
      <vt:lpstr>10-3-Now Revisited</vt:lpstr>
      <vt:lpstr>Chaos to Greatness</vt:lpstr>
      <vt:lpstr>Stages of Development</vt:lpstr>
      <vt:lpstr>Red Blue Black</vt:lpstr>
      <vt:lpstr>Risk Management</vt:lpstr>
      <vt:lpstr>Draft Scope of Work</vt:lpstr>
      <vt:lpstr>Providing business owners with confidence &amp; clarity</vt:lpstr>
      <vt:lpstr>“WHO – not how” - Dan Sullivan – Strategic Coach</vt:lpstr>
      <vt:lpstr>Why An Advisory Board?</vt:lpstr>
      <vt:lpstr>A Best of Breed Team Approach</vt:lpstr>
      <vt:lpstr>Service Offering Options</vt:lpstr>
      <vt:lpstr>Next steps</vt:lpstr>
      <vt:lpstr>Draft Meeting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Month Plan</dc:title>
  <dc:creator>Barton White</dc:creator>
  <cp:lastModifiedBy>Leanne Manning</cp:lastModifiedBy>
  <cp:revision>3</cp:revision>
  <dcterms:created xsi:type="dcterms:W3CDTF">2022-11-03T23:40:29Z</dcterms:created>
  <dcterms:modified xsi:type="dcterms:W3CDTF">2023-08-16T00:32:33Z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