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0693400" cy="7562850"/>
  <p:notesSz cx="10693400" cy="756285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viewProps" Target="viewProps.xml"/><Relationship Id="rId7" Type="http://schemas.openxmlformats.org/officeDocument/2006/relationships/customXml" Target="../customXml/item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5" Type="http://schemas.openxmlformats.org/officeDocument/2006/relationships/tableStyles" Target="tableStyles.xml"/><Relationship Id="rId4" Type="http://schemas.openxmlformats.org/officeDocument/2006/relationships/presProps" Target="pres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rgbClr val="2D3842"/>
                </a:solidFill>
                <a:latin typeface="Montserrat Medium"/>
                <a:cs typeface="Montserrat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2D3842"/>
                </a:solidFill>
                <a:latin typeface="Montserrat Medium"/>
                <a:cs typeface="Montserrat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2D3842"/>
                </a:solidFill>
                <a:latin typeface="Montserrat Medium"/>
                <a:cs typeface="Montserrat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2D3842"/>
                </a:solidFill>
                <a:latin typeface="Montserrat Medium"/>
                <a:cs typeface="Montserrat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-56"/>
            <a:ext cx="10692130" cy="7560309"/>
          </a:xfrm>
          <a:custGeom>
            <a:avLst/>
            <a:gdLst/>
            <a:ahLst/>
            <a:cxnLst/>
            <a:rect l="l" t="t" r="r" b="b"/>
            <a:pathLst>
              <a:path w="10692130" h="7560309">
                <a:moveTo>
                  <a:pt x="10692003" y="0"/>
                </a:moveTo>
                <a:lnTo>
                  <a:pt x="0" y="0"/>
                </a:lnTo>
                <a:lnTo>
                  <a:pt x="0" y="7560056"/>
                </a:lnTo>
                <a:lnTo>
                  <a:pt x="10692003" y="7560056"/>
                </a:lnTo>
                <a:lnTo>
                  <a:pt x="10692003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0" y="-56"/>
            <a:ext cx="10692130" cy="7560309"/>
          </a:xfrm>
          <a:custGeom>
            <a:avLst/>
            <a:gdLst/>
            <a:ahLst/>
            <a:cxnLst/>
            <a:rect l="l" t="t" r="r" b="b"/>
            <a:pathLst>
              <a:path w="10692130" h="7560309">
                <a:moveTo>
                  <a:pt x="0" y="7560056"/>
                </a:moveTo>
                <a:lnTo>
                  <a:pt x="10692003" y="7560056"/>
                </a:lnTo>
                <a:lnTo>
                  <a:pt x="10692003" y="0"/>
                </a:lnTo>
                <a:lnTo>
                  <a:pt x="0" y="0"/>
                </a:lnTo>
                <a:lnTo>
                  <a:pt x="0" y="7560056"/>
                </a:lnTo>
                <a:close/>
              </a:path>
            </a:pathLst>
          </a:custGeom>
          <a:ln w="3175">
            <a:solidFill>
              <a:srgbClr val="C7C7C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3189" y="252476"/>
            <a:ext cx="5593080" cy="574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rgbClr val="2D3842"/>
                </a:solidFill>
                <a:latin typeface="Montserrat Medium"/>
                <a:cs typeface="Montserrat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Why a sounding </a:t>
            </a:r>
            <a:r>
              <a:rPr dirty="0" spc="-10"/>
              <a:t>board?</a:t>
            </a:r>
          </a:p>
        </p:txBody>
      </p:sp>
      <p:sp>
        <p:nvSpPr>
          <p:cNvPr id="3" name="object 3" descr=""/>
          <p:cNvSpPr/>
          <p:nvPr/>
        </p:nvSpPr>
        <p:spPr>
          <a:xfrm>
            <a:off x="5975985" y="1331975"/>
            <a:ext cx="4338320" cy="540385"/>
          </a:xfrm>
          <a:custGeom>
            <a:avLst/>
            <a:gdLst/>
            <a:ahLst/>
            <a:cxnLst/>
            <a:rect l="l" t="t" r="r" b="b"/>
            <a:pathLst>
              <a:path w="4338320" h="540385">
                <a:moveTo>
                  <a:pt x="4338066" y="270002"/>
                </a:moveTo>
                <a:lnTo>
                  <a:pt x="4333710" y="221475"/>
                </a:lnTo>
                <a:lnTo>
                  <a:pt x="4321162" y="175806"/>
                </a:lnTo>
                <a:lnTo>
                  <a:pt x="4301198" y="133743"/>
                </a:lnTo>
                <a:lnTo>
                  <a:pt x="4274553" y="96062"/>
                </a:lnTo>
                <a:lnTo>
                  <a:pt x="4242003" y="63512"/>
                </a:lnTo>
                <a:lnTo>
                  <a:pt x="4204322" y="36868"/>
                </a:lnTo>
                <a:lnTo>
                  <a:pt x="4162260" y="16903"/>
                </a:lnTo>
                <a:lnTo>
                  <a:pt x="4116590" y="4356"/>
                </a:lnTo>
                <a:lnTo>
                  <a:pt x="4068064" y="0"/>
                </a:lnTo>
                <a:lnTo>
                  <a:pt x="270002" y="0"/>
                </a:lnTo>
                <a:lnTo>
                  <a:pt x="221462" y="4356"/>
                </a:lnTo>
                <a:lnTo>
                  <a:pt x="175793" y="16903"/>
                </a:lnTo>
                <a:lnTo>
                  <a:pt x="133731" y="36868"/>
                </a:lnTo>
                <a:lnTo>
                  <a:pt x="96050" y="63512"/>
                </a:lnTo>
                <a:lnTo>
                  <a:pt x="63500" y="96062"/>
                </a:lnTo>
                <a:lnTo>
                  <a:pt x="36855" y="133743"/>
                </a:lnTo>
                <a:lnTo>
                  <a:pt x="16891" y="175806"/>
                </a:lnTo>
                <a:lnTo>
                  <a:pt x="4343" y="221475"/>
                </a:lnTo>
                <a:lnTo>
                  <a:pt x="0" y="270002"/>
                </a:lnTo>
                <a:lnTo>
                  <a:pt x="4343" y="318541"/>
                </a:lnTo>
                <a:lnTo>
                  <a:pt x="16891" y="364210"/>
                </a:lnTo>
                <a:lnTo>
                  <a:pt x="36855" y="406273"/>
                </a:lnTo>
                <a:lnTo>
                  <a:pt x="63500" y="443953"/>
                </a:lnTo>
                <a:lnTo>
                  <a:pt x="96050" y="476504"/>
                </a:lnTo>
                <a:lnTo>
                  <a:pt x="133731" y="503148"/>
                </a:lnTo>
                <a:lnTo>
                  <a:pt x="175793" y="523113"/>
                </a:lnTo>
                <a:lnTo>
                  <a:pt x="221462" y="535660"/>
                </a:lnTo>
                <a:lnTo>
                  <a:pt x="270002" y="540004"/>
                </a:lnTo>
                <a:lnTo>
                  <a:pt x="4068064" y="540004"/>
                </a:lnTo>
                <a:lnTo>
                  <a:pt x="4116590" y="535660"/>
                </a:lnTo>
                <a:lnTo>
                  <a:pt x="4162260" y="523113"/>
                </a:lnTo>
                <a:lnTo>
                  <a:pt x="4204322" y="503148"/>
                </a:lnTo>
                <a:lnTo>
                  <a:pt x="4242003" y="476504"/>
                </a:lnTo>
                <a:lnTo>
                  <a:pt x="4274553" y="443953"/>
                </a:lnTo>
                <a:lnTo>
                  <a:pt x="4301198" y="406273"/>
                </a:lnTo>
                <a:lnTo>
                  <a:pt x="4321162" y="364210"/>
                </a:lnTo>
                <a:lnTo>
                  <a:pt x="4333710" y="318541"/>
                </a:lnTo>
                <a:lnTo>
                  <a:pt x="4338066" y="270002"/>
                </a:lnTo>
                <a:close/>
              </a:path>
            </a:pathLst>
          </a:custGeom>
          <a:solidFill>
            <a:srgbClr val="BAC5D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 txBox="1"/>
          <p:nvPr/>
        </p:nvSpPr>
        <p:spPr>
          <a:xfrm>
            <a:off x="6275959" y="1464691"/>
            <a:ext cx="3919854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solidFill>
                  <a:srgbClr val="2D3842"/>
                </a:solidFill>
                <a:latin typeface="Montserrat"/>
                <a:cs typeface="Montserrat"/>
              </a:rPr>
              <a:t>Have</a:t>
            </a:r>
            <a:r>
              <a:rPr dirty="0" sz="1400" spc="-3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dirty="0" sz="1400">
                <a:solidFill>
                  <a:srgbClr val="2D3842"/>
                </a:solidFill>
                <a:latin typeface="Montserrat"/>
                <a:cs typeface="Montserrat"/>
              </a:rPr>
              <a:t>you</a:t>
            </a:r>
            <a:r>
              <a:rPr dirty="0" sz="1400" spc="-1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dirty="0" sz="1400">
                <a:solidFill>
                  <a:srgbClr val="2D3842"/>
                </a:solidFill>
                <a:latin typeface="Montserrat"/>
                <a:cs typeface="Montserrat"/>
              </a:rPr>
              <a:t>fallen</a:t>
            </a:r>
            <a:r>
              <a:rPr dirty="0" sz="1400" spc="-1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dirty="0" sz="1400">
                <a:solidFill>
                  <a:srgbClr val="2D3842"/>
                </a:solidFill>
                <a:latin typeface="Montserrat"/>
                <a:cs typeface="Montserrat"/>
              </a:rPr>
              <a:t>in</a:t>
            </a:r>
            <a:r>
              <a:rPr dirty="0" sz="1400" spc="-2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dirty="0" sz="1400">
                <a:solidFill>
                  <a:srgbClr val="2D3842"/>
                </a:solidFill>
                <a:latin typeface="Montserrat"/>
                <a:cs typeface="Montserrat"/>
              </a:rPr>
              <a:t>love</a:t>
            </a:r>
            <a:r>
              <a:rPr dirty="0" sz="1400" spc="-2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dirty="0" sz="1400">
                <a:solidFill>
                  <a:srgbClr val="2D3842"/>
                </a:solidFill>
                <a:latin typeface="Montserrat"/>
                <a:cs typeface="Montserrat"/>
              </a:rPr>
              <a:t>with</a:t>
            </a:r>
            <a:r>
              <a:rPr dirty="0" sz="1400" spc="-1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dirty="0" sz="1400">
                <a:solidFill>
                  <a:srgbClr val="2D3842"/>
                </a:solidFill>
                <a:latin typeface="Montserrat"/>
                <a:cs typeface="Montserrat"/>
              </a:rPr>
              <a:t>your</a:t>
            </a:r>
            <a:r>
              <a:rPr dirty="0" sz="1400" spc="-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dirty="0" sz="1400">
                <a:solidFill>
                  <a:srgbClr val="2D3842"/>
                </a:solidFill>
                <a:latin typeface="Montserrat"/>
                <a:cs typeface="Montserrat"/>
              </a:rPr>
              <a:t>own</a:t>
            </a:r>
            <a:r>
              <a:rPr dirty="0" sz="1400" spc="-2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dirty="0" sz="1400" spc="-10">
                <a:solidFill>
                  <a:srgbClr val="2D3842"/>
                </a:solidFill>
                <a:latin typeface="Montserrat"/>
                <a:cs typeface="Montserrat"/>
              </a:rPr>
              <a:t>story?</a:t>
            </a:r>
            <a:endParaRPr sz="1400">
              <a:latin typeface="Montserrat"/>
              <a:cs typeface="Montserrat"/>
            </a:endParaRPr>
          </a:p>
        </p:txBody>
      </p:sp>
      <p:grpSp>
        <p:nvGrpSpPr>
          <p:cNvPr id="5" name="object 5" descr=""/>
          <p:cNvGrpSpPr/>
          <p:nvPr/>
        </p:nvGrpSpPr>
        <p:grpSpPr>
          <a:xfrm>
            <a:off x="6123749" y="6735813"/>
            <a:ext cx="4341495" cy="543560"/>
            <a:chOff x="6123749" y="6735813"/>
            <a:chExt cx="4341495" cy="543560"/>
          </a:xfrm>
        </p:grpSpPr>
        <p:sp>
          <p:nvSpPr>
            <p:cNvPr id="6" name="object 6" descr=""/>
            <p:cNvSpPr/>
            <p:nvPr/>
          </p:nvSpPr>
          <p:spPr>
            <a:xfrm>
              <a:off x="6125338" y="6737401"/>
              <a:ext cx="4338320" cy="540385"/>
            </a:xfrm>
            <a:custGeom>
              <a:avLst/>
              <a:gdLst/>
              <a:ahLst/>
              <a:cxnLst/>
              <a:rect l="l" t="t" r="r" b="b"/>
              <a:pathLst>
                <a:path w="4338320" h="540384">
                  <a:moveTo>
                    <a:pt x="4068062" y="0"/>
                  </a:moveTo>
                  <a:lnTo>
                    <a:pt x="270000" y="0"/>
                  </a:lnTo>
                  <a:lnTo>
                    <a:pt x="221477" y="4349"/>
                  </a:lnTo>
                  <a:lnTo>
                    <a:pt x="175810" y="16891"/>
                  </a:lnTo>
                  <a:lnTo>
                    <a:pt x="133762" y="36861"/>
                  </a:lnTo>
                  <a:lnTo>
                    <a:pt x="96090" y="63499"/>
                  </a:lnTo>
                  <a:lnTo>
                    <a:pt x="63557" y="96040"/>
                  </a:lnTo>
                  <a:lnTo>
                    <a:pt x="36921" y="133724"/>
                  </a:lnTo>
                  <a:lnTo>
                    <a:pt x="16942" y="175787"/>
                  </a:lnTo>
                  <a:lnTo>
                    <a:pt x="4382" y="221467"/>
                  </a:lnTo>
                  <a:lnTo>
                    <a:pt x="0" y="270002"/>
                  </a:lnTo>
                  <a:lnTo>
                    <a:pt x="4350" y="318536"/>
                  </a:lnTo>
                  <a:lnTo>
                    <a:pt x="16896" y="364216"/>
                  </a:lnTo>
                  <a:lnTo>
                    <a:pt x="36872" y="406279"/>
                  </a:lnTo>
                  <a:lnTo>
                    <a:pt x="63515" y="443963"/>
                  </a:lnTo>
                  <a:lnTo>
                    <a:pt x="96063" y="476504"/>
                  </a:lnTo>
                  <a:lnTo>
                    <a:pt x="133752" y="503142"/>
                  </a:lnTo>
                  <a:lnTo>
                    <a:pt x="175820" y="523112"/>
                  </a:lnTo>
                  <a:lnTo>
                    <a:pt x="221514" y="535654"/>
                  </a:lnTo>
                  <a:lnTo>
                    <a:pt x="270000" y="540004"/>
                  </a:lnTo>
                  <a:lnTo>
                    <a:pt x="4068062" y="540004"/>
                  </a:lnTo>
                  <a:lnTo>
                    <a:pt x="4116604" y="535650"/>
                  </a:lnTo>
                  <a:lnTo>
                    <a:pt x="4162281" y="523106"/>
                  </a:lnTo>
                  <a:lnTo>
                    <a:pt x="4204341" y="503133"/>
                  </a:lnTo>
                  <a:lnTo>
                    <a:pt x="4242022" y="476495"/>
                  </a:lnTo>
                  <a:lnTo>
                    <a:pt x="4274563" y="443953"/>
                  </a:lnTo>
                  <a:lnTo>
                    <a:pt x="4301201" y="406271"/>
                  </a:lnTo>
                  <a:lnTo>
                    <a:pt x="4321172" y="364210"/>
                  </a:lnTo>
                  <a:lnTo>
                    <a:pt x="4333714" y="318532"/>
                  </a:lnTo>
                  <a:lnTo>
                    <a:pt x="4338063" y="269989"/>
                  </a:lnTo>
                  <a:lnTo>
                    <a:pt x="4333711" y="221458"/>
                  </a:lnTo>
                  <a:lnTo>
                    <a:pt x="4321167" y="175781"/>
                  </a:lnTo>
                  <a:lnTo>
                    <a:pt x="4301194" y="133720"/>
                  </a:lnTo>
                  <a:lnTo>
                    <a:pt x="4274555" y="96038"/>
                  </a:lnTo>
                  <a:lnTo>
                    <a:pt x="4242011" y="63498"/>
                  </a:lnTo>
                  <a:lnTo>
                    <a:pt x="4204328" y="36861"/>
                  </a:lnTo>
                  <a:lnTo>
                    <a:pt x="4162266" y="16891"/>
                  </a:lnTo>
                  <a:lnTo>
                    <a:pt x="4116590" y="4349"/>
                  </a:lnTo>
                  <a:lnTo>
                    <a:pt x="4068062" y="0"/>
                  </a:lnTo>
                  <a:close/>
                </a:path>
              </a:pathLst>
            </a:custGeom>
            <a:solidFill>
              <a:srgbClr val="B681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6125336" y="6737401"/>
              <a:ext cx="4338320" cy="540385"/>
            </a:xfrm>
            <a:custGeom>
              <a:avLst/>
              <a:gdLst/>
              <a:ahLst/>
              <a:cxnLst/>
              <a:rect l="l" t="t" r="r" b="b"/>
              <a:pathLst>
                <a:path w="4338320" h="540384">
                  <a:moveTo>
                    <a:pt x="270001" y="540004"/>
                  </a:moveTo>
                  <a:lnTo>
                    <a:pt x="4068064" y="540004"/>
                  </a:lnTo>
                  <a:lnTo>
                    <a:pt x="4116591" y="535654"/>
                  </a:lnTo>
                  <a:lnTo>
                    <a:pt x="4162268" y="523112"/>
                  </a:lnTo>
                  <a:lnTo>
                    <a:pt x="4204330" y="503142"/>
                  </a:lnTo>
                  <a:lnTo>
                    <a:pt x="4242014" y="476504"/>
                  </a:lnTo>
                  <a:lnTo>
                    <a:pt x="4274558" y="443963"/>
                  </a:lnTo>
                  <a:lnTo>
                    <a:pt x="4301198" y="406279"/>
                  </a:lnTo>
                  <a:lnTo>
                    <a:pt x="4321171" y="364216"/>
                  </a:lnTo>
                  <a:lnTo>
                    <a:pt x="4333715" y="318536"/>
                  </a:lnTo>
                  <a:lnTo>
                    <a:pt x="4338066" y="270002"/>
                  </a:lnTo>
                  <a:lnTo>
                    <a:pt x="4333715" y="221467"/>
                  </a:lnTo>
                  <a:lnTo>
                    <a:pt x="4321171" y="175787"/>
                  </a:lnTo>
                  <a:lnTo>
                    <a:pt x="4301198" y="133724"/>
                  </a:lnTo>
                  <a:lnTo>
                    <a:pt x="4274558" y="96040"/>
                  </a:lnTo>
                  <a:lnTo>
                    <a:pt x="4242014" y="63499"/>
                  </a:lnTo>
                  <a:lnTo>
                    <a:pt x="4204330" y="36861"/>
                  </a:lnTo>
                  <a:lnTo>
                    <a:pt x="4162268" y="16891"/>
                  </a:lnTo>
                  <a:lnTo>
                    <a:pt x="4116591" y="4349"/>
                  </a:lnTo>
                  <a:lnTo>
                    <a:pt x="4068064" y="0"/>
                  </a:lnTo>
                  <a:lnTo>
                    <a:pt x="270001" y="0"/>
                  </a:lnTo>
                  <a:lnTo>
                    <a:pt x="221478" y="4349"/>
                  </a:lnTo>
                  <a:lnTo>
                    <a:pt x="175812" y="16891"/>
                  </a:lnTo>
                  <a:lnTo>
                    <a:pt x="133763" y="36861"/>
                  </a:lnTo>
                  <a:lnTo>
                    <a:pt x="96093" y="63498"/>
                  </a:lnTo>
                  <a:lnTo>
                    <a:pt x="63559" y="96038"/>
                  </a:lnTo>
                  <a:lnTo>
                    <a:pt x="36924" y="133720"/>
                  </a:lnTo>
                  <a:lnTo>
                    <a:pt x="16945" y="175781"/>
                  </a:lnTo>
                  <a:lnTo>
                    <a:pt x="4384" y="221458"/>
                  </a:lnTo>
                  <a:lnTo>
                    <a:pt x="0" y="269989"/>
                  </a:lnTo>
                  <a:lnTo>
                    <a:pt x="4350" y="318532"/>
                  </a:lnTo>
                  <a:lnTo>
                    <a:pt x="16894" y="364210"/>
                  </a:lnTo>
                  <a:lnTo>
                    <a:pt x="36867" y="406271"/>
                  </a:lnTo>
                  <a:lnTo>
                    <a:pt x="63507" y="443953"/>
                  </a:lnTo>
                  <a:lnTo>
                    <a:pt x="96051" y="476495"/>
                  </a:lnTo>
                  <a:lnTo>
                    <a:pt x="133735" y="503133"/>
                  </a:lnTo>
                  <a:lnTo>
                    <a:pt x="175797" y="523106"/>
                  </a:lnTo>
                  <a:lnTo>
                    <a:pt x="221474" y="535650"/>
                  </a:lnTo>
                  <a:lnTo>
                    <a:pt x="270001" y="540004"/>
                  </a:lnTo>
                  <a:close/>
                </a:path>
              </a:pathLst>
            </a:custGeom>
            <a:ln w="3175">
              <a:solidFill>
                <a:srgbClr val="C7C7C7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6125338" y="6737401"/>
              <a:ext cx="4338320" cy="540385"/>
            </a:xfrm>
            <a:custGeom>
              <a:avLst/>
              <a:gdLst/>
              <a:ahLst/>
              <a:cxnLst/>
              <a:rect l="l" t="t" r="r" b="b"/>
              <a:pathLst>
                <a:path w="4338320" h="540384">
                  <a:moveTo>
                    <a:pt x="4068062" y="0"/>
                  </a:moveTo>
                  <a:lnTo>
                    <a:pt x="270000" y="0"/>
                  </a:lnTo>
                  <a:lnTo>
                    <a:pt x="221477" y="4349"/>
                  </a:lnTo>
                  <a:lnTo>
                    <a:pt x="175810" y="16891"/>
                  </a:lnTo>
                  <a:lnTo>
                    <a:pt x="133762" y="36861"/>
                  </a:lnTo>
                  <a:lnTo>
                    <a:pt x="96090" y="63499"/>
                  </a:lnTo>
                  <a:lnTo>
                    <a:pt x="63557" y="96040"/>
                  </a:lnTo>
                  <a:lnTo>
                    <a:pt x="36921" y="133724"/>
                  </a:lnTo>
                  <a:lnTo>
                    <a:pt x="16942" y="175787"/>
                  </a:lnTo>
                  <a:lnTo>
                    <a:pt x="4382" y="221467"/>
                  </a:lnTo>
                  <a:lnTo>
                    <a:pt x="0" y="270002"/>
                  </a:lnTo>
                  <a:lnTo>
                    <a:pt x="4350" y="318536"/>
                  </a:lnTo>
                  <a:lnTo>
                    <a:pt x="16896" y="364216"/>
                  </a:lnTo>
                  <a:lnTo>
                    <a:pt x="36872" y="406279"/>
                  </a:lnTo>
                  <a:lnTo>
                    <a:pt x="63515" y="443963"/>
                  </a:lnTo>
                  <a:lnTo>
                    <a:pt x="96063" y="476504"/>
                  </a:lnTo>
                  <a:lnTo>
                    <a:pt x="133752" y="503142"/>
                  </a:lnTo>
                  <a:lnTo>
                    <a:pt x="175820" y="523112"/>
                  </a:lnTo>
                  <a:lnTo>
                    <a:pt x="221514" y="535654"/>
                  </a:lnTo>
                  <a:lnTo>
                    <a:pt x="270000" y="540004"/>
                  </a:lnTo>
                  <a:lnTo>
                    <a:pt x="4068062" y="540004"/>
                  </a:lnTo>
                  <a:lnTo>
                    <a:pt x="4116604" y="535650"/>
                  </a:lnTo>
                  <a:lnTo>
                    <a:pt x="4162281" y="523106"/>
                  </a:lnTo>
                  <a:lnTo>
                    <a:pt x="4204341" y="503133"/>
                  </a:lnTo>
                  <a:lnTo>
                    <a:pt x="4242022" y="476495"/>
                  </a:lnTo>
                  <a:lnTo>
                    <a:pt x="4274563" y="443953"/>
                  </a:lnTo>
                  <a:lnTo>
                    <a:pt x="4301201" y="406271"/>
                  </a:lnTo>
                  <a:lnTo>
                    <a:pt x="4321172" y="364210"/>
                  </a:lnTo>
                  <a:lnTo>
                    <a:pt x="4333714" y="318532"/>
                  </a:lnTo>
                  <a:lnTo>
                    <a:pt x="4338063" y="269989"/>
                  </a:lnTo>
                  <a:lnTo>
                    <a:pt x="4333711" y="221458"/>
                  </a:lnTo>
                  <a:lnTo>
                    <a:pt x="4321167" y="175781"/>
                  </a:lnTo>
                  <a:lnTo>
                    <a:pt x="4301194" y="133720"/>
                  </a:lnTo>
                  <a:lnTo>
                    <a:pt x="4274555" y="96038"/>
                  </a:lnTo>
                  <a:lnTo>
                    <a:pt x="4242011" y="63498"/>
                  </a:lnTo>
                  <a:lnTo>
                    <a:pt x="4204328" y="36861"/>
                  </a:lnTo>
                  <a:lnTo>
                    <a:pt x="4162266" y="16891"/>
                  </a:lnTo>
                  <a:lnTo>
                    <a:pt x="4116590" y="4349"/>
                  </a:lnTo>
                  <a:lnTo>
                    <a:pt x="4068062" y="0"/>
                  </a:lnTo>
                  <a:close/>
                </a:path>
              </a:pathLst>
            </a:custGeom>
            <a:solidFill>
              <a:srgbClr val="B681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6125336" y="6737401"/>
              <a:ext cx="4338320" cy="540385"/>
            </a:xfrm>
            <a:custGeom>
              <a:avLst/>
              <a:gdLst/>
              <a:ahLst/>
              <a:cxnLst/>
              <a:rect l="l" t="t" r="r" b="b"/>
              <a:pathLst>
                <a:path w="4338320" h="540384">
                  <a:moveTo>
                    <a:pt x="270001" y="540004"/>
                  </a:moveTo>
                  <a:lnTo>
                    <a:pt x="4068064" y="540004"/>
                  </a:lnTo>
                  <a:lnTo>
                    <a:pt x="4116591" y="535654"/>
                  </a:lnTo>
                  <a:lnTo>
                    <a:pt x="4162268" y="523112"/>
                  </a:lnTo>
                  <a:lnTo>
                    <a:pt x="4204330" y="503142"/>
                  </a:lnTo>
                  <a:lnTo>
                    <a:pt x="4242014" y="476504"/>
                  </a:lnTo>
                  <a:lnTo>
                    <a:pt x="4274558" y="443963"/>
                  </a:lnTo>
                  <a:lnTo>
                    <a:pt x="4301198" y="406279"/>
                  </a:lnTo>
                  <a:lnTo>
                    <a:pt x="4321171" y="364216"/>
                  </a:lnTo>
                  <a:lnTo>
                    <a:pt x="4333715" y="318536"/>
                  </a:lnTo>
                  <a:lnTo>
                    <a:pt x="4338066" y="270002"/>
                  </a:lnTo>
                  <a:lnTo>
                    <a:pt x="4333715" y="221467"/>
                  </a:lnTo>
                  <a:lnTo>
                    <a:pt x="4321171" y="175787"/>
                  </a:lnTo>
                  <a:lnTo>
                    <a:pt x="4301198" y="133724"/>
                  </a:lnTo>
                  <a:lnTo>
                    <a:pt x="4274558" y="96040"/>
                  </a:lnTo>
                  <a:lnTo>
                    <a:pt x="4242014" y="63499"/>
                  </a:lnTo>
                  <a:lnTo>
                    <a:pt x="4204330" y="36861"/>
                  </a:lnTo>
                  <a:lnTo>
                    <a:pt x="4162268" y="16891"/>
                  </a:lnTo>
                  <a:lnTo>
                    <a:pt x="4116591" y="4349"/>
                  </a:lnTo>
                  <a:lnTo>
                    <a:pt x="4068064" y="0"/>
                  </a:lnTo>
                  <a:lnTo>
                    <a:pt x="270001" y="0"/>
                  </a:lnTo>
                  <a:lnTo>
                    <a:pt x="221478" y="4349"/>
                  </a:lnTo>
                  <a:lnTo>
                    <a:pt x="175812" y="16891"/>
                  </a:lnTo>
                  <a:lnTo>
                    <a:pt x="133763" y="36861"/>
                  </a:lnTo>
                  <a:lnTo>
                    <a:pt x="96093" y="63498"/>
                  </a:lnTo>
                  <a:lnTo>
                    <a:pt x="63559" y="96038"/>
                  </a:lnTo>
                  <a:lnTo>
                    <a:pt x="36924" y="133720"/>
                  </a:lnTo>
                  <a:lnTo>
                    <a:pt x="16945" y="175781"/>
                  </a:lnTo>
                  <a:lnTo>
                    <a:pt x="4384" y="221458"/>
                  </a:lnTo>
                  <a:lnTo>
                    <a:pt x="0" y="269989"/>
                  </a:lnTo>
                  <a:lnTo>
                    <a:pt x="4350" y="318532"/>
                  </a:lnTo>
                  <a:lnTo>
                    <a:pt x="16894" y="364210"/>
                  </a:lnTo>
                  <a:lnTo>
                    <a:pt x="36867" y="406271"/>
                  </a:lnTo>
                  <a:lnTo>
                    <a:pt x="63507" y="443953"/>
                  </a:lnTo>
                  <a:lnTo>
                    <a:pt x="96051" y="476495"/>
                  </a:lnTo>
                  <a:lnTo>
                    <a:pt x="133735" y="503133"/>
                  </a:lnTo>
                  <a:lnTo>
                    <a:pt x="175797" y="523106"/>
                  </a:lnTo>
                  <a:lnTo>
                    <a:pt x="221474" y="535650"/>
                  </a:lnTo>
                  <a:lnTo>
                    <a:pt x="270001" y="540004"/>
                  </a:lnTo>
                  <a:close/>
                </a:path>
              </a:pathLst>
            </a:custGeom>
            <a:ln w="3175">
              <a:solidFill>
                <a:srgbClr val="C7C7C7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 descr=""/>
          <p:cNvSpPr txBox="1"/>
          <p:nvPr/>
        </p:nvSpPr>
        <p:spPr>
          <a:xfrm>
            <a:off x="6588379" y="6862368"/>
            <a:ext cx="349948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solidFill>
                  <a:srgbClr val="FDFFFF"/>
                </a:solidFill>
                <a:latin typeface="Montserrat"/>
                <a:cs typeface="Montserrat"/>
              </a:rPr>
              <a:t>Who</a:t>
            </a:r>
            <a:r>
              <a:rPr dirty="0" sz="1400" spc="-20">
                <a:solidFill>
                  <a:srgbClr val="FDFFFF"/>
                </a:solidFill>
                <a:latin typeface="Montserrat"/>
                <a:cs typeface="Montserrat"/>
              </a:rPr>
              <a:t> </a:t>
            </a:r>
            <a:r>
              <a:rPr dirty="0" sz="1400">
                <a:solidFill>
                  <a:srgbClr val="FDFFFF"/>
                </a:solidFill>
                <a:latin typeface="Montserrat"/>
                <a:cs typeface="Montserrat"/>
              </a:rPr>
              <a:t>can</a:t>
            </a:r>
            <a:r>
              <a:rPr dirty="0" sz="1400" spc="-15">
                <a:solidFill>
                  <a:srgbClr val="FDFFFF"/>
                </a:solidFill>
                <a:latin typeface="Montserrat"/>
                <a:cs typeface="Montserrat"/>
              </a:rPr>
              <a:t> </a:t>
            </a:r>
            <a:r>
              <a:rPr dirty="0" sz="1400">
                <a:solidFill>
                  <a:srgbClr val="FDFFFF"/>
                </a:solidFill>
                <a:latin typeface="Montserrat"/>
                <a:cs typeface="Montserrat"/>
              </a:rPr>
              <a:t>you</a:t>
            </a:r>
            <a:r>
              <a:rPr dirty="0" sz="1400" spc="-20">
                <a:solidFill>
                  <a:srgbClr val="FDFFFF"/>
                </a:solidFill>
                <a:latin typeface="Montserrat"/>
                <a:cs typeface="Montserrat"/>
              </a:rPr>
              <a:t> </a:t>
            </a:r>
            <a:r>
              <a:rPr dirty="0" sz="1400">
                <a:solidFill>
                  <a:srgbClr val="FDFFFF"/>
                </a:solidFill>
                <a:latin typeface="Montserrat"/>
                <a:cs typeface="Montserrat"/>
              </a:rPr>
              <a:t>“talk</a:t>
            </a:r>
            <a:r>
              <a:rPr dirty="0" sz="1400" spc="-20">
                <a:solidFill>
                  <a:srgbClr val="FDFFFF"/>
                </a:solidFill>
                <a:latin typeface="Montserrat"/>
                <a:cs typeface="Montserrat"/>
              </a:rPr>
              <a:t> </a:t>
            </a:r>
            <a:r>
              <a:rPr dirty="0" sz="1400">
                <a:solidFill>
                  <a:srgbClr val="FDFFFF"/>
                </a:solidFill>
                <a:latin typeface="Montserrat"/>
                <a:cs typeface="Montserrat"/>
              </a:rPr>
              <a:t>to”</a:t>
            </a:r>
            <a:r>
              <a:rPr dirty="0" sz="1400" spc="-15">
                <a:solidFill>
                  <a:srgbClr val="FDFFFF"/>
                </a:solidFill>
                <a:latin typeface="Montserrat"/>
                <a:cs typeface="Montserrat"/>
              </a:rPr>
              <a:t> </a:t>
            </a:r>
            <a:r>
              <a:rPr dirty="0" sz="1400">
                <a:solidFill>
                  <a:srgbClr val="FDFFFF"/>
                </a:solidFill>
                <a:latin typeface="Montserrat"/>
                <a:cs typeface="Montserrat"/>
              </a:rPr>
              <a:t>without</a:t>
            </a:r>
            <a:r>
              <a:rPr dirty="0" sz="1400" spc="-15">
                <a:solidFill>
                  <a:srgbClr val="FDFFFF"/>
                </a:solidFill>
                <a:latin typeface="Montserrat"/>
                <a:cs typeface="Montserrat"/>
              </a:rPr>
              <a:t> </a:t>
            </a:r>
            <a:r>
              <a:rPr dirty="0" sz="1400" spc="-10">
                <a:solidFill>
                  <a:srgbClr val="FDFFFF"/>
                </a:solidFill>
                <a:latin typeface="Montserrat"/>
                <a:cs typeface="Montserrat"/>
              </a:rPr>
              <a:t>conflict?</a:t>
            </a:r>
            <a:endParaRPr sz="1400">
              <a:latin typeface="Montserrat"/>
              <a:cs typeface="Montserrat"/>
            </a:endParaRPr>
          </a:p>
        </p:txBody>
      </p:sp>
      <p:grpSp>
        <p:nvGrpSpPr>
          <p:cNvPr id="11" name="object 11" descr=""/>
          <p:cNvGrpSpPr/>
          <p:nvPr/>
        </p:nvGrpSpPr>
        <p:grpSpPr>
          <a:xfrm>
            <a:off x="2631757" y="228663"/>
            <a:ext cx="7421880" cy="6163310"/>
            <a:chOff x="2631757" y="228663"/>
            <a:chExt cx="7421880" cy="6163310"/>
          </a:xfrm>
        </p:grpSpPr>
        <p:pic>
          <p:nvPicPr>
            <p:cNvPr id="12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820023" y="228663"/>
              <a:ext cx="1233004" cy="444500"/>
            </a:xfrm>
            <a:prstGeom prst="rect">
              <a:avLst/>
            </a:prstGeom>
          </p:spPr>
        </p:pic>
        <p:sp>
          <p:nvSpPr>
            <p:cNvPr id="13" name="object 13" descr=""/>
            <p:cNvSpPr/>
            <p:nvPr/>
          </p:nvSpPr>
          <p:spPr>
            <a:xfrm>
              <a:off x="2633345" y="5850001"/>
              <a:ext cx="5893435" cy="540385"/>
            </a:xfrm>
            <a:custGeom>
              <a:avLst/>
              <a:gdLst/>
              <a:ahLst/>
              <a:cxnLst/>
              <a:rect l="l" t="t" r="r" b="b"/>
              <a:pathLst>
                <a:path w="5893434" h="540385">
                  <a:moveTo>
                    <a:pt x="5623306" y="0"/>
                  </a:moveTo>
                  <a:lnTo>
                    <a:pt x="270002" y="0"/>
                  </a:lnTo>
                  <a:lnTo>
                    <a:pt x="221440" y="4350"/>
                  </a:lnTo>
                  <a:lnTo>
                    <a:pt x="175746" y="16894"/>
                  </a:lnTo>
                  <a:lnTo>
                    <a:pt x="133679" y="36867"/>
                  </a:lnTo>
                  <a:lnTo>
                    <a:pt x="95999" y="63507"/>
                  </a:lnTo>
                  <a:lnTo>
                    <a:pt x="63465" y="96051"/>
                  </a:lnTo>
                  <a:lnTo>
                    <a:pt x="36839" y="133735"/>
                  </a:lnTo>
                  <a:lnTo>
                    <a:pt x="16879" y="175797"/>
                  </a:lnTo>
                  <a:lnTo>
                    <a:pt x="4346" y="221474"/>
                  </a:lnTo>
                  <a:lnTo>
                    <a:pt x="0" y="270001"/>
                  </a:lnTo>
                  <a:lnTo>
                    <a:pt x="4346" y="318529"/>
                  </a:lnTo>
                  <a:lnTo>
                    <a:pt x="16880" y="364206"/>
                  </a:lnTo>
                  <a:lnTo>
                    <a:pt x="36841" y="406268"/>
                  </a:lnTo>
                  <a:lnTo>
                    <a:pt x="63470" y="443952"/>
                  </a:lnTo>
                  <a:lnTo>
                    <a:pt x="96006" y="476496"/>
                  </a:lnTo>
                  <a:lnTo>
                    <a:pt x="133691" y="503136"/>
                  </a:lnTo>
                  <a:lnTo>
                    <a:pt x="175765" y="523109"/>
                  </a:lnTo>
                  <a:lnTo>
                    <a:pt x="221477" y="535653"/>
                  </a:lnTo>
                  <a:lnTo>
                    <a:pt x="270002" y="540004"/>
                  </a:lnTo>
                  <a:lnTo>
                    <a:pt x="5623306" y="540004"/>
                  </a:lnTo>
                  <a:lnTo>
                    <a:pt x="5671879" y="535649"/>
                  </a:lnTo>
                  <a:lnTo>
                    <a:pt x="5717572" y="523104"/>
                  </a:lnTo>
                  <a:lnTo>
                    <a:pt x="5759636" y="503130"/>
                  </a:lnTo>
                  <a:lnTo>
                    <a:pt x="5797314" y="476491"/>
                  </a:lnTo>
                  <a:lnTo>
                    <a:pt x="5829845" y="443948"/>
                  </a:lnTo>
                  <a:lnTo>
                    <a:pt x="5856469" y="406265"/>
                  </a:lnTo>
                  <a:lnTo>
                    <a:pt x="5876428" y="364204"/>
                  </a:lnTo>
                  <a:lnTo>
                    <a:pt x="5888961" y="318529"/>
                  </a:lnTo>
                  <a:lnTo>
                    <a:pt x="5893308" y="270001"/>
                  </a:lnTo>
                  <a:lnTo>
                    <a:pt x="5888961" y="221474"/>
                  </a:lnTo>
                  <a:lnTo>
                    <a:pt x="5876428" y="175797"/>
                  </a:lnTo>
                  <a:lnTo>
                    <a:pt x="5856468" y="133735"/>
                  </a:lnTo>
                  <a:lnTo>
                    <a:pt x="5829842" y="96051"/>
                  </a:lnTo>
                  <a:lnTo>
                    <a:pt x="5797308" y="63507"/>
                  </a:lnTo>
                  <a:lnTo>
                    <a:pt x="5759628" y="36867"/>
                  </a:lnTo>
                  <a:lnTo>
                    <a:pt x="5717561" y="16894"/>
                  </a:lnTo>
                  <a:lnTo>
                    <a:pt x="5671867" y="4350"/>
                  </a:lnTo>
                  <a:lnTo>
                    <a:pt x="5623306" y="0"/>
                  </a:lnTo>
                  <a:close/>
                </a:path>
              </a:pathLst>
            </a:custGeom>
            <a:solidFill>
              <a:srgbClr val="DEBBD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2633345" y="5850001"/>
              <a:ext cx="5893435" cy="540385"/>
            </a:xfrm>
            <a:custGeom>
              <a:avLst/>
              <a:gdLst/>
              <a:ahLst/>
              <a:cxnLst/>
              <a:rect l="l" t="t" r="r" b="b"/>
              <a:pathLst>
                <a:path w="5893434" h="540385">
                  <a:moveTo>
                    <a:pt x="270002" y="540004"/>
                  </a:moveTo>
                  <a:lnTo>
                    <a:pt x="5623306" y="540004"/>
                  </a:lnTo>
                  <a:lnTo>
                    <a:pt x="5671867" y="535653"/>
                  </a:lnTo>
                  <a:lnTo>
                    <a:pt x="5717561" y="523109"/>
                  </a:lnTo>
                  <a:lnTo>
                    <a:pt x="5759628" y="503136"/>
                  </a:lnTo>
                  <a:lnTo>
                    <a:pt x="5797308" y="476496"/>
                  </a:lnTo>
                  <a:lnTo>
                    <a:pt x="5829842" y="443952"/>
                  </a:lnTo>
                  <a:lnTo>
                    <a:pt x="5856468" y="406268"/>
                  </a:lnTo>
                  <a:lnTo>
                    <a:pt x="5876428" y="364206"/>
                  </a:lnTo>
                  <a:lnTo>
                    <a:pt x="5888961" y="318529"/>
                  </a:lnTo>
                  <a:lnTo>
                    <a:pt x="5893308" y="270001"/>
                  </a:lnTo>
                  <a:lnTo>
                    <a:pt x="5888961" y="221474"/>
                  </a:lnTo>
                  <a:lnTo>
                    <a:pt x="5876428" y="175797"/>
                  </a:lnTo>
                  <a:lnTo>
                    <a:pt x="5856468" y="133735"/>
                  </a:lnTo>
                  <a:lnTo>
                    <a:pt x="5829842" y="96051"/>
                  </a:lnTo>
                  <a:lnTo>
                    <a:pt x="5797308" y="63507"/>
                  </a:lnTo>
                  <a:lnTo>
                    <a:pt x="5759628" y="36867"/>
                  </a:lnTo>
                  <a:lnTo>
                    <a:pt x="5717561" y="16894"/>
                  </a:lnTo>
                  <a:lnTo>
                    <a:pt x="5671867" y="4350"/>
                  </a:lnTo>
                  <a:lnTo>
                    <a:pt x="5623306" y="0"/>
                  </a:lnTo>
                  <a:lnTo>
                    <a:pt x="270002" y="0"/>
                  </a:lnTo>
                  <a:lnTo>
                    <a:pt x="221440" y="4350"/>
                  </a:lnTo>
                  <a:lnTo>
                    <a:pt x="175746" y="16894"/>
                  </a:lnTo>
                  <a:lnTo>
                    <a:pt x="133679" y="36867"/>
                  </a:lnTo>
                  <a:lnTo>
                    <a:pt x="95999" y="63507"/>
                  </a:lnTo>
                  <a:lnTo>
                    <a:pt x="63465" y="96051"/>
                  </a:lnTo>
                  <a:lnTo>
                    <a:pt x="36839" y="133735"/>
                  </a:lnTo>
                  <a:lnTo>
                    <a:pt x="16879" y="175797"/>
                  </a:lnTo>
                  <a:lnTo>
                    <a:pt x="4346" y="221474"/>
                  </a:lnTo>
                  <a:lnTo>
                    <a:pt x="0" y="270001"/>
                  </a:lnTo>
                  <a:lnTo>
                    <a:pt x="4346" y="318529"/>
                  </a:lnTo>
                  <a:lnTo>
                    <a:pt x="16879" y="364204"/>
                  </a:lnTo>
                  <a:lnTo>
                    <a:pt x="36839" y="406265"/>
                  </a:lnTo>
                  <a:lnTo>
                    <a:pt x="63465" y="443948"/>
                  </a:lnTo>
                  <a:lnTo>
                    <a:pt x="95999" y="476491"/>
                  </a:lnTo>
                  <a:lnTo>
                    <a:pt x="133679" y="503130"/>
                  </a:lnTo>
                  <a:lnTo>
                    <a:pt x="175746" y="523104"/>
                  </a:lnTo>
                  <a:lnTo>
                    <a:pt x="221440" y="535649"/>
                  </a:lnTo>
                  <a:lnTo>
                    <a:pt x="270002" y="540004"/>
                  </a:lnTo>
                  <a:close/>
                </a:path>
              </a:pathLst>
            </a:custGeom>
            <a:ln w="3175">
              <a:solidFill>
                <a:srgbClr val="C7C7C7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5" name="object 15" descr=""/>
          <p:cNvSpPr txBox="1"/>
          <p:nvPr/>
        </p:nvSpPr>
        <p:spPr>
          <a:xfrm>
            <a:off x="2843276" y="5983605"/>
            <a:ext cx="542734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solidFill>
                  <a:srgbClr val="2D3842"/>
                </a:solidFill>
                <a:latin typeface="Montserrat"/>
                <a:cs typeface="Montserrat"/>
              </a:rPr>
              <a:t>Can</a:t>
            </a:r>
            <a:r>
              <a:rPr dirty="0" sz="1400" spc="-4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dirty="0" sz="1400">
                <a:solidFill>
                  <a:srgbClr val="2D3842"/>
                </a:solidFill>
                <a:latin typeface="Montserrat"/>
                <a:cs typeface="Montserrat"/>
              </a:rPr>
              <a:t>you</a:t>
            </a:r>
            <a:r>
              <a:rPr dirty="0" sz="1400" spc="-2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dirty="0" sz="1400">
                <a:solidFill>
                  <a:srgbClr val="2D3842"/>
                </a:solidFill>
                <a:latin typeface="Montserrat"/>
                <a:cs typeface="Montserrat"/>
              </a:rPr>
              <a:t>demonstrate</a:t>
            </a:r>
            <a:r>
              <a:rPr dirty="0" sz="1400" spc="-1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dirty="0" sz="1400">
                <a:solidFill>
                  <a:srgbClr val="2D3842"/>
                </a:solidFill>
                <a:latin typeface="Montserrat"/>
                <a:cs typeface="Montserrat"/>
              </a:rPr>
              <a:t>and</a:t>
            </a:r>
            <a:r>
              <a:rPr dirty="0" sz="1400" spc="-1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dirty="0" sz="1400">
                <a:solidFill>
                  <a:srgbClr val="2D3842"/>
                </a:solidFill>
                <a:latin typeface="Montserrat"/>
                <a:cs typeface="Montserrat"/>
              </a:rPr>
              <a:t>document</a:t>
            </a:r>
            <a:r>
              <a:rPr dirty="0" sz="1400" spc="-2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dirty="0" sz="1400">
                <a:solidFill>
                  <a:srgbClr val="2D3842"/>
                </a:solidFill>
                <a:latin typeface="Montserrat"/>
                <a:cs typeface="Montserrat"/>
              </a:rPr>
              <a:t>proof</a:t>
            </a:r>
            <a:r>
              <a:rPr dirty="0" sz="1400" spc="-1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dirty="0" sz="1400">
                <a:solidFill>
                  <a:srgbClr val="2D3842"/>
                </a:solidFill>
                <a:latin typeface="Montserrat"/>
                <a:cs typeface="Montserrat"/>
              </a:rPr>
              <a:t>of</a:t>
            </a:r>
            <a:r>
              <a:rPr dirty="0" sz="1400" spc="-1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dirty="0" sz="1400">
                <a:solidFill>
                  <a:srgbClr val="2D3842"/>
                </a:solidFill>
                <a:latin typeface="Montserrat"/>
                <a:cs typeface="Montserrat"/>
              </a:rPr>
              <a:t>SWOT</a:t>
            </a:r>
            <a:r>
              <a:rPr dirty="0" sz="1400" spc="-2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dirty="0" sz="1400" spc="-10">
                <a:solidFill>
                  <a:srgbClr val="2D3842"/>
                </a:solidFill>
                <a:latin typeface="Montserrat"/>
                <a:cs typeface="Montserrat"/>
              </a:rPr>
              <a:t>analysis</a:t>
            </a:r>
            <a:endParaRPr sz="1400">
              <a:latin typeface="Montserrat"/>
              <a:cs typeface="Montserrat"/>
            </a:endParaRPr>
          </a:p>
        </p:txBody>
      </p:sp>
      <p:grpSp>
        <p:nvGrpSpPr>
          <p:cNvPr id="16" name="object 16" descr=""/>
          <p:cNvGrpSpPr/>
          <p:nvPr/>
        </p:nvGrpSpPr>
        <p:grpSpPr>
          <a:xfrm>
            <a:off x="623011" y="4978971"/>
            <a:ext cx="4341495" cy="543560"/>
            <a:chOff x="623011" y="4978971"/>
            <a:chExt cx="4341495" cy="543560"/>
          </a:xfrm>
        </p:grpSpPr>
        <p:sp>
          <p:nvSpPr>
            <p:cNvPr id="17" name="object 17" descr=""/>
            <p:cNvSpPr/>
            <p:nvPr/>
          </p:nvSpPr>
          <p:spPr>
            <a:xfrm>
              <a:off x="624598" y="4980559"/>
              <a:ext cx="4338320" cy="540385"/>
            </a:xfrm>
            <a:custGeom>
              <a:avLst/>
              <a:gdLst/>
              <a:ahLst/>
              <a:cxnLst/>
              <a:rect l="l" t="t" r="r" b="b"/>
              <a:pathLst>
                <a:path w="4338320" h="540385">
                  <a:moveTo>
                    <a:pt x="4068051" y="0"/>
                  </a:moveTo>
                  <a:lnTo>
                    <a:pt x="270002" y="0"/>
                  </a:lnTo>
                  <a:lnTo>
                    <a:pt x="221470" y="4350"/>
                  </a:lnTo>
                  <a:lnTo>
                    <a:pt x="175792" y="16894"/>
                  </a:lnTo>
                  <a:lnTo>
                    <a:pt x="133730" y="36867"/>
                  </a:lnTo>
                  <a:lnTo>
                    <a:pt x="96046" y="63507"/>
                  </a:lnTo>
                  <a:lnTo>
                    <a:pt x="63503" y="96051"/>
                  </a:lnTo>
                  <a:lnTo>
                    <a:pt x="36864" y="133735"/>
                  </a:lnTo>
                  <a:lnTo>
                    <a:pt x="16892" y="175797"/>
                  </a:lnTo>
                  <a:lnTo>
                    <a:pt x="4350" y="221474"/>
                  </a:lnTo>
                  <a:lnTo>
                    <a:pt x="0" y="270001"/>
                  </a:lnTo>
                  <a:lnTo>
                    <a:pt x="4359" y="318563"/>
                  </a:lnTo>
                  <a:lnTo>
                    <a:pt x="16915" y="364257"/>
                  </a:lnTo>
                  <a:lnTo>
                    <a:pt x="36901" y="406324"/>
                  </a:lnTo>
                  <a:lnTo>
                    <a:pt x="63550" y="444004"/>
                  </a:lnTo>
                  <a:lnTo>
                    <a:pt x="96097" y="476538"/>
                  </a:lnTo>
                  <a:lnTo>
                    <a:pt x="133780" y="503164"/>
                  </a:lnTo>
                  <a:lnTo>
                    <a:pt x="175834" y="523124"/>
                  </a:lnTo>
                  <a:lnTo>
                    <a:pt x="221505" y="535657"/>
                  </a:lnTo>
                  <a:lnTo>
                    <a:pt x="269989" y="540003"/>
                  </a:lnTo>
                  <a:lnTo>
                    <a:pt x="4068051" y="540003"/>
                  </a:lnTo>
                  <a:lnTo>
                    <a:pt x="4116594" y="535653"/>
                  </a:lnTo>
                  <a:lnTo>
                    <a:pt x="4162286" y="523109"/>
                  </a:lnTo>
                  <a:lnTo>
                    <a:pt x="4204357" y="503136"/>
                  </a:lnTo>
                  <a:lnTo>
                    <a:pt x="4242043" y="476496"/>
                  </a:lnTo>
                  <a:lnTo>
                    <a:pt x="4274582" y="443952"/>
                  </a:lnTo>
                  <a:lnTo>
                    <a:pt x="4301212" y="406268"/>
                  </a:lnTo>
                  <a:lnTo>
                    <a:pt x="4321173" y="364206"/>
                  </a:lnTo>
                  <a:lnTo>
                    <a:pt x="4333705" y="318529"/>
                  </a:lnTo>
                  <a:lnTo>
                    <a:pt x="4338053" y="270001"/>
                  </a:lnTo>
                  <a:lnTo>
                    <a:pt x="4333702" y="221474"/>
                  </a:lnTo>
                  <a:lnTo>
                    <a:pt x="4321158" y="175797"/>
                  </a:lnTo>
                  <a:lnTo>
                    <a:pt x="4301185" y="133735"/>
                  </a:lnTo>
                  <a:lnTo>
                    <a:pt x="4274545" y="96051"/>
                  </a:lnTo>
                  <a:lnTo>
                    <a:pt x="4242001" y="63507"/>
                  </a:lnTo>
                  <a:lnTo>
                    <a:pt x="4204317" y="36867"/>
                  </a:lnTo>
                  <a:lnTo>
                    <a:pt x="4162255" y="16894"/>
                  </a:lnTo>
                  <a:lnTo>
                    <a:pt x="4116579" y="4350"/>
                  </a:lnTo>
                  <a:lnTo>
                    <a:pt x="4068051" y="0"/>
                  </a:lnTo>
                  <a:close/>
                </a:path>
              </a:pathLst>
            </a:custGeom>
            <a:solidFill>
              <a:srgbClr val="BAC5D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 descr=""/>
            <p:cNvSpPr/>
            <p:nvPr/>
          </p:nvSpPr>
          <p:spPr>
            <a:xfrm>
              <a:off x="624598" y="4980559"/>
              <a:ext cx="4338320" cy="540385"/>
            </a:xfrm>
            <a:custGeom>
              <a:avLst/>
              <a:gdLst/>
              <a:ahLst/>
              <a:cxnLst/>
              <a:rect l="l" t="t" r="r" b="b"/>
              <a:pathLst>
                <a:path w="4338320" h="540385">
                  <a:moveTo>
                    <a:pt x="270002" y="540003"/>
                  </a:moveTo>
                  <a:lnTo>
                    <a:pt x="4068051" y="540003"/>
                  </a:lnTo>
                  <a:lnTo>
                    <a:pt x="4116579" y="535657"/>
                  </a:lnTo>
                  <a:lnTo>
                    <a:pt x="4162255" y="523124"/>
                  </a:lnTo>
                  <a:lnTo>
                    <a:pt x="4204317" y="503164"/>
                  </a:lnTo>
                  <a:lnTo>
                    <a:pt x="4242001" y="476538"/>
                  </a:lnTo>
                  <a:lnTo>
                    <a:pt x="4274545" y="444004"/>
                  </a:lnTo>
                  <a:lnTo>
                    <a:pt x="4301185" y="406324"/>
                  </a:lnTo>
                  <a:lnTo>
                    <a:pt x="4321158" y="364257"/>
                  </a:lnTo>
                  <a:lnTo>
                    <a:pt x="4333702" y="318563"/>
                  </a:lnTo>
                  <a:lnTo>
                    <a:pt x="4338053" y="270001"/>
                  </a:lnTo>
                  <a:lnTo>
                    <a:pt x="4333702" y="221474"/>
                  </a:lnTo>
                  <a:lnTo>
                    <a:pt x="4321158" y="175797"/>
                  </a:lnTo>
                  <a:lnTo>
                    <a:pt x="4301185" y="133735"/>
                  </a:lnTo>
                  <a:lnTo>
                    <a:pt x="4274545" y="96051"/>
                  </a:lnTo>
                  <a:lnTo>
                    <a:pt x="4242001" y="63507"/>
                  </a:lnTo>
                  <a:lnTo>
                    <a:pt x="4204317" y="36867"/>
                  </a:lnTo>
                  <a:lnTo>
                    <a:pt x="4162255" y="16894"/>
                  </a:lnTo>
                  <a:lnTo>
                    <a:pt x="4116579" y="4350"/>
                  </a:lnTo>
                  <a:lnTo>
                    <a:pt x="4068051" y="0"/>
                  </a:lnTo>
                  <a:lnTo>
                    <a:pt x="270002" y="0"/>
                  </a:lnTo>
                  <a:lnTo>
                    <a:pt x="221470" y="4350"/>
                  </a:lnTo>
                  <a:lnTo>
                    <a:pt x="175792" y="16894"/>
                  </a:lnTo>
                  <a:lnTo>
                    <a:pt x="133730" y="36867"/>
                  </a:lnTo>
                  <a:lnTo>
                    <a:pt x="96046" y="63507"/>
                  </a:lnTo>
                  <a:lnTo>
                    <a:pt x="63503" y="96051"/>
                  </a:lnTo>
                  <a:lnTo>
                    <a:pt x="36864" y="133735"/>
                  </a:lnTo>
                  <a:lnTo>
                    <a:pt x="16892" y="175797"/>
                  </a:lnTo>
                  <a:lnTo>
                    <a:pt x="4350" y="221474"/>
                  </a:lnTo>
                  <a:lnTo>
                    <a:pt x="0" y="270001"/>
                  </a:lnTo>
                  <a:lnTo>
                    <a:pt x="4349" y="318529"/>
                  </a:lnTo>
                  <a:lnTo>
                    <a:pt x="16891" y="364206"/>
                  </a:lnTo>
                  <a:lnTo>
                    <a:pt x="36861" y="406268"/>
                  </a:lnTo>
                  <a:lnTo>
                    <a:pt x="63498" y="443952"/>
                  </a:lnTo>
                  <a:lnTo>
                    <a:pt x="96038" y="476496"/>
                  </a:lnTo>
                  <a:lnTo>
                    <a:pt x="133720" y="503136"/>
                  </a:lnTo>
                  <a:lnTo>
                    <a:pt x="175781" y="523109"/>
                  </a:lnTo>
                  <a:lnTo>
                    <a:pt x="221458" y="535653"/>
                  </a:lnTo>
                  <a:lnTo>
                    <a:pt x="269989" y="540003"/>
                  </a:lnTo>
                  <a:close/>
                </a:path>
              </a:pathLst>
            </a:custGeom>
            <a:ln w="3175">
              <a:solidFill>
                <a:srgbClr val="C7C7C7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 descr=""/>
            <p:cNvSpPr/>
            <p:nvPr/>
          </p:nvSpPr>
          <p:spPr>
            <a:xfrm>
              <a:off x="624598" y="4980559"/>
              <a:ext cx="4338320" cy="540385"/>
            </a:xfrm>
            <a:custGeom>
              <a:avLst/>
              <a:gdLst/>
              <a:ahLst/>
              <a:cxnLst/>
              <a:rect l="l" t="t" r="r" b="b"/>
              <a:pathLst>
                <a:path w="4338320" h="540385">
                  <a:moveTo>
                    <a:pt x="4068051" y="0"/>
                  </a:moveTo>
                  <a:lnTo>
                    <a:pt x="270002" y="0"/>
                  </a:lnTo>
                  <a:lnTo>
                    <a:pt x="221470" y="4350"/>
                  </a:lnTo>
                  <a:lnTo>
                    <a:pt x="175792" y="16894"/>
                  </a:lnTo>
                  <a:lnTo>
                    <a:pt x="133730" y="36867"/>
                  </a:lnTo>
                  <a:lnTo>
                    <a:pt x="96046" y="63507"/>
                  </a:lnTo>
                  <a:lnTo>
                    <a:pt x="63503" y="96051"/>
                  </a:lnTo>
                  <a:lnTo>
                    <a:pt x="36864" y="133735"/>
                  </a:lnTo>
                  <a:lnTo>
                    <a:pt x="16892" y="175797"/>
                  </a:lnTo>
                  <a:lnTo>
                    <a:pt x="4350" y="221474"/>
                  </a:lnTo>
                  <a:lnTo>
                    <a:pt x="0" y="270001"/>
                  </a:lnTo>
                  <a:lnTo>
                    <a:pt x="4359" y="318563"/>
                  </a:lnTo>
                  <a:lnTo>
                    <a:pt x="16915" y="364257"/>
                  </a:lnTo>
                  <a:lnTo>
                    <a:pt x="36901" y="406324"/>
                  </a:lnTo>
                  <a:lnTo>
                    <a:pt x="63550" y="444004"/>
                  </a:lnTo>
                  <a:lnTo>
                    <a:pt x="96097" y="476538"/>
                  </a:lnTo>
                  <a:lnTo>
                    <a:pt x="133780" y="503164"/>
                  </a:lnTo>
                  <a:lnTo>
                    <a:pt x="175834" y="523124"/>
                  </a:lnTo>
                  <a:lnTo>
                    <a:pt x="221505" y="535657"/>
                  </a:lnTo>
                  <a:lnTo>
                    <a:pt x="269989" y="540003"/>
                  </a:lnTo>
                  <a:lnTo>
                    <a:pt x="4068051" y="540003"/>
                  </a:lnTo>
                  <a:lnTo>
                    <a:pt x="4116594" y="535653"/>
                  </a:lnTo>
                  <a:lnTo>
                    <a:pt x="4162286" y="523109"/>
                  </a:lnTo>
                  <a:lnTo>
                    <a:pt x="4204357" y="503136"/>
                  </a:lnTo>
                  <a:lnTo>
                    <a:pt x="4242043" y="476496"/>
                  </a:lnTo>
                  <a:lnTo>
                    <a:pt x="4274582" y="443952"/>
                  </a:lnTo>
                  <a:lnTo>
                    <a:pt x="4301212" y="406268"/>
                  </a:lnTo>
                  <a:lnTo>
                    <a:pt x="4321173" y="364206"/>
                  </a:lnTo>
                  <a:lnTo>
                    <a:pt x="4333705" y="318529"/>
                  </a:lnTo>
                  <a:lnTo>
                    <a:pt x="4338053" y="270001"/>
                  </a:lnTo>
                  <a:lnTo>
                    <a:pt x="4333702" y="221474"/>
                  </a:lnTo>
                  <a:lnTo>
                    <a:pt x="4321158" y="175797"/>
                  </a:lnTo>
                  <a:lnTo>
                    <a:pt x="4301185" y="133735"/>
                  </a:lnTo>
                  <a:lnTo>
                    <a:pt x="4274545" y="96051"/>
                  </a:lnTo>
                  <a:lnTo>
                    <a:pt x="4242001" y="63507"/>
                  </a:lnTo>
                  <a:lnTo>
                    <a:pt x="4204317" y="36867"/>
                  </a:lnTo>
                  <a:lnTo>
                    <a:pt x="4162255" y="16894"/>
                  </a:lnTo>
                  <a:lnTo>
                    <a:pt x="4116579" y="4350"/>
                  </a:lnTo>
                  <a:lnTo>
                    <a:pt x="4068051" y="0"/>
                  </a:lnTo>
                  <a:close/>
                </a:path>
              </a:pathLst>
            </a:custGeom>
            <a:solidFill>
              <a:srgbClr val="BAC5D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 descr=""/>
            <p:cNvSpPr/>
            <p:nvPr/>
          </p:nvSpPr>
          <p:spPr>
            <a:xfrm>
              <a:off x="624598" y="4980559"/>
              <a:ext cx="4338320" cy="540385"/>
            </a:xfrm>
            <a:custGeom>
              <a:avLst/>
              <a:gdLst/>
              <a:ahLst/>
              <a:cxnLst/>
              <a:rect l="l" t="t" r="r" b="b"/>
              <a:pathLst>
                <a:path w="4338320" h="540385">
                  <a:moveTo>
                    <a:pt x="270002" y="540003"/>
                  </a:moveTo>
                  <a:lnTo>
                    <a:pt x="4068051" y="540003"/>
                  </a:lnTo>
                  <a:lnTo>
                    <a:pt x="4116579" y="535657"/>
                  </a:lnTo>
                  <a:lnTo>
                    <a:pt x="4162255" y="523124"/>
                  </a:lnTo>
                  <a:lnTo>
                    <a:pt x="4204317" y="503164"/>
                  </a:lnTo>
                  <a:lnTo>
                    <a:pt x="4242001" y="476538"/>
                  </a:lnTo>
                  <a:lnTo>
                    <a:pt x="4274545" y="444004"/>
                  </a:lnTo>
                  <a:lnTo>
                    <a:pt x="4301185" y="406324"/>
                  </a:lnTo>
                  <a:lnTo>
                    <a:pt x="4321158" y="364257"/>
                  </a:lnTo>
                  <a:lnTo>
                    <a:pt x="4333702" y="318563"/>
                  </a:lnTo>
                  <a:lnTo>
                    <a:pt x="4338053" y="270001"/>
                  </a:lnTo>
                  <a:lnTo>
                    <a:pt x="4333702" y="221474"/>
                  </a:lnTo>
                  <a:lnTo>
                    <a:pt x="4321158" y="175797"/>
                  </a:lnTo>
                  <a:lnTo>
                    <a:pt x="4301185" y="133735"/>
                  </a:lnTo>
                  <a:lnTo>
                    <a:pt x="4274545" y="96051"/>
                  </a:lnTo>
                  <a:lnTo>
                    <a:pt x="4242001" y="63507"/>
                  </a:lnTo>
                  <a:lnTo>
                    <a:pt x="4204317" y="36867"/>
                  </a:lnTo>
                  <a:lnTo>
                    <a:pt x="4162255" y="16894"/>
                  </a:lnTo>
                  <a:lnTo>
                    <a:pt x="4116579" y="4350"/>
                  </a:lnTo>
                  <a:lnTo>
                    <a:pt x="4068051" y="0"/>
                  </a:lnTo>
                  <a:lnTo>
                    <a:pt x="270002" y="0"/>
                  </a:lnTo>
                  <a:lnTo>
                    <a:pt x="221470" y="4350"/>
                  </a:lnTo>
                  <a:lnTo>
                    <a:pt x="175792" y="16894"/>
                  </a:lnTo>
                  <a:lnTo>
                    <a:pt x="133730" y="36867"/>
                  </a:lnTo>
                  <a:lnTo>
                    <a:pt x="96046" y="63507"/>
                  </a:lnTo>
                  <a:lnTo>
                    <a:pt x="63503" y="96051"/>
                  </a:lnTo>
                  <a:lnTo>
                    <a:pt x="36864" y="133735"/>
                  </a:lnTo>
                  <a:lnTo>
                    <a:pt x="16892" y="175797"/>
                  </a:lnTo>
                  <a:lnTo>
                    <a:pt x="4350" y="221474"/>
                  </a:lnTo>
                  <a:lnTo>
                    <a:pt x="0" y="270001"/>
                  </a:lnTo>
                  <a:lnTo>
                    <a:pt x="4349" y="318529"/>
                  </a:lnTo>
                  <a:lnTo>
                    <a:pt x="16891" y="364206"/>
                  </a:lnTo>
                  <a:lnTo>
                    <a:pt x="36861" y="406268"/>
                  </a:lnTo>
                  <a:lnTo>
                    <a:pt x="63498" y="443952"/>
                  </a:lnTo>
                  <a:lnTo>
                    <a:pt x="96038" y="476496"/>
                  </a:lnTo>
                  <a:lnTo>
                    <a:pt x="133720" y="503136"/>
                  </a:lnTo>
                  <a:lnTo>
                    <a:pt x="175781" y="523109"/>
                  </a:lnTo>
                  <a:lnTo>
                    <a:pt x="221458" y="535653"/>
                  </a:lnTo>
                  <a:lnTo>
                    <a:pt x="269989" y="540003"/>
                  </a:lnTo>
                  <a:close/>
                </a:path>
              </a:pathLst>
            </a:custGeom>
            <a:ln w="3175">
              <a:solidFill>
                <a:srgbClr val="C7C7C7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 descr=""/>
            <p:cNvSpPr/>
            <p:nvPr/>
          </p:nvSpPr>
          <p:spPr>
            <a:xfrm>
              <a:off x="624598" y="4980559"/>
              <a:ext cx="4338320" cy="540385"/>
            </a:xfrm>
            <a:custGeom>
              <a:avLst/>
              <a:gdLst/>
              <a:ahLst/>
              <a:cxnLst/>
              <a:rect l="l" t="t" r="r" b="b"/>
              <a:pathLst>
                <a:path w="4338320" h="540385">
                  <a:moveTo>
                    <a:pt x="4068051" y="0"/>
                  </a:moveTo>
                  <a:lnTo>
                    <a:pt x="270002" y="0"/>
                  </a:lnTo>
                  <a:lnTo>
                    <a:pt x="221470" y="4350"/>
                  </a:lnTo>
                  <a:lnTo>
                    <a:pt x="175792" y="16894"/>
                  </a:lnTo>
                  <a:lnTo>
                    <a:pt x="133730" y="36867"/>
                  </a:lnTo>
                  <a:lnTo>
                    <a:pt x="96046" y="63507"/>
                  </a:lnTo>
                  <a:lnTo>
                    <a:pt x="63503" y="96051"/>
                  </a:lnTo>
                  <a:lnTo>
                    <a:pt x="36864" y="133735"/>
                  </a:lnTo>
                  <a:lnTo>
                    <a:pt x="16892" y="175797"/>
                  </a:lnTo>
                  <a:lnTo>
                    <a:pt x="4350" y="221474"/>
                  </a:lnTo>
                  <a:lnTo>
                    <a:pt x="0" y="270001"/>
                  </a:lnTo>
                  <a:lnTo>
                    <a:pt x="4359" y="318563"/>
                  </a:lnTo>
                  <a:lnTo>
                    <a:pt x="16915" y="364257"/>
                  </a:lnTo>
                  <a:lnTo>
                    <a:pt x="36901" y="406324"/>
                  </a:lnTo>
                  <a:lnTo>
                    <a:pt x="63550" y="444004"/>
                  </a:lnTo>
                  <a:lnTo>
                    <a:pt x="96097" y="476538"/>
                  </a:lnTo>
                  <a:lnTo>
                    <a:pt x="133780" y="503164"/>
                  </a:lnTo>
                  <a:lnTo>
                    <a:pt x="175834" y="523124"/>
                  </a:lnTo>
                  <a:lnTo>
                    <a:pt x="221505" y="535657"/>
                  </a:lnTo>
                  <a:lnTo>
                    <a:pt x="269989" y="540003"/>
                  </a:lnTo>
                  <a:lnTo>
                    <a:pt x="4068051" y="540003"/>
                  </a:lnTo>
                  <a:lnTo>
                    <a:pt x="4116594" y="535653"/>
                  </a:lnTo>
                  <a:lnTo>
                    <a:pt x="4162286" y="523109"/>
                  </a:lnTo>
                  <a:lnTo>
                    <a:pt x="4204357" y="503136"/>
                  </a:lnTo>
                  <a:lnTo>
                    <a:pt x="4242043" y="476496"/>
                  </a:lnTo>
                  <a:lnTo>
                    <a:pt x="4274582" y="443952"/>
                  </a:lnTo>
                  <a:lnTo>
                    <a:pt x="4301212" y="406268"/>
                  </a:lnTo>
                  <a:lnTo>
                    <a:pt x="4321173" y="364206"/>
                  </a:lnTo>
                  <a:lnTo>
                    <a:pt x="4333705" y="318529"/>
                  </a:lnTo>
                  <a:lnTo>
                    <a:pt x="4338053" y="270001"/>
                  </a:lnTo>
                  <a:lnTo>
                    <a:pt x="4333702" y="221474"/>
                  </a:lnTo>
                  <a:lnTo>
                    <a:pt x="4321158" y="175797"/>
                  </a:lnTo>
                  <a:lnTo>
                    <a:pt x="4301185" y="133735"/>
                  </a:lnTo>
                  <a:lnTo>
                    <a:pt x="4274545" y="96051"/>
                  </a:lnTo>
                  <a:lnTo>
                    <a:pt x="4242001" y="63507"/>
                  </a:lnTo>
                  <a:lnTo>
                    <a:pt x="4204317" y="36867"/>
                  </a:lnTo>
                  <a:lnTo>
                    <a:pt x="4162255" y="16894"/>
                  </a:lnTo>
                  <a:lnTo>
                    <a:pt x="4116579" y="4350"/>
                  </a:lnTo>
                  <a:lnTo>
                    <a:pt x="4068051" y="0"/>
                  </a:lnTo>
                  <a:close/>
                </a:path>
              </a:pathLst>
            </a:custGeom>
            <a:solidFill>
              <a:srgbClr val="BAC5D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 descr=""/>
            <p:cNvSpPr/>
            <p:nvPr/>
          </p:nvSpPr>
          <p:spPr>
            <a:xfrm>
              <a:off x="624598" y="4980559"/>
              <a:ext cx="4338320" cy="540385"/>
            </a:xfrm>
            <a:custGeom>
              <a:avLst/>
              <a:gdLst/>
              <a:ahLst/>
              <a:cxnLst/>
              <a:rect l="l" t="t" r="r" b="b"/>
              <a:pathLst>
                <a:path w="4338320" h="540385">
                  <a:moveTo>
                    <a:pt x="270002" y="540003"/>
                  </a:moveTo>
                  <a:lnTo>
                    <a:pt x="4068051" y="540003"/>
                  </a:lnTo>
                  <a:lnTo>
                    <a:pt x="4116579" y="535657"/>
                  </a:lnTo>
                  <a:lnTo>
                    <a:pt x="4162255" y="523124"/>
                  </a:lnTo>
                  <a:lnTo>
                    <a:pt x="4204317" y="503164"/>
                  </a:lnTo>
                  <a:lnTo>
                    <a:pt x="4242001" y="476538"/>
                  </a:lnTo>
                  <a:lnTo>
                    <a:pt x="4274545" y="444004"/>
                  </a:lnTo>
                  <a:lnTo>
                    <a:pt x="4301185" y="406324"/>
                  </a:lnTo>
                  <a:lnTo>
                    <a:pt x="4321158" y="364257"/>
                  </a:lnTo>
                  <a:lnTo>
                    <a:pt x="4333702" y="318563"/>
                  </a:lnTo>
                  <a:lnTo>
                    <a:pt x="4338053" y="270001"/>
                  </a:lnTo>
                  <a:lnTo>
                    <a:pt x="4333702" y="221474"/>
                  </a:lnTo>
                  <a:lnTo>
                    <a:pt x="4321158" y="175797"/>
                  </a:lnTo>
                  <a:lnTo>
                    <a:pt x="4301185" y="133735"/>
                  </a:lnTo>
                  <a:lnTo>
                    <a:pt x="4274545" y="96051"/>
                  </a:lnTo>
                  <a:lnTo>
                    <a:pt x="4242001" y="63507"/>
                  </a:lnTo>
                  <a:lnTo>
                    <a:pt x="4204317" y="36867"/>
                  </a:lnTo>
                  <a:lnTo>
                    <a:pt x="4162255" y="16894"/>
                  </a:lnTo>
                  <a:lnTo>
                    <a:pt x="4116579" y="4350"/>
                  </a:lnTo>
                  <a:lnTo>
                    <a:pt x="4068051" y="0"/>
                  </a:lnTo>
                  <a:lnTo>
                    <a:pt x="270002" y="0"/>
                  </a:lnTo>
                  <a:lnTo>
                    <a:pt x="221470" y="4350"/>
                  </a:lnTo>
                  <a:lnTo>
                    <a:pt x="175792" y="16894"/>
                  </a:lnTo>
                  <a:lnTo>
                    <a:pt x="133730" y="36867"/>
                  </a:lnTo>
                  <a:lnTo>
                    <a:pt x="96046" y="63507"/>
                  </a:lnTo>
                  <a:lnTo>
                    <a:pt x="63503" y="96051"/>
                  </a:lnTo>
                  <a:lnTo>
                    <a:pt x="36864" y="133735"/>
                  </a:lnTo>
                  <a:lnTo>
                    <a:pt x="16892" y="175797"/>
                  </a:lnTo>
                  <a:lnTo>
                    <a:pt x="4350" y="221474"/>
                  </a:lnTo>
                  <a:lnTo>
                    <a:pt x="0" y="270001"/>
                  </a:lnTo>
                  <a:lnTo>
                    <a:pt x="4349" y="318529"/>
                  </a:lnTo>
                  <a:lnTo>
                    <a:pt x="16891" y="364206"/>
                  </a:lnTo>
                  <a:lnTo>
                    <a:pt x="36861" y="406268"/>
                  </a:lnTo>
                  <a:lnTo>
                    <a:pt x="63498" y="443952"/>
                  </a:lnTo>
                  <a:lnTo>
                    <a:pt x="96038" y="476496"/>
                  </a:lnTo>
                  <a:lnTo>
                    <a:pt x="133720" y="503136"/>
                  </a:lnTo>
                  <a:lnTo>
                    <a:pt x="175781" y="523109"/>
                  </a:lnTo>
                  <a:lnTo>
                    <a:pt x="221458" y="535653"/>
                  </a:lnTo>
                  <a:lnTo>
                    <a:pt x="269989" y="540003"/>
                  </a:lnTo>
                  <a:close/>
                </a:path>
              </a:pathLst>
            </a:custGeom>
            <a:ln w="3175">
              <a:solidFill>
                <a:srgbClr val="C7C7C7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3" name="object 23" descr=""/>
          <p:cNvSpPr txBox="1"/>
          <p:nvPr/>
        </p:nvSpPr>
        <p:spPr>
          <a:xfrm>
            <a:off x="1353692" y="5105146"/>
            <a:ext cx="274828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solidFill>
                  <a:srgbClr val="2D3842"/>
                </a:solidFill>
                <a:latin typeface="Montserrat"/>
                <a:cs typeface="Montserrat"/>
              </a:rPr>
              <a:t>Are</a:t>
            </a:r>
            <a:r>
              <a:rPr dirty="0" sz="1400" spc="-1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dirty="0" sz="1400">
                <a:solidFill>
                  <a:srgbClr val="2D3842"/>
                </a:solidFill>
                <a:latin typeface="Montserrat"/>
                <a:cs typeface="Montserrat"/>
              </a:rPr>
              <a:t>your</a:t>
            </a:r>
            <a:r>
              <a:rPr dirty="0" sz="1400" spc="-1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dirty="0" sz="1400">
                <a:solidFill>
                  <a:srgbClr val="2D3842"/>
                </a:solidFill>
                <a:latin typeface="Montserrat"/>
                <a:cs typeface="Montserrat"/>
              </a:rPr>
              <a:t>key</a:t>
            </a:r>
            <a:r>
              <a:rPr dirty="0" sz="1400" spc="-1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dirty="0" sz="1400">
                <a:solidFill>
                  <a:srgbClr val="2D3842"/>
                </a:solidFill>
                <a:latin typeface="Montserrat"/>
                <a:cs typeface="Montserrat"/>
              </a:rPr>
              <a:t>people</a:t>
            </a:r>
            <a:r>
              <a:rPr dirty="0" sz="1400" spc="-10">
                <a:solidFill>
                  <a:srgbClr val="2D3842"/>
                </a:solidFill>
                <a:latin typeface="Montserrat"/>
                <a:cs typeface="Montserrat"/>
              </a:rPr>
              <a:t> engaged?</a:t>
            </a:r>
            <a:endParaRPr sz="1400">
              <a:latin typeface="Montserrat"/>
              <a:cs typeface="Montserrat"/>
            </a:endParaRPr>
          </a:p>
        </p:txBody>
      </p:sp>
      <p:grpSp>
        <p:nvGrpSpPr>
          <p:cNvPr id="24" name="object 24" descr=""/>
          <p:cNvGrpSpPr/>
          <p:nvPr/>
        </p:nvGrpSpPr>
        <p:grpSpPr>
          <a:xfrm>
            <a:off x="5628957" y="4978971"/>
            <a:ext cx="4836160" cy="543560"/>
            <a:chOff x="5628957" y="4978971"/>
            <a:chExt cx="4836160" cy="543560"/>
          </a:xfrm>
        </p:grpSpPr>
        <p:sp>
          <p:nvSpPr>
            <p:cNvPr id="25" name="object 25" descr=""/>
            <p:cNvSpPr/>
            <p:nvPr/>
          </p:nvSpPr>
          <p:spPr>
            <a:xfrm>
              <a:off x="5630545" y="4980559"/>
              <a:ext cx="4832985" cy="540385"/>
            </a:xfrm>
            <a:custGeom>
              <a:avLst/>
              <a:gdLst/>
              <a:ahLst/>
              <a:cxnLst/>
              <a:rect l="l" t="t" r="r" b="b"/>
              <a:pathLst>
                <a:path w="4832984" h="540385">
                  <a:moveTo>
                    <a:pt x="4562856" y="0"/>
                  </a:moveTo>
                  <a:lnTo>
                    <a:pt x="270001" y="0"/>
                  </a:lnTo>
                  <a:lnTo>
                    <a:pt x="221474" y="4350"/>
                  </a:lnTo>
                  <a:lnTo>
                    <a:pt x="175797" y="16894"/>
                  </a:lnTo>
                  <a:lnTo>
                    <a:pt x="133735" y="36867"/>
                  </a:lnTo>
                  <a:lnTo>
                    <a:pt x="96051" y="63507"/>
                  </a:lnTo>
                  <a:lnTo>
                    <a:pt x="63507" y="96051"/>
                  </a:lnTo>
                  <a:lnTo>
                    <a:pt x="36867" y="133735"/>
                  </a:lnTo>
                  <a:lnTo>
                    <a:pt x="16894" y="175797"/>
                  </a:lnTo>
                  <a:lnTo>
                    <a:pt x="4350" y="221474"/>
                  </a:lnTo>
                  <a:lnTo>
                    <a:pt x="0" y="270001"/>
                  </a:lnTo>
                  <a:lnTo>
                    <a:pt x="4359" y="318563"/>
                  </a:lnTo>
                  <a:lnTo>
                    <a:pt x="16918" y="364257"/>
                  </a:lnTo>
                  <a:lnTo>
                    <a:pt x="36907" y="406324"/>
                  </a:lnTo>
                  <a:lnTo>
                    <a:pt x="63559" y="444004"/>
                  </a:lnTo>
                  <a:lnTo>
                    <a:pt x="96110" y="476538"/>
                  </a:lnTo>
                  <a:lnTo>
                    <a:pt x="133795" y="503164"/>
                  </a:lnTo>
                  <a:lnTo>
                    <a:pt x="175850" y="523124"/>
                  </a:lnTo>
                  <a:lnTo>
                    <a:pt x="221520" y="535657"/>
                  </a:lnTo>
                  <a:lnTo>
                    <a:pt x="270001" y="540003"/>
                  </a:lnTo>
                  <a:lnTo>
                    <a:pt x="4562856" y="540003"/>
                  </a:lnTo>
                  <a:lnTo>
                    <a:pt x="4611399" y="535653"/>
                  </a:lnTo>
                  <a:lnTo>
                    <a:pt x="4657091" y="523109"/>
                  </a:lnTo>
                  <a:lnTo>
                    <a:pt x="4699162" y="503136"/>
                  </a:lnTo>
                  <a:lnTo>
                    <a:pt x="4736848" y="476496"/>
                  </a:lnTo>
                  <a:lnTo>
                    <a:pt x="4769387" y="443952"/>
                  </a:lnTo>
                  <a:lnTo>
                    <a:pt x="4796017" y="406268"/>
                  </a:lnTo>
                  <a:lnTo>
                    <a:pt x="4815977" y="364206"/>
                  </a:lnTo>
                  <a:lnTo>
                    <a:pt x="4828510" y="318529"/>
                  </a:lnTo>
                  <a:lnTo>
                    <a:pt x="4832858" y="270001"/>
                  </a:lnTo>
                  <a:lnTo>
                    <a:pt x="4828507" y="221474"/>
                  </a:lnTo>
                  <a:lnTo>
                    <a:pt x="4815963" y="175797"/>
                  </a:lnTo>
                  <a:lnTo>
                    <a:pt x="4795990" y="133735"/>
                  </a:lnTo>
                  <a:lnTo>
                    <a:pt x="4769350" y="96051"/>
                  </a:lnTo>
                  <a:lnTo>
                    <a:pt x="4736806" y="63507"/>
                  </a:lnTo>
                  <a:lnTo>
                    <a:pt x="4699122" y="36867"/>
                  </a:lnTo>
                  <a:lnTo>
                    <a:pt x="4657060" y="16894"/>
                  </a:lnTo>
                  <a:lnTo>
                    <a:pt x="4611383" y="4350"/>
                  </a:lnTo>
                  <a:lnTo>
                    <a:pt x="4562856" y="0"/>
                  </a:lnTo>
                  <a:close/>
                </a:path>
              </a:pathLst>
            </a:custGeom>
            <a:solidFill>
              <a:srgbClr val="2D384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 descr=""/>
            <p:cNvSpPr/>
            <p:nvPr/>
          </p:nvSpPr>
          <p:spPr>
            <a:xfrm>
              <a:off x="5630545" y="4980559"/>
              <a:ext cx="4832985" cy="540385"/>
            </a:xfrm>
            <a:custGeom>
              <a:avLst/>
              <a:gdLst/>
              <a:ahLst/>
              <a:cxnLst/>
              <a:rect l="l" t="t" r="r" b="b"/>
              <a:pathLst>
                <a:path w="4832984" h="540385">
                  <a:moveTo>
                    <a:pt x="270001" y="540003"/>
                  </a:moveTo>
                  <a:lnTo>
                    <a:pt x="4562856" y="540003"/>
                  </a:lnTo>
                  <a:lnTo>
                    <a:pt x="4611383" y="535657"/>
                  </a:lnTo>
                  <a:lnTo>
                    <a:pt x="4657060" y="523124"/>
                  </a:lnTo>
                  <a:lnTo>
                    <a:pt x="4699122" y="503164"/>
                  </a:lnTo>
                  <a:lnTo>
                    <a:pt x="4736806" y="476538"/>
                  </a:lnTo>
                  <a:lnTo>
                    <a:pt x="4769350" y="444004"/>
                  </a:lnTo>
                  <a:lnTo>
                    <a:pt x="4795990" y="406324"/>
                  </a:lnTo>
                  <a:lnTo>
                    <a:pt x="4815963" y="364257"/>
                  </a:lnTo>
                  <a:lnTo>
                    <a:pt x="4828507" y="318563"/>
                  </a:lnTo>
                  <a:lnTo>
                    <a:pt x="4832858" y="270001"/>
                  </a:lnTo>
                  <a:lnTo>
                    <a:pt x="4828507" y="221474"/>
                  </a:lnTo>
                  <a:lnTo>
                    <a:pt x="4815963" y="175797"/>
                  </a:lnTo>
                  <a:lnTo>
                    <a:pt x="4795990" y="133735"/>
                  </a:lnTo>
                  <a:lnTo>
                    <a:pt x="4769350" y="96051"/>
                  </a:lnTo>
                  <a:lnTo>
                    <a:pt x="4736806" y="63507"/>
                  </a:lnTo>
                  <a:lnTo>
                    <a:pt x="4699122" y="36867"/>
                  </a:lnTo>
                  <a:lnTo>
                    <a:pt x="4657060" y="16894"/>
                  </a:lnTo>
                  <a:lnTo>
                    <a:pt x="4611383" y="4350"/>
                  </a:lnTo>
                  <a:lnTo>
                    <a:pt x="4562856" y="0"/>
                  </a:lnTo>
                  <a:lnTo>
                    <a:pt x="270001" y="0"/>
                  </a:lnTo>
                  <a:lnTo>
                    <a:pt x="221474" y="4350"/>
                  </a:lnTo>
                  <a:lnTo>
                    <a:pt x="175797" y="16894"/>
                  </a:lnTo>
                  <a:lnTo>
                    <a:pt x="133735" y="36867"/>
                  </a:lnTo>
                  <a:lnTo>
                    <a:pt x="96051" y="63507"/>
                  </a:lnTo>
                  <a:lnTo>
                    <a:pt x="63507" y="96051"/>
                  </a:lnTo>
                  <a:lnTo>
                    <a:pt x="36867" y="133735"/>
                  </a:lnTo>
                  <a:lnTo>
                    <a:pt x="16894" y="175797"/>
                  </a:lnTo>
                  <a:lnTo>
                    <a:pt x="4350" y="221474"/>
                  </a:lnTo>
                  <a:lnTo>
                    <a:pt x="0" y="270001"/>
                  </a:lnTo>
                  <a:lnTo>
                    <a:pt x="4350" y="318529"/>
                  </a:lnTo>
                  <a:lnTo>
                    <a:pt x="16894" y="364206"/>
                  </a:lnTo>
                  <a:lnTo>
                    <a:pt x="36867" y="406268"/>
                  </a:lnTo>
                  <a:lnTo>
                    <a:pt x="63507" y="443952"/>
                  </a:lnTo>
                  <a:lnTo>
                    <a:pt x="96051" y="476496"/>
                  </a:lnTo>
                  <a:lnTo>
                    <a:pt x="133735" y="503136"/>
                  </a:lnTo>
                  <a:lnTo>
                    <a:pt x="175797" y="523109"/>
                  </a:lnTo>
                  <a:lnTo>
                    <a:pt x="221474" y="535653"/>
                  </a:lnTo>
                  <a:lnTo>
                    <a:pt x="270001" y="540003"/>
                  </a:lnTo>
                  <a:close/>
                </a:path>
              </a:pathLst>
            </a:custGeom>
            <a:ln w="3175">
              <a:solidFill>
                <a:srgbClr val="C7C7C7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 descr=""/>
            <p:cNvSpPr/>
            <p:nvPr/>
          </p:nvSpPr>
          <p:spPr>
            <a:xfrm>
              <a:off x="5630545" y="4980559"/>
              <a:ext cx="4832985" cy="540385"/>
            </a:xfrm>
            <a:custGeom>
              <a:avLst/>
              <a:gdLst/>
              <a:ahLst/>
              <a:cxnLst/>
              <a:rect l="l" t="t" r="r" b="b"/>
              <a:pathLst>
                <a:path w="4832984" h="540385">
                  <a:moveTo>
                    <a:pt x="4562856" y="0"/>
                  </a:moveTo>
                  <a:lnTo>
                    <a:pt x="270001" y="0"/>
                  </a:lnTo>
                  <a:lnTo>
                    <a:pt x="221474" y="4350"/>
                  </a:lnTo>
                  <a:lnTo>
                    <a:pt x="175797" y="16894"/>
                  </a:lnTo>
                  <a:lnTo>
                    <a:pt x="133735" y="36867"/>
                  </a:lnTo>
                  <a:lnTo>
                    <a:pt x="96051" y="63507"/>
                  </a:lnTo>
                  <a:lnTo>
                    <a:pt x="63507" y="96051"/>
                  </a:lnTo>
                  <a:lnTo>
                    <a:pt x="36867" y="133735"/>
                  </a:lnTo>
                  <a:lnTo>
                    <a:pt x="16894" y="175797"/>
                  </a:lnTo>
                  <a:lnTo>
                    <a:pt x="4350" y="221474"/>
                  </a:lnTo>
                  <a:lnTo>
                    <a:pt x="0" y="270001"/>
                  </a:lnTo>
                  <a:lnTo>
                    <a:pt x="4359" y="318563"/>
                  </a:lnTo>
                  <a:lnTo>
                    <a:pt x="16918" y="364257"/>
                  </a:lnTo>
                  <a:lnTo>
                    <a:pt x="36907" y="406324"/>
                  </a:lnTo>
                  <a:lnTo>
                    <a:pt x="63559" y="444004"/>
                  </a:lnTo>
                  <a:lnTo>
                    <a:pt x="96110" y="476538"/>
                  </a:lnTo>
                  <a:lnTo>
                    <a:pt x="133795" y="503164"/>
                  </a:lnTo>
                  <a:lnTo>
                    <a:pt x="175850" y="523124"/>
                  </a:lnTo>
                  <a:lnTo>
                    <a:pt x="221520" y="535657"/>
                  </a:lnTo>
                  <a:lnTo>
                    <a:pt x="270001" y="540003"/>
                  </a:lnTo>
                  <a:lnTo>
                    <a:pt x="4562856" y="540003"/>
                  </a:lnTo>
                  <a:lnTo>
                    <a:pt x="4611399" y="535653"/>
                  </a:lnTo>
                  <a:lnTo>
                    <a:pt x="4657091" y="523109"/>
                  </a:lnTo>
                  <a:lnTo>
                    <a:pt x="4699162" y="503136"/>
                  </a:lnTo>
                  <a:lnTo>
                    <a:pt x="4736848" y="476496"/>
                  </a:lnTo>
                  <a:lnTo>
                    <a:pt x="4769387" y="443952"/>
                  </a:lnTo>
                  <a:lnTo>
                    <a:pt x="4796017" y="406268"/>
                  </a:lnTo>
                  <a:lnTo>
                    <a:pt x="4815977" y="364206"/>
                  </a:lnTo>
                  <a:lnTo>
                    <a:pt x="4828510" y="318529"/>
                  </a:lnTo>
                  <a:lnTo>
                    <a:pt x="4832858" y="270001"/>
                  </a:lnTo>
                  <a:lnTo>
                    <a:pt x="4828507" y="221474"/>
                  </a:lnTo>
                  <a:lnTo>
                    <a:pt x="4815963" y="175797"/>
                  </a:lnTo>
                  <a:lnTo>
                    <a:pt x="4795990" y="133735"/>
                  </a:lnTo>
                  <a:lnTo>
                    <a:pt x="4769350" y="96051"/>
                  </a:lnTo>
                  <a:lnTo>
                    <a:pt x="4736806" y="63507"/>
                  </a:lnTo>
                  <a:lnTo>
                    <a:pt x="4699122" y="36867"/>
                  </a:lnTo>
                  <a:lnTo>
                    <a:pt x="4657060" y="16894"/>
                  </a:lnTo>
                  <a:lnTo>
                    <a:pt x="4611383" y="4350"/>
                  </a:lnTo>
                  <a:lnTo>
                    <a:pt x="4562856" y="0"/>
                  </a:lnTo>
                  <a:close/>
                </a:path>
              </a:pathLst>
            </a:custGeom>
            <a:solidFill>
              <a:srgbClr val="2D384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8" name="object 28" descr=""/>
            <p:cNvSpPr/>
            <p:nvPr/>
          </p:nvSpPr>
          <p:spPr>
            <a:xfrm>
              <a:off x="5630545" y="4980559"/>
              <a:ext cx="4832985" cy="540385"/>
            </a:xfrm>
            <a:custGeom>
              <a:avLst/>
              <a:gdLst/>
              <a:ahLst/>
              <a:cxnLst/>
              <a:rect l="l" t="t" r="r" b="b"/>
              <a:pathLst>
                <a:path w="4832984" h="540385">
                  <a:moveTo>
                    <a:pt x="270001" y="540003"/>
                  </a:moveTo>
                  <a:lnTo>
                    <a:pt x="4562856" y="540003"/>
                  </a:lnTo>
                  <a:lnTo>
                    <a:pt x="4611383" y="535657"/>
                  </a:lnTo>
                  <a:lnTo>
                    <a:pt x="4657060" y="523124"/>
                  </a:lnTo>
                  <a:lnTo>
                    <a:pt x="4699122" y="503164"/>
                  </a:lnTo>
                  <a:lnTo>
                    <a:pt x="4736806" y="476538"/>
                  </a:lnTo>
                  <a:lnTo>
                    <a:pt x="4769350" y="444004"/>
                  </a:lnTo>
                  <a:lnTo>
                    <a:pt x="4795990" y="406324"/>
                  </a:lnTo>
                  <a:lnTo>
                    <a:pt x="4815963" y="364257"/>
                  </a:lnTo>
                  <a:lnTo>
                    <a:pt x="4828507" y="318563"/>
                  </a:lnTo>
                  <a:lnTo>
                    <a:pt x="4832858" y="270001"/>
                  </a:lnTo>
                  <a:lnTo>
                    <a:pt x="4828507" y="221474"/>
                  </a:lnTo>
                  <a:lnTo>
                    <a:pt x="4815963" y="175797"/>
                  </a:lnTo>
                  <a:lnTo>
                    <a:pt x="4795990" y="133735"/>
                  </a:lnTo>
                  <a:lnTo>
                    <a:pt x="4769350" y="96051"/>
                  </a:lnTo>
                  <a:lnTo>
                    <a:pt x="4736806" y="63507"/>
                  </a:lnTo>
                  <a:lnTo>
                    <a:pt x="4699122" y="36867"/>
                  </a:lnTo>
                  <a:lnTo>
                    <a:pt x="4657060" y="16894"/>
                  </a:lnTo>
                  <a:lnTo>
                    <a:pt x="4611383" y="4350"/>
                  </a:lnTo>
                  <a:lnTo>
                    <a:pt x="4562856" y="0"/>
                  </a:lnTo>
                  <a:lnTo>
                    <a:pt x="270001" y="0"/>
                  </a:lnTo>
                  <a:lnTo>
                    <a:pt x="221474" y="4350"/>
                  </a:lnTo>
                  <a:lnTo>
                    <a:pt x="175797" y="16894"/>
                  </a:lnTo>
                  <a:lnTo>
                    <a:pt x="133735" y="36867"/>
                  </a:lnTo>
                  <a:lnTo>
                    <a:pt x="96051" y="63507"/>
                  </a:lnTo>
                  <a:lnTo>
                    <a:pt x="63507" y="96051"/>
                  </a:lnTo>
                  <a:lnTo>
                    <a:pt x="36867" y="133735"/>
                  </a:lnTo>
                  <a:lnTo>
                    <a:pt x="16894" y="175797"/>
                  </a:lnTo>
                  <a:lnTo>
                    <a:pt x="4350" y="221474"/>
                  </a:lnTo>
                  <a:lnTo>
                    <a:pt x="0" y="270001"/>
                  </a:lnTo>
                  <a:lnTo>
                    <a:pt x="4350" y="318529"/>
                  </a:lnTo>
                  <a:lnTo>
                    <a:pt x="16894" y="364206"/>
                  </a:lnTo>
                  <a:lnTo>
                    <a:pt x="36867" y="406268"/>
                  </a:lnTo>
                  <a:lnTo>
                    <a:pt x="63507" y="443952"/>
                  </a:lnTo>
                  <a:lnTo>
                    <a:pt x="96051" y="476496"/>
                  </a:lnTo>
                  <a:lnTo>
                    <a:pt x="133735" y="503136"/>
                  </a:lnTo>
                  <a:lnTo>
                    <a:pt x="175797" y="523109"/>
                  </a:lnTo>
                  <a:lnTo>
                    <a:pt x="221474" y="535653"/>
                  </a:lnTo>
                  <a:lnTo>
                    <a:pt x="270001" y="540003"/>
                  </a:lnTo>
                  <a:close/>
                </a:path>
              </a:pathLst>
            </a:custGeom>
            <a:ln w="3175">
              <a:solidFill>
                <a:srgbClr val="C7C7C7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 descr=""/>
            <p:cNvSpPr/>
            <p:nvPr/>
          </p:nvSpPr>
          <p:spPr>
            <a:xfrm>
              <a:off x="5630545" y="4980559"/>
              <a:ext cx="4832985" cy="540385"/>
            </a:xfrm>
            <a:custGeom>
              <a:avLst/>
              <a:gdLst/>
              <a:ahLst/>
              <a:cxnLst/>
              <a:rect l="l" t="t" r="r" b="b"/>
              <a:pathLst>
                <a:path w="4832984" h="540385">
                  <a:moveTo>
                    <a:pt x="4562856" y="0"/>
                  </a:moveTo>
                  <a:lnTo>
                    <a:pt x="270001" y="0"/>
                  </a:lnTo>
                  <a:lnTo>
                    <a:pt x="221474" y="4350"/>
                  </a:lnTo>
                  <a:lnTo>
                    <a:pt x="175797" y="16894"/>
                  </a:lnTo>
                  <a:lnTo>
                    <a:pt x="133735" y="36867"/>
                  </a:lnTo>
                  <a:lnTo>
                    <a:pt x="96051" y="63507"/>
                  </a:lnTo>
                  <a:lnTo>
                    <a:pt x="63507" y="96051"/>
                  </a:lnTo>
                  <a:lnTo>
                    <a:pt x="36867" y="133735"/>
                  </a:lnTo>
                  <a:lnTo>
                    <a:pt x="16894" y="175797"/>
                  </a:lnTo>
                  <a:lnTo>
                    <a:pt x="4350" y="221474"/>
                  </a:lnTo>
                  <a:lnTo>
                    <a:pt x="0" y="270001"/>
                  </a:lnTo>
                  <a:lnTo>
                    <a:pt x="4359" y="318563"/>
                  </a:lnTo>
                  <a:lnTo>
                    <a:pt x="16918" y="364257"/>
                  </a:lnTo>
                  <a:lnTo>
                    <a:pt x="36907" y="406324"/>
                  </a:lnTo>
                  <a:lnTo>
                    <a:pt x="63559" y="444004"/>
                  </a:lnTo>
                  <a:lnTo>
                    <a:pt x="96110" y="476538"/>
                  </a:lnTo>
                  <a:lnTo>
                    <a:pt x="133795" y="503164"/>
                  </a:lnTo>
                  <a:lnTo>
                    <a:pt x="175850" y="523124"/>
                  </a:lnTo>
                  <a:lnTo>
                    <a:pt x="221520" y="535657"/>
                  </a:lnTo>
                  <a:lnTo>
                    <a:pt x="270001" y="540003"/>
                  </a:lnTo>
                  <a:lnTo>
                    <a:pt x="4562856" y="540003"/>
                  </a:lnTo>
                  <a:lnTo>
                    <a:pt x="4611399" y="535653"/>
                  </a:lnTo>
                  <a:lnTo>
                    <a:pt x="4657091" y="523109"/>
                  </a:lnTo>
                  <a:lnTo>
                    <a:pt x="4699162" y="503136"/>
                  </a:lnTo>
                  <a:lnTo>
                    <a:pt x="4736848" y="476496"/>
                  </a:lnTo>
                  <a:lnTo>
                    <a:pt x="4769387" y="443952"/>
                  </a:lnTo>
                  <a:lnTo>
                    <a:pt x="4796017" y="406268"/>
                  </a:lnTo>
                  <a:lnTo>
                    <a:pt x="4815977" y="364206"/>
                  </a:lnTo>
                  <a:lnTo>
                    <a:pt x="4828510" y="318529"/>
                  </a:lnTo>
                  <a:lnTo>
                    <a:pt x="4832858" y="270001"/>
                  </a:lnTo>
                  <a:lnTo>
                    <a:pt x="4828507" y="221474"/>
                  </a:lnTo>
                  <a:lnTo>
                    <a:pt x="4815963" y="175797"/>
                  </a:lnTo>
                  <a:lnTo>
                    <a:pt x="4795990" y="133735"/>
                  </a:lnTo>
                  <a:lnTo>
                    <a:pt x="4769350" y="96051"/>
                  </a:lnTo>
                  <a:lnTo>
                    <a:pt x="4736806" y="63507"/>
                  </a:lnTo>
                  <a:lnTo>
                    <a:pt x="4699122" y="36867"/>
                  </a:lnTo>
                  <a:lnTo>
                    <a:pt x="4657060" y="16894"/>
                  </a:lnTo>
                  <a:lnTo>
                    <a:pt x="4611383" y="4350"/>
                  </a:lnTo>
                  <a:lnTo>
                    <a:pt x="4562856" y="0"/>
                  </a:lnTo>
                  <a:close/>
                </a:path>
              </a:pathLst>
            </a:custGeom>
            <a:solidFill>
              <a:srgbClr val="2D384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0" name="object 30" descr=""/>
            <p:cNvSpPr/>
            <p:nvPr/>
          </p:nvSpPr>
          <p:spPr>
            <a:xfrm>
              <a:off x="5630545" y="4980559"/>
              <a:ext cx="4832985" cy="540385"/>
            </a:xfrm>
            <a:custGeom>
              <a:avLst/>
              <a:gdLst/>
              <a:ahLst/>
              <a:cxnLst/>
              <a:rect l="l" t="t" r="r" b="b"/>
              <a:pathLst>
                <a:path w="4832984" h="540385">
                  <a:moveTo>
                    <a:pt x="270001" y="540003"/>
                  </a:moveTo>
                  <a:lnTo>
                    <a:pt x="4562856" y="540003"/>
                  </a:lnTo>
                  <a:lnTo>
                    <a:pt x="4611383" y="535657"/>
                  </a:lnTo>
                  <a:lnTo>
                    <a:pt x="4657060" y="523124"/>
                  </a:lnTo>
                  <a:lnTo>
                    <a:pt x="4699122" y="503164"/>
                  </a:lnTo>
                  <a:lnTo>
                    <a:pt x="4736806" y="476538"/>
                  </a:lnTo>
                  <a:lnTo>
                    <a:pt x="4769350" y="444004"/>
                  </a:lnTo>
                  <a:lnTo>
                    <a:pt x="4795990" y="406324"/>
                  </a:lnTo>
                  <a:lnTo>
                    <a:pt x="4815963" y="364257"/>
                  </a:lnTo>
                  <a:lnTo>
                    <a:pt x="4828507" y="318563"/>
                  </a:lnTo>
                  <a:lnTo>
                    <a:pt x="4832858" y="270001"/>
                  </a:lnTo>
                  <a:lnTo>
                    <a:pt x="4828507" y="221474"/>
                  </a:lnTo>
                  <a:lnTo>
                    <a:pt x="4815963" y="175797"/>
                  </a:lnTo>
                  <a:lnTo>
                    <a:pt x="4795990" y="133735"/>
                  </a:lnTo>
                  <a:lnTo>
                    <a:pt x="4769350" y="96051"/>
                  </a:lnTo>
                  <a:lnTo>
                    <a:pt x="4736806" y="63507"/>
                  </a:lnTo>
                  <a:lnTo>
                    <a:pt x="4699122" y="36867"/>
                  </a:lnTo>
                  <a:lnTo>
                    <a:pt x="4657060" y="16894"/>
                  </a:lnTo>
                  <a:lnTo>
                    <a:pt x="4611383" y="4350"/>
                  </a:lnTo>
                  <a:lnTo>
                    <a:pt x="4562856" y="0"/>
                  </a:lnTo>
                  <a:lnTo>
                    <a:pt x="270001" y="0"/>
                  </a:lnTo>
                  <a:lnTo>
                    <a:pt x="221474" y="4350"/>
                  </a:lnTo>
                  <a:lnTo>
                    <a:pt x="175797" y="16894"/>
                  </a:lnTo>
                  <a:lnTo>
                    <a:pt x="133735" y="36867"/>
                  </a:lnTo>
                  <a:lnTo>
                    <a:pt x="96051" y="63507"/>
                  </a:lnTo>
                  <a:lnTo>
                    <a:pt x="63507" y="96051"/>
                  </a:lnTo>
                  <a:lnTo>
                    <a:pt x="36867" y="133735"/>
                  </a:lnTo>
                  <a:lnTo>
                    <a:pt x="16894" y="175797"/>
                  </a:lnTo>
                  <a:lnTo>
                    <a:pt x="4350" y="221474"/>
                  </a:lnTo>
                  <a:lnTo>
                    <a:pt x="0" y="270001"/>
                  </a:lnTo>
                  <a:lnTo>
                    <a:pt x="4350" y="318529"/>
                  </a:lnTo>
                  <a:lnTo>
                    <a:pt x="16894" y="364206"/>
                  </a:lnTo>
                  <a:lnTo>
                    <a:pt x="36867" y="406268"/>
                  </a:lnTo>
                  <a:lnTo>
                    <a:pt x="63507" y="443952"/>
                  </a:lnTo>
                  <a:lnTo>
                    <a:pt x="96051" y="476496"/>
                  </a:lnTo>
                  <a:lnTo>
                    <a:pt x="133735" y="503136"/>
                  </a:lnTo>
                  <a:lnTo>
                    <a:pt x="175797" y="523109"/>
                  </a:lnTo>
                  <a:lnTo>
                    <a:pt x="221474" y="535653"/>
                  </a:lnTo>
                  <a:lnTo>
                    <a:pt x="270001" y="540003"/>
                  </a:lnTo>
                  <a:close/>
                </a:path>
              </a:pathLst>
            </a:custGeom>
            <a:ln w="3175">
              <a:solidFill>
                <a:srgbClr val="C7C7C7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1" name="object 31" descr=""/>
          <p:cNvSpPr txBox="1"/>
          <p:nvPr/>
        </p:nvSpPr>
        <p:spPr>
          <a:xfrm>
            <a:off x="6141211" y="5105146"/>
            <a:ext cx="384302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solidFill>
                  <a:srgbClr val="FDFFFF"/>
                </a:solidFill>
                <a:latin typeface="Montserrat"/>
                <a:cs typeface="Montserrat"/>
              </a:rPr>
              <a:t>Do</a:t>
            </a:r>
            <a:r>
              <a:rPr dirty="0" sz="1400" spc="-30">
                <a:solidFill>
                  <a:srgbClr val="FDFFFF"/>
                </a:solidFill>
                <a:latin typeface="Montserrat"/>
                <a:cs typeface="Montserrat"/>
              </a:rPr>
              <a:t> </a:t>
            </a:r>
            <a:r>
              <a:rPr dirty="0" sz="1400">
                <a:solidFill>
                  <a:srgbClr val="FDFFFF"/>
                </a:solidFill>
                <a:latin typeface="Montserrat"/>
                <a:cs typeface="Montserrat"/>
              </a:rPr>
              <a:t>you</a:t>
            </a:r>
            <a:r>
              <a:rPr dirty="0" sz="1400" spc="-20">
                <a:solidFill>
                  <a:srgbClr val="FDFFFF"/>
                </a:solidFill>
                <a:latin typeface="Montserrat"/>
                <a:cs typeface="Montserrat"/>
              </a:rPr>
              <a:t> </a:t>
            </a:r>
            <a:r>
              <a:rPr dirty="0" sz="1400">
                <a:solidFill>
                  <a:srgbClr val="FDFFFF"/>
                </a:solidFill>
                <a:latin typeface="Montserrat"/>
                <a:cs typeface="Montserrat"/>
              </a:rPr>
              <a:t>have</a:t>
            </a:r>
            <a:r>
              <a:rPr dirty="0" sz="1400" spc="-15">
                <a:solidFill>
                  <a:srgbClr val="FDFFFF"/>
                </a:solidFill>
                <a:latin typeface="Montserrat"/>
                <a:cs typeface="Montserrat"/>
              </a:rPr>
              <a:t> </a:t>
            </a:r>
            <a:r>
              <a:rPr dirty="0" sz="1400">
                <a:solidFill>
                  <a:srgbClr val="FDFFFF"/>
                </a:solidFill>
                <a:latin typeface="Montserrat"/>
                <a:cs typeface="Montserrat"/>
              </a:rPr>
              <a:t>a</a:t>
            </a:r>
            <a:r>
              <a:rPr dirty="0" sz="1400" spc="-15">
                <a:solidFill>
                  <a:srgbClr val="FDFFFF"/>
                </a:solidFill>
                <a:latin typeface="Montserrat"/>
                <a:cs typeface="Montserrat"/>
              </a:rPr>
              <a:t> </a:t>
            </a:r>
            <a:r>
              <a:rPr dirty="0" sz="1400">
                <a:solidFill>
                  <a:srgbClr val="FDFFFF"/>
                </a:solidFill>
                <a:latin typeface="Montserrat"/>
                <a:cs typeface="Montserrat"/>
              </a:rPr>
              <a:t>business</a:t>
            </a:r>
            <a:r>
              <a:rPr dirty="0" sz="1400" spc="-20">
                <a:solidFill>
                  <a:srgbClr val="FDFFFF"/>
                </a:solidFill>
                <a:latin typeface="Montserrat"/>
                <a:cs typeface="Montserrat"/>
              </a:rPr>
              <a:t> </a:t>
            </a:r>
            <a:r>
              <a:rPr dirty="0" sz="1400">
                <a:solidFill>
                  <a:srgbClr val="FDFFFF"/>
                </a:solidFill>
                <a:latin typeface="Montserrat"/>
                <a:cs typeface="Montserrat"/>
              </a:rPr>
              <a:t>strategy</a:t>
            </a:r>
            <a:r>
              <a:rPr dirty="0" sz="1400" spc="-25">
                <a:solidFill>
                  <a:srgbClr val="FDFFFF"/>
                </a:solidFill>
                <a:latin typeface="Montserrat"/>
                <a:cs typeface="Montserrat"/>
              </a:rPr>
              <a:t> </a:t>
            </a:r>
            <a:r>
              <a:rPr dirty="0" sz="1400">
                <a:solidFill>
                  <a:srgbClr val="FDFFFF"/>
                </a:solidFill>
                <a:latin typeface="Montserrat"/>
                <a:cs typeface="Montserrat"/>
              </a:rPr>
              <a:t>locked</a:t>
            </a:r>
            <a:r>
              <a:rPr dirty="0" sz="1400" spc="-20">
                <a:solidFill>
                  <a:srgbClr val="FDFFFF"/>
                </a:solidFill>
                <a:latin typeface="Montserrat"/>
                <a:cs typeface="Montserrat"/>
              </a:rPr>
              <a:t> </a:t>
            </a:r>
            <a:r>
              <a:rPr dirty="0" sz="1400" spc="-25">
                <a:solidFill>
                  <a:srgbClr val="FDFFFF"/>
                </a:solidFill>
                <a:latin typeface="Montserrat"/>
                <a:cs typeface="Montserrat"/>
              </a:rPr>
              <a:t>in?</a:t>
            </a:r>
            <a:endParaRPr sz="1400">
              <a:latin typeface="Montserrat"/>
              <a:cs typeface="Montserrat"/>
            </a:endParaRPr>
          </a:p>
        </p:txBody>
      </p:sp>
      <p:grpSp>
        <p:nvGrpSpPr>
          <p:cNvPr id="32" name="object 32" descr=""/>
          <p:cNvGrpSpPr/>
          <p:nvPr/>
        </p:nvGrpSpPr>
        <p:grpSpPr>
          <a:xfrm>
            <a:off x="623011" y="6735813"/>
            <a:ext cx="4341495" cy="543560"/>
            <a:chOff x="623011" y="6735813"/>
            <a:chExt cx="4341495" cy="543560"/>
          </a:xfrm>
        </p:grpSpPr>
        <p:sp>
          <p:nvSpPr>
            <p:cNvPr id="33" name="object 33" descr=""/>
            <p:cNvSpPr/>
            <p:nvPr/>
          </p:nvSpPr>
          <p:spPr>
            <a:xfrm>
              <a:off x="624599" y="6737401"/>
              <a:ext cx="4338320" cy="540385"/>
            </a:xfrm>
            <a:custGeom>
              <a:avLst/>
              <a:gdLst/>
              <a:ahLst/>
              <a:cxnLst/>
              <a:rect l="l" t="t" r="r" b="b"/>
              <a:pathLst>
                <a:path w="4338320" h="540384">
                  <a:moveTo>
                    <a:pt x="4068050" y="0"/>
                  </a:moveTo>
                  <a:lnTo>
                    <a:pt x="270000" y="0"/>
                  </a:lnTo>
                  <a:lnTo>
                    <a:pt x="221469" y="4349"/>
                  </a:lnTo>
                  <a:lnTo>
                    <a:pt x="175791" y="16891"/>
                  </a:lnTo>
                  <a:lnTo>
                    <a:pt x="133728" y="36861"/>
                  </a:lnTo>
                  <a:lnTo>
                    <a:pt x="96043" y="63499"/>
                  </a:lnTo>
                  <a:lnTo>
                    <a:pt x="63500" y="96040"/>
                  </a:lnTo>
                  <a:lnTo>
                    <a:pt x="36861" y="133724"/>
                  </a:lnTo>
                  <a:lnTo>
                    <a:pt x="16890" y="175787"/>
                  </a:lnTo>
                  <a:lnTo>
                    <a:pt x="4348" y="221467"/>
                  </a:lnTo>
                  <a:lnTo>
                    <a:pt x="0" y="270002"/>
                  </a:lnTo>
                  <a:lnTo>
                    <a:pt x="4349" y="318536"/>
                  </a:lnTo>
                  <a:lnTo>
                    <a:pt x="16893" y="364216"/>
                  </a:lnTo>
                  <a:lnTo>
                    <a:pt x="36866" y="406279"/>
                  </a:lnTo>
                  <a:lnTo>
                    <a:pt x="63506" y="443963"/>
                  </a:lnTo>
                  <a:lnTo>
                    <a:pt x="96050" y="476504"/>
                  </a:lnTo>
                  <a:lnTo>
                    <a:pt x="133737" y="503142"/>
                  </a:lnTo>
                  <a:lnTo>
                    <a:pt x="175804" y="523112"/>
                  </a:lnTo>
                  <a:lnTo>
                    <a:pt x="221499" y="535654"/>
                  </a:lnTo>
                  <a:lnTo>
                    <a:pt x="269988" y="540004"/>
                  </a:lnTo>
                  <a:lnTo>
                    <a:pt x="4068050" y="540004"/>
                  </a:lnTo>
                  <a:lnTo>
                    <a:pt x="4116591" y="535650"/>
                  </a:lnTo>
                  <a:lnTo>
                    <a:pt x="4162268" y="523106"/>
                  </a:lnTo>
                  <a:lnTo>
                    <a:pt x="4204328" y="503133"/>
                  </a:lnTo>
                  <a:lnTo>
                    <a:pt x="4242010" y="476495"/>
                  </a:lnTo>
                  <a:lnTo>
                    <a:pt x="4274551" y="443953"/>
                  </a:lnTo>
                  <a:lnTo>
                    <a:pt x="4301188" y="406271"/>
                  </a:lnTo>
                  <a:lnTo>
                    <a:pt x="4321159" y="364210"/>
                  </a:lnTo>
                  <a:lnTo>
                    <a:pt x="4333701" y="318532"/>
                  </a:lnTo>
                  <a:lnTo>
                    <a:pt x="4338051" y="269989"/>
                  </a:lnTo>
                  <a:lnTo>
                    <a:pt x="4333698" y="221458"/>
                  </a:lnTo>
                  <a:lnTo>
                    <a:pt x="4321155" y="175781"/>
                  </a:lnTo>
                  <a:lnTo>
                    <a:pt x="4301181" y="133720"/>
                  </a:lnTo>
                  <a:lnTo>
                    <a:pt x="4274542" y="96038"/>
                  </a:lnTo>
                  <a:lnTo>
                    <a:pt x="4241999" y="63498"/>
                  </a:lnTo>
                  <a:lnTo>
                    <a:pt x="4204315" y="36861"/>
                  </a:lnTo>
                  <a:lnTo>
                    <a:pt x="4162254" y="16891"/>
                  </a:lnTo>
                  <a:lnTo>
                    <a:pt x="4116577" y="4349"/>
                  </a:lnTo>
                  <a:lnTo>
                    <a:pt x="4068050" y="0"/>
                  </a:lnTo>
                  <a:close/>
                </a:path>
              </a:pathLst>
            </a:custGeom>
            <a:solidFill>
              <a:srgbClr val="2D384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4" name="object 34" descr=""/>
            <p:cNvSpPr/>
            <p:nvPr/>
          </p:nvSpPr>
          <p:spPr>
            <a:xfrm>
              <a:off x="624598" y="6737401"/>
              <a:ext cx="4338320" cy="540385"/>
            </a:xfrm>
            <a:custGeom>
              <a:avLst/>
              <a:gdLst/>
              <a:ahLst/>
              <a:cxnLst/>
              <a:rect l="l" t="t" r="r" b="b"/>
              <a:pathLst>
                <a:path w="4338320" h="540384">
                  <a:moveTo>
                    <a:pt x="270002" y="540004"/>
                  </a:moveTo>
                  <a:lnTo>
                    <a:pt x="4068051" y="540004"/>
                  </a:lnTo>
                  <a:lnTo>
                    <a:pt x="4116579" y="535654"/>
                  </a:lnTo>
                  <a:lnTo>
                    <a:pt x="4162255" y="523112"/>
                  </a:lnTo>
                  <a:lnTo>
                    <a:pt x="4204317" y="503142"/>
                  </a:lnTo>
                  <a:lnTo>
                    <a:pt x="4242001" y="476504"/>
                  </a:lnTo>
                  <a:lnTo>
                    <a:pt x="4274545" y="443963"/>
                  </a:lnTo>
                  <a:lnTo>
                    <a:pt x="4301185" y="406279"/>
                  </a:lnTo>
                  <a:lnTo>
                    <a:pt x="4321158" y="364216"/>
                  </a:lnTo>
                  <a:lnTo>
                    <a:pt x="4333702" y="318536"/>
                  </a:lnTo>
                  <a:lnTo>
                    <a:pt x="4338053" y="270002"/>
                  </a:lnTo>
                  <a:lnTo>
                    <a:pt x="4333702" y="221467"/>
                  </a:lnTo>
                  <a:lnTo>
                    <a:pt x="4321158" y="175787"/>
                  </a:lnTo>
                  <a:lnTo>
                    <a:pt x="4301185" y="133724"/>
                  </a:lnTo>
                  <a:lnTo>
                    <a:pt x="4274545" y="96040"/>
                  </a:lnTo>
                  <a:lnTo>
                    <a:pt x="4242001" y="63499"/>
                  </a:lnTo>
                  <a:lnTo>
                    <a:pt x="4204317" y="36861"/>
                  </a:lnTo>
                  <a:lnTo>
                    <a:pt x="4162255" y="16891"/>
                  </a:lnTo>
                  <a:lnTo>
                    <a:pt x="4116579" y="4349"/>
                  </a:lnTo>
                  <a:lnTo>
                    <a:pt x="4068051" y="0"/>
                  </a:lnTo>
                  <a:lnTo>
                    <a:pt x="270002" y="0"/>
                  </a:lnTo>
                  <a:lnTo>
                    <a:pt x="221470" y="4349"/>
                  </a:lnTo>
                  <a:lnTo>
                    <a:pt x="175792" y="16891"/>
                  </a:lnTo>
                  <a:lnTo>
                    <a:pt x="133730" y="36861"/>
                  </a:lnTo>
                  <a:lnTo>
                    <a:pt x="96046" y="63498"/>
                  </a:lnTo>
                  <a:lnTo>
                    <a:pt x="63503" y="96038"/>
                  </a:lnTo>
                  <a:lnTo>
                    <a:pt x="36864" y="133720"/>
                  </a:lnTo>
                  <a:lnTo>
                    <a:pt x="16892" y="175781"/>
                  </a:lnTo>
                  <a:lnTo>
                    <a:pt x="4350" y="221458"/>
                  </a:lnTo>
                  <a:lnTo>
                    <a:pt x="0" y="269989"/>
                  </a:lnTo>
                  <a:lnTo>
                    <a:pt x="4349" y="318532"/>
                  </a:lnTo>
                  <a:lnTo>
                    <a:pt x="16891" y="364210"/>
                  </a:lnTo>
                  <a:lnTo>
                    <a:pt x="36861" y="406271"/>
                  </a:lnTo>
                  <a:lnTo>
                    <a:pt x="63498" y="443953"/>
                  </a:lnTo>
                  <a:lnTo>
                    <a:pt x="96038" y="476495"/>
                  </a:lnTo>
                  <a:lnTo>
                    <a:pt x="133720" y="503133"/>
                  </a:lnTo>
                  <a:lnTo>
                    <a:pt x="175781" y="523106"/>
                  </a:lnTo>
                  <a:lnTo>
                    <a:pt x="221458" y="535650"/>
                  </a:lnTo>
                  <a:lnTo>
                    <a:pt x="269989" y="540004"/>
                  </a:lnTo>
                  <a:close/>
                </a:path>
              </a:pathLst>
            </a:custGeom>
            <a:ln w="3175">
              <a:solidFill>
                <a:srgbClr val="C7C7C7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5" name="object 35" descr=""/>
            <p:cNvSpPr/>
            <p:nvPr/>
          </p:nvSpPr>
          <p:spPr>
            <a:xfrm>
              <a:off x="624599" y="6737401"/>
              <a:ext cx="4338320" cy="540385"/>
            </a:xfrm>
            <a:custGeom>
              <a:avLst/>
              <a:gdLst/>
              <a:ahLst/>
              <a:cxnLst/>
              <a:rect l="l" t="t" r="r" b="b"/>
              <a:pathLst>
                <a:path w="4338320" h="540384">
                  <a:moveTo>
                    <a:pt x="4068050" y="0"/>
                  </a:moveTo>
                  <a:lnTo>
                    <a:pt x="270000" y="0"/>
                  </a:lnTo>
                  <a:lnTo>
                    <a:pt x="221469" y="4349"/>
                  </a:lnTo>
                  <a:lnTo>
                    <a:pt x="175791" y="16891"/>
                  </a:lnTo>
                  <a:lnTo>
                    <a:pt x="133728" y="36861"/>
                  </a:lnTo>
                  <a:lnTo>
                    <a:pt x="96043" y="63499"/>
                  </a:lnTo>
                  <a:lnTo>
                    <a:pt x="63500" y="96040"/>
                  </a:lnTo>
                  <a:lnTo>
                    <a:pt x="36861" y="133724"/>
                  </a:lnTo>
                  <a:lnTo>
                    <a:pt x="16890" y="175787"/>
                  </a:lnTo>
                  <a:lnTo>
                    <a:pt x="4348" y="221467"/>
                  </a:lnTo>
                  <a:lnTo>
                    <a:pt x="0" y="270002"/>
                  </a:lnTo>
                  <a:lnTo>
                    <a:pt x="4349" y="318536"/>
                  </a:lnTo>
                  <a:lnTo>
                    <a:pt x="16893" y="364216"/>
                  </a:lnTo>
                  <a:lnTo>
                    <a:pt x="36866" y="406279"/>
                  </a:lnTo>
                  <a:lnTo>
                    <a:pt x="63506" y="443963"/>
                  </a:lnTo>
                  <a:lnTo>
                    <a:pt x="96050" y="476504"/>
                  </a:lnTo>
                  <a:lnTo>
                    <a:pt x="133737" y="503142"/>
                  </a:lnTo>
                  <a:lnTo>
                    <a:pt x="175804" y="523112"/>
                  </a:lnTo>
                  <a:lnTo>
                    <a:pt x="221499" y="535654"/>
                  </a:lnTo>
                  <a:lnTo>
                    <a:pt x="269988" y="540004"/>
                  </a:lnTo>
                  <a:lnTo>
                    <a:pt x="4068050" y="540004"/>
                  </a:lnTo>
                  <a:lnTo>
                    <a:pt x="4116591" y="535650"/>
                  </a:lnTo>
                  <a:lnTo>
                    <a:pt x="4162268" y="523106"/>
                  </a:lnTo>
                  <a:lnTo>
                    <a:pt x="4204328" y="503133"/>
                  </a:lnTo>
                  <a:lnTo>
                    <a:pt x="4242010" y="476495"/>
                  </a:lnTo>
                  <a:lnTo>
                    <a:pt x="4274551" y="443953"/>
                  </a:lnTo>
                  <a:lnTo>
                    <a:pt x="4301188" y="406271"/>
                  </a:lnTo>
                  <a:lnTo>
                    <a:pt x="4321159" y="364210"/>
                  </a:lnTo>
                  <a:lnTo>
                    <a:pt x="4333701" y="318532"/>
                  </a:lnTo>
                  <a:lnTo>
                    <a:pt x="4338051" y="269989"/>
                  </a:lnTo>
                  <a:lnTo>
                    <a:pt x="4333698" y="221458"/>
                  </a:lnTo>
                  <a:lnTo>
                    <a:pt x="4321155" y="175781"/>
                  </a:lnTo>
                  <a:lnTo>
                    <a:pt x="4301181" y="133720"/>
                  </a:lnTo>
                  <a:lnTo>
                    <a:pt x="4274542" y="96038"/>
                  </a:lnTo>
                  <a:lnTo>
                    <a:pt x="4241999" y="63498"/>
                  </a:lnTo>
                  <a:lnTo>
                    <a:pt x="4204315" y="36861"/>
                  </a:lnTo>
                  <a:lnTo>
                    <a:pt x="4162254" y="16891"/>
                  </a:lnTo>
                  <a:lnTo>
                    <a:pt x="4116577" y="4349"/>
                  </a:lnTo>
                  <a:lnTo>
                    <a:pt x="4068050" y="0"/>
                  </a:lnTo>
                  <a:close/>
                </a:path>
              </a:pathLst>
            </a:custGeom>
            <a:solidFill>
              <a:srgbClr val="2D384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6" name="object 36" descr=""/>
            <p:cNvSpPr/>
            <p:nvPr/>
          </p:nvSpPr>
          <p:spPr>
            <a:xfrm>
              <a:off x="624598" y="6737401"/>
              <a:ext cx="4338320" cy="540385"/>
            </a:xfrm>
            <a:custGeom>
              <a:avLst/>
              <a:gdLst/>
              <a:ahLst/>
              <a:cxnLst/>
              <a:rect l="l" t="t" r="r" b="b"/>
              <a:pathLst>
                <a:path w="4338320" h="540384">
                  <a:moveTo>
                    <a:pt x="270002" y="540004"/>
                  </a:moveTo>
                  <a:lnTo>
                    <a:pt x="4068051" y="540004"/>
                  </a:lnTo>
                  <a:lnTo>
                    <a:pt x="4116579" y="535654"/>
                  </a:lnTo>
                  <a:lnTo>
                    <a:pt x="4162255" y="523112"/>
                  </a:lnTo>
                  <a:lnTo>
                    <a:pt x="4204317" y="503142"/>
                  </a:lnTo>
                  <a:lnTo>
                    <a:pt x="4242001" y="476504"/>
                  </a:lnTo>
                  <a:lnTo>
                    <a:pt x="4274545" y="443963"/>
                  </a:lnTo>
                  <a:lnTo>
                    <a:pt x="4301185" y="406279"/>
                  </a:lnTo>
                  <a:lnTo>
                    <a:pt x="4321158" y="364216"/>
                  </a:lnTo>
                  <a:lnTo>
                    <a:pt x="4333702" y="318536"/>
                  </a:lnTo>
                  <a:lnTo>
                    <a:pt x="4338053" y="270002"/>
                  </a:lnTo>
                  <a:lnTo>
                    <a:pt x="4333702" y="221467"/>
                  </a:lnTo>
                  <a:lnTo>
                    <a:pt x="4321158" y="175787"/>
                  </a:lnTo>
                  <a:lnTo>
                    <a:pt x="4301185" y="133724"/>
                  </a:lnTo>
                  <a:lnTo>
                    <a:pt x="4274545" y="96040"/>
                  </a:lnTo>
                  <a:lnTo>
                    <a:pt x="4242001" y="63499"/>
                  </a:lnTo>
                  <a:lnTo>
                    <a:pt x="4204317" y="36861"/>
                  </a:lnTo>
                  <a:lnTo>
                    <a:pt x="4162255" y="16891"/>
                  </a:lnTo>
                  <a:lnTo>
                    <a:pt x="4116579" y="4349"/>
                  </a:lnTo>
                  <a:lnTo>
                    <a:pt x="4068051" y="0"/>
                  </a:lnTo>
                  <a:lnTo>
                    <a:pt x="270002" y="0"/>
                  </a:lnTo>
                  <a:lnTo>
                    <a:pt x="221470" y="4349"/>
                  </a:lnTo>
                  <a:lnTo>
                    <a:pt x="175792" y="16891"/>
                  </a:lnTo>
                  <a:lnTo>
                    <a:pt x="133730" y="36861"/>
                  </a:lnTo>
                  <a:lnTo>
                    <a:pt x="96046" y="63498"/>
                  </a:lnTo>
                  <a:lnTo>
                    <a:pt x="63503" y="96038"/>
                  </a:lnTo>
                  <a:lnTo>
                    <a:pt x="36864" y="133720"/>
                  </a:lnTo>
                  <a:lnTo>
                    <a:pt x="16892" y="175781"/>
                  </a:lnTo>
                  <a:lnTo>
                    <a:pt x="4350" y="221458"/>
                  </a:lnTo>
                  <a:lnTo>
                    <a:pt x="0" y="269989"/>
                  </a:lnTo>
                  <a:lnTo>
                    <a:pt x="4349" y="318532"/>
                  </a:lnTo>
                  <a:lnTo>
                    <a:pt x="16891" y="364210"/>
                  </a:lnTo>
                  <a:lnTo>
                    <a:pt x="36861" y="406271"/>
                  </a:lnTo>
                  <a:lnTo>
                    <a:pt x="63498" y="443953"/>
                  </a:lnTo>
                  <a:lnTo>
                    <a:pt x="96038" y="476495"/>
                  </a:lnTo>
                  <a:lnTo>
                    <a:pt x="133720" y="503133"/>
                  </a:lnTo>
                  <a:lnTo>
                    <a:pt x="175781" y="523106"/>
                  </a:lnTo>
                  <a:lnTo>
                    <a:pt x="221458" y="535650"/>
                  </a:lnTo>
                  <a:lnTo>
                    <a:pt x="269989" y="540004"/>
                  </a:lnTo>
                  <a:close/>
                </a:path>
              </a:pathLst>
            </a:custGeom>
            <a:ln w="3175">
              <a:solidFill>
                <a:srgbClr val="C7C7C7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7" name="object 37" descr=""/>
          <p:cNvSpPr txBox="1"/>
          <p:nvPr/>
        </p:nvSpPr>
        <p:spPr>
          <a:xfrm>
            <a:off x="1341882" y="6862368"/>
            <a:ext cx="265938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solidFill>
                  <a:srgbClr val="FDFFFF"/>
                </a:solidFill>
                <a:latin typeface="Montserrat"/>
                <a:cs typeface="Montserrat"/>
              </a:rPr>
              <a:t>Who</a:t>
            </a:r>
            <a:r>
              <a:rPr dirty="0" sz="1400" spc="-20">
                <a:solidFill>
                  <a:srgbClr val="FDFFFF"/>
                </a:solidFill>
                <a:latin typeface="Montserrat"/>
                <a:cs typeface="Montserrat"/>
              </a:rPr>
              <a:t> </a:t>
            </a:r>
            <a:r>
              <a:rPr dirty="0" sz="1400">
                <a:solidFill>
                  <a:srgbClr val="FDFFFF"/>
                </a:solidFill>
                <a:latin typeface="Montserrat"/>
                <a:cs typeface="Montserrat"/>
              </a:rPr>
              <a:t>keeps</a:t>
            </a:r>
            <a:r>
              <a:rPr dirty="0" sz="1400" spc="-15">
                <a:solidFill>
                  <a:srgbClr val="FDFFFF"/>
                </a:solidFill>
                <a:latin typeface="Montserrat"/>
                <a:cs typeface="Montserrat"/>
              </a:rPr>
              <a:t> </a:t>
            </a:r>
            <a:r>
              <a:rPr dirty="0" sz="1400">
                <a:solidFill>
                  <a:srgbClr val="FDFFFF"/>
                </a:solidFill>
                <a:latin typeface="Montserrat"/>
                <a:cs typeface="Montserrat"/>
              </a:rPr>
              <a:t>you</a:t>
            </a:r>
            <a:r>
              <a:rPr dirty="0" sz="1400" spc="-15">
                <a:solidFill>
                  <a:srgbClr val="FDFFFF"/>
                </a:solidFill>
                <a:latin typeface="Montserrat"/>
                <a:cs typeface="Montserrat"/>
              </a:rPr>
              <a:t> </a:t>
            </a:r>
            <a:r>
              <a:rPr dirty="0" sz="1400" spc="-10">
                <a:solidFill>
                  <a:srgbClr val="FDFFFF"/>
                </a:solidFill>
                <a:latin typeface="Montserrat"/>
                <a:cs typeface="Montserrat"/>
              </a:rPr>
              <a:t>accountable?</a:t>
            </a:r>
            <a:endParaRPr sz="1400">
              <a:latin typeface="Montserrat"/>
              <a:cs typeface="Montserrat"/>
            </a:endParaRPr>
          </a:p>
        </p:txBody>
      </p:sp>
      <p:grpSp>
        <p:nvGrpSpPr>
          <p:cNvPr id="38" name="object 38" descr=""/>
          <p:cNvGrpSpPr/>
          <p:nvPr/>
        </p:nvGrpSpPr>
        <p:grpSpPr>
          <a:xfrm>
            <a:off x="3067367" y="4084383"/>
            <a:ext cx="4341495" cy="543560"/>
            <a:chOff x="3067367" y="4084383"/>
            <a:chExt cx="4341495" cy="543560"/>
          </a:xfrm>
        </p:grpSpPr>
        <p:sp>
          <p:nvSpPr>
            <p:cNvPr id="39" name="object 39" descr=""/>
            <p:cNvSpPr/>
            <p:nvPr/>
          </p:nvSpPr>
          <p:spPr>
            <a:xfrm>
              <a:off x="3068954" y="4085971"/>
              <a:ext cx="4338320" cy="540385"/>
            </a:xfrm>
            <a:custGeom>
              <a:avLst/>
              <a:gdLst/>
              <a:ahLst/>
              <a:cxnLst/>
              <a:rect l="l" t="t" r="r" b="b"/>
              <a:pathLst>
                <a:path w="4338320" h="540385">
                  <a:moveTo>
                    <a:pt x="4068064" y="0"/>
                  </a:moveTo>
                  <a:lnTo>
                    <a:pt x="270002" y="0"/>
                  </a:lnTo>
                  <a:lnTo>
                    <a:pt x="221474" y="4350"/>
                  </a:lnTo>
                  <a:lnTo>
                    <a:pt x="175797" y="16894"/>
                  </a:lnTo>
                  <a:lnTo>
                    <a:pt x="133735" y="36867"/>
                  </a:lnTo>
                  <a:lnTo>
                    <a:pt x="96051" y="63507"/>
                  </a:lnTo>
                  <a:lnTo>
                    <a:pt x="63507" y="96051"/>
                  </a:lnTo>
                  <a:lnTo>
                    <a:pt x="36867" y="133735"/>
                  </a:lnTo>
                  <a:lnTo>
                    <a:pt x="16894" y="175797"/>
                  </a:lnTo>
                  <a:lnTo>
                    <a:pt x="4350" y="221474"/>
                  </a:lnTo>
                  <a:lnTo>
                    <a:pt x="0" y="270002"/>
                  </a:lnTo>
                  <a:lnTo>
                    <a:pt x="4350" y="318529"/>
                  </a:lnTo>
                  <a:lnTo>
                    <a:pt x="16894" y="364206"/>
                  </a:lnTo>
                  <a:lnTo>
                    <a:pt x="36867" y="406268"/>
                  </a:lnTo>
                  <a:lnTo>
                    <a:pt x="63507" y="443952"/>
                  </a:lnTo>
                  <a:lnTo>
                    <a:pt x="96051" y="476496"/>
                  </a:lnTo>
                  <a:lnTo>
                    <a:pt x="133735" y="503136"/>
                  </a:lnTo>
                  <a:lnTo>
                    <a:pt x="175797" y="523109"/>
                  </a:lnTo>
                  <a:lnTo>
                    <a:pt x="221474" y="535653"/>
                  </a:lnTo>
                  <a:lnTo>
                    <a:pt x="270002" y="540004"/>
                  </a:lnTo>
                  <a:lnTo>
                    <a:pt x="4068064" y="540004"/>
                  </a:lnTo>
                  <a:lnTo>
                    <a:pt x="4116591" y="535653"/>
                  </a:lnTo>
                  <a:lnTo>
                    <a:pt x="4162268" y="523109"/>
                  </a:lnTo>
                  <a:lnTo>
                    <a:pt x="4204330" y="503136"/>
                  </a:lnTo>
                  <a:lnTo>
                    <a:pt x="4242014" y="476496"/>
                  </a:lnTo>
                  <a:lnTo>
                    <a:pt x="4274558" y="443952"/>
                  </a:lnTo>
                  <a:lnTo>
                    <a:pt x="4301198" y="406268"/>
                  </a:lnTo>
                  <a:lnTo>
                    <a:pt x="4321171" y="364206"/>
                  </a:lnTo>
                  <a:lnTo>
                    <a:pt x="4333715" y="318529"/>
                  </a:lnTo>
                  <a:lnTo>
                    <a:pt x="4338066" y="270002"/>
                  </a:lnTo>
                  <a:lnTo>
                    <a:pt x="4333715" y="221474"/>
                  </a:lnTo>
                  <a:lnTo>
                    <a:pt x="4321171" y="175797"/>
                  </a:lnTo>
                  <a:lnTo>
                    <a:pt x="4301198" y="133735"/>
                  </a:lnTo>
                  <a:lnTo>
                    <a:pt x="4274558" y="96051"/>
                  </a:lnTo>
                  <a:lnTo>
                    <a:pt x="4242014" y="63507"/>
                  </a:lnTo>
                  <a:lnTo>
                    <a:pt x="4204330" y="36867"/>
                  </a:lnTo>
                  <a:lnTo>
                    <a:pt x="4162268" y="16894"/>
                  </a:lnTo>
                  <a:lnTo>
                    <a:pt x="4116591" y="4350"/>
                  </a:lnTo>
                  <a:lnTo>
                    <a:pt x="4068064" y="0"/>
                  </a:lnTo>
                  <a:close/>
                </a:path>
              </a:pathLst>
            </a:custGeom>
            <a:solidFill>
              <a:srgbClr val="B681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0" name="object 40" descr=""/>
            <p:cNvSpPr/>
            <p:nvPr/>
          </p:nvSpPr>
          <p:spPr>
            <a:xfrm>
              <a:off x="3068954" y="4085971"/>
              <a:ext cx="4338320" cy="540385"/>
            </a:xfrm>
            <a:custGeom>
              <a:avLst/>
              <a:gdLst/>
              <a:ahLst/>
              <a:cxnLst/>
              <a:rect l="l" t="t" r="r" b="b"/>
              <a:pathLst>
                <a:path w="4338320" h="540385">
                  <a:moveTo>
                    <a:pt x="270002" y="540004"/>
                  </a:moveTo>
                  <a:lnTo>
                    <a:pt x="4068064" y="540004"/>
                  </a:lnTo>
                  <a:lnTo>
                    <a:pt x="4116591" y="535653"/>
                  </a:lnTo>
                  <a:lnTo>
                    <a:pt x="4162268" y="523109"/>
                  </a:lnTo>
                  <a:lnTo>
                    <a:pt x="4204330" y="503136"/>
                  </a:lnTo>
                  <a:lnTo>
                    <a:pt x="4242014" y="476496"/>
                  </a:lnTo>
                  <a:lnTo>
                    <a:pt x="4274558" y="443952"/>
                  </a:lnTo>
                  <a:lnTo>
                    <a:pt x="4301198" y="406268"/>
                  </a:lnTo>
                  <a:lnTo>
                    <a:pt x="4321171" y="364206"/>
                  </a:lnTo>
                  <a:lnTo>
                    <a:pt x="4333715" y="318529"/>
                  </a:lnTo>
                  <a:lnTo>
                    <a:pt x="4338066" y="270002"/>
                  </a:lnTo>
                  <a:lnTo>
                    <a:pt x="4333715" y="221474"/>
                  </a:lnTo>
                  <a:lnTo>
                    <a:pt x="4321171" y="175797"/>
                  </a:lnTo>
                  <a:lnTo>
                    <a:pt x="4301198" y="133735"/>
                  </a:lnTo>
                  <a:lnTo>
                    <a:pt x="4274558" y="96051"/>
                  </a:lnTo>
                  <a:lnTo>
                    <a:pt x="4242014" y="63507"/>
                  </a:lnTo>
                  <a:lnTo>
                    <a:pt x="4204330" y="36867"/>
                  </a:lnTo>
                  <a:lnTo>
                    <a:pt x="4162268" y="16894"/>
                  </a:lnTo>
                  <a:lnTo>
                    <a:pt x="4116591" y="4350"/>
                  </a:lnTo>
                  <a:lnTo>
                    <a:pt x="4068064" y="0"/>
                  </a:lnTo>
                  <a:lnTo>
                    <a:pt x="270002" y="0"/>
                  </a:lnTo>
                  <a:lnTo>
                    <a:pt x="221474" y="4350"/>
                  </a:lnTo>
                  <a:lnTo>
                    <a:pt x="175797" y="16894"/>
                  </a:lnTo>
                  <a:lnTo>
                    <a:pt x="133735" y="36867"/>
                  </a:lnTo>
                  <a:lnTo>
                    <a:pt x="96051" y="63507"/>
                  </a:lnTo>
                  <a:lnTo>
                    <a:pt x="63507" y="96051"/>
                  </a:lnTo>
                  <a:lnTo>
                    <a:pt x="36867" y="133735"/>
                  </a:lnTo>
                  <a:lnTo>
                    <a:pt x="16894" y="175797"/>
                  </a:lnTo>
                  <a:lnTo>
                    <a:pt x="4350" y="221474"/>
                  </a:lnTo>
                  <a:lnTo>
                    <a:pt x="0" y="270002"/>
                  </a:lnTo>
                  <a:lnTo>
                    <a:pt x="4350" y="318529"/>
                  </a:lnTo>
                  <a:lnTo>
                    <a:pt x="16894" y="364206"/>
                  </a:lnTo>
                  <a:lnTo>
                    <a:pt x="36867" y="406268"/>
                  </a:lnTo>
                  <a:lnTo>
                    <a:pt x="63507" y="443952"/>
                  </a:lnTo>
                  <a:lnTo>
                    <a:pt x="96051" y="476496"/>
                  </a:lnTo>
                  <a:lnTo>
                    <a:pt x="133735" y="503136"/>
                  </a:lnTo>
                  <a:lnTo>
                    <a:pt x="175797" y="523109"/>
                  </a:lnTo>
                  <a:lnTo>
                    <a:pt x="221474" y="535653"/>
                  </a:lnTo>
                  <a:lnTo>
                    <a:pt x="270002" y="540004"/>
                  </a:lnTo>
                  <a:close/>
                </a:path>
              </a:pathLst>
            </a:custGeom>
            <a:ln w="3175">
              <a:solidFill>
                <a:srgbClr val="C7C7C7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1" name="object 41" descr=""/>
            <p:cNvSpPr/>
            <p:nvPr/>
          </p:nvSpPr>
          <p:spPr>
            <a:xfrm>
              <a:off x="3068954" y="4085971"/>
              <a:ext cx="4338320" cy="540385"/>
            </a:xfrm>
            <a:custGeom>
              <a:avLst/>
              <a:gdLst/>
              <a:ahLst/>
              <a:cxnLst/>
              <a:rect l="l" t="t" r="r" b="b"/>
              <a:pathLst>
                <a:path w="4338320" h="540385">
                  <a:moveTo>
                    <a:pt x="4068064" y="0"/>
                  </a:moveTo>
                  <a:lnTo>
                    <a:pt x="270002" y="0"/>
                  </a:lnTo>
                  <a:lnTo>
                    <a:pt x="221474" y="4350"/>
                  </a:lnTo>
                  <a:lnTo>
                    <a:pt x="175797" y="16894"/>
                  </a:lnTo>
                  <a:lnTo>
                    <a:pt x="133735" y="36867"/>
                  </a:lnTo>
                  <a:lnTo>
                    <a:pt x="96051" y="63507"/>
                  </a:lnTo>
                  <a:lnTo>
                    <a:pt x="63507" y="96051"/>
                  </a:lnTo>
                  <a:lnTo>
                    <a:pt x="36867" y="133735"/>
                  </a:lnTo>
                  <a:lnTo>
                    <a:pt x="16894" y="175797"/>
                  </a:lnTo>
                  <a:lnTo>
                    <a:pt x="4350" y="221474"/>
                  </a:lnTo>
                  <a:lnTo>
                    <a:pt x="0" y="270002"/>
                  </a:lnTo>
                  <a:lnTo>
                    <a:pt x="4350" y="318529"/>
                  </a:lnTo>
                  <a:lnTo>
                    <a:pt x="16894" y="364206"/>
                  </a:lnTo>
                  <a:lnTo>
                    <a:pt x="36867" y="406268"/>
                  </a:lnTo>
                  <a:lnTo>
                    <a:pt x="63507" y="443952"/>
                  </a:lnTo>
                  <a:lnTo>
                    <a:pt x="96051" y="476496"/>
                  </a:lnTo>
                  <a:lnTo>
                    <a:pt x="133735" y="503136"/>
                  </a:lnTo>
                  <a:lnTo>
                    <a:pt x="175797" y="523109"/>
                  </a:lnTo>
                  <a:lnTo>
                    <a:pt x="221474" y="535653"/>
                  </a:lnTo>
                  <a:lnTo>
                    <a:pt x="270002" y="540004"/>
                  </a:lnTo>
                  <a:lnTo>
                    <a:pt x="4068064" y="540004"/>
                  </a:lnTo>
                  <a:lnTo>
                    <a:pt x="4116591" y="535653"/>
                  </a:lnTo>
                  <a:lnTo>
                    <a:pt x="4162268" y="523109"/>
                  </a:lnTo>
                  <a:lnTo>
                    <a:pt x="4204330" y="503136"/>
                  </a:lnTo>
                  <a:lnTo>
                    <a:pt x="4242014" y="476496"/>
                  </a:lnTo>
                  <a:lnTo>
                    <a:pt x="4274558" y="443952"/>
                  </a:lnTo>
                  <a:lnTo>
                    <a:pt x="4301198" y="406268"/>
                  </a:lnTo>
                  <a:lnTo>
                    <a:pt x="4321171" y="364206"/>
                  </a:lnTo>
                  <a:lnTo>
                    <a:pt x="4333715" y="318529"/>
                  </a:lnTo>
                  <a:lnTo>
                    <a:pt x="4338066" y="270002"/>
                  </a:lnTo>
                  <a:lnTo>
                    <a:pt x="4333715" y="221474"/>
                  </a:lnTo>
                  <a:lnTo>
                    <a:pt x="4321171" y="175797"/>
                  </a:lnTo>
                  <a:lnTo>
                    <a:pt x="4301198" y="133735"/>
                  </a:lnTo>
                  <a:lnTo>
                    <a:pt x="4274558" y="96051"/>
                  </a:lnTo>
                  <a:lnTo>
                    <a:pt x="4242014" y="63507"/>
                  </a:lnTo>
                  <a:lnTo>
                    <a:pt x="4204330" y="36867"/>
                  </a:lnTo>
                  <a:lnTo>
                    <a:pt x="4162268" y="16894"/>
                  </a:lnTo>
                  <a:lnTo>
                    <a:pt x="4116591" y="4350"/>
                  </a:lnTo>
                  <a:lnTo>
                    <a:pt x="4068064" y="0"/>
                  </a:lnTo>
                  <a:close/>
                </a:path>
              </a:pathLst>
            </a:custGeom>
            <a:solidFill>
              <a:srgbClr val="B681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2" name="object 42" descr=""/>
            <p:cNvSpPr/>
            <p:nvPr/>
          </p:nvSpPr>
          <p:spPr>
            <a:xfrm>
              <a:off x="3068954" y="4085971"/>
              <a:ext cx="4338320" cy="540385"/>
            </a:xfrm>
            <a:custGeom>
              <a:avLst/>
              <a:gdLst/>
              <a:ahLst/>
              <a:cxnLst/>
              <a:rect l="l" t="t" r="r" b="b"/>
              <a:pathLst>
                <a:path w="4338320" h="540385">
                  <a:moveTo>
                    <a:pt x="270002" y="540004"/>
                  </a:moveTo>
                  <a:lnTo>
                    <a:pt x="4068064" y="540004"/>
                  </a:lnTo>
                  <a:lnTo>
                    <a:pt x="4116591" y="535653"/>
                  </a:lnTo>
                  <a:lnTo>
                    <a:pt x="4162268" y="523109"/>
                  </a:lnTo>
                  <a:lnTo>
                    <a:pt x="4204330" y="503136"/>
                  </a:lnTo>
                  <a:lnTo>
                    <a:pt x="4242014" y="476496"/>
                  </a:lnTo>
                  <a:lnTo>
                    <a:pt x="4274558" y="443952"/>
                  </a:lnTo>
                  <a:lnTo>
                    <a:pt x="4301198" y="406268"/>
                  </a:lnTo>
                  <a:lnTo>
                    <a:pt x="4321171" y="364206"/>
                  </a:lnTo>
                  <a:lnTo>
                    <a:pt x="4333715" y="318529"/>
                  </a:lnTo>
                  <a:lnTo>
                    <a:pt x="4338066" y="270002"/>
                  </a:lnTo>
                  <a:lnTo>
                    <a:pt x="4333715" y="221474"/>
                  </a:lnTo>
                  <a:lnTo>
                    <a:pt x="4321171" y="175797"/>
                  </a:lnTo>
                  <a:lnTo>
                    <a:pt x="4301198" y="133735"/>
                  </a:lnTo>
                  <a:lnTo>
                    <a:pt x="4274558" y="96051"/>
                  </a:lnTo>
                  <a:lnTo>
                    <a:pt x="4242014" y="63507"/>
                  </a:lnTo>
                  <a:lnTo>
                    <a:pt x="4204330" y="36867"/>
                  </a:lnTo>
                  <a:lnTo>
                    <a:pt x="4162268" y="16894"/>
                  </a:lnTo>
                  <a:lnTo>
                    <a:pt x="4116591" y="4350"/>
                  </a:lnTo>
                  <a:lnTo>
                    <a:pt x="4068064" y="0"/>
                  </a:lnTo>
                  <a:lnTo>
                    <a:pt x="270002" y="0"/>
                  </a:lnTo>
                  <a:lnTo>
                    <a:pt x="221474" y="4350"/>
                  </a:lnTo>
                  <a:lnTo>
                    <a:pt x="175797" y="16894"/>
                  </a:lnTo>
                  <a:lnTo>
                    <a:pt x="133735" y="36867"/>
                  </a:lnTo>
                  <a:lnTo>
                    <a:pt x="96051" y="63507"/>
                  </a:lnTo>
                  <a:lnTo>
                    <a:pt x="63507" y="96051"/>
                  </a:lnTo>
                  <a:lnTo>
                    <a:pt x="36867" y="133735"/>
                  </a:lnTo>
                  <a:lnTo>
                    <a:pt x="16894" y="175797"/>
                  </a:lnTo>
                  <a:lnTo>
                    <a:pt x="4350" y="221474"/>
                  </a:lnTo>
                  <a:lnTo>
                    <a:pt x="0" y="270002"/>
                  </a:lnTo>
                  <a:lnTo>
                    <a:pt x="4350" y="318529"/>
                  </a:lnTo>
                  <a:lnTo>
                    <a:pt x="16894" y="364206"/>
                  </a:lnTo>
                  <a:lnTo>
                    <a:pt x="36867" y="406268"/>
                  </a:lnTo>
                  <a:lnTo>
                    <a:pt x="63507" y="443952"/>
                  </a:lnTo>
                  <a:lnTo>
                    <a:pt x="96051" y="476496"/>
                  </a:lnTo>
                  <a:lnTo>
                    <a:pt x="133735" y="503136"/>
                  </a:lnTo>
                  <a:lnTo>
                    <a:pt x="175797" y="523109"/>
                  </a:lnTo>
                  <a:lnTo>
                    <a:pt x="221474" y="535653"/>
                  </a:lnTo>
                  <a:lnTo>
                    <a:pt x="270002" y="540004"/>
                  </a:lnTo>
                  <a:close/>
                </a:path>
              </a:pathLst>
            </a:custGeom>
            <a:ln w="3175">
              <a:solidFill>
                <a:srgbClr val="C7C7C7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3" name="object 43" descr=""/>
            <p:cNvSpPr/>
            <p:nvPr/>
          </p:nvSpPr>
          <p:spPr>
            <a:xfrm>
              <a:off x="3068954" y="4085971"/>
              <a:ext cx="4338320" cy="540385"/>
            </a:xfrm>
            <a:custGeom>
              <a:avLst/>
              <a:gdLst/>
              <a:ahLst/>
              <a:cxnLst/>
              <a:rect l="l" t="t" r="r" b="b"/>
              <a:pathLst>
                <a:path w="4338320" h="540385">
                  <a:moveTo>
                    <a:pt x="4068064" y="0"/>
                  </a:moveTo>
                  <a:lnTo>
                    <a:pt x="270002" y="0"/>
                  </a:lnTo>
                  <a:lnTo>
                    <a:pt x="221474" y="4350"/>
                  </a:lnTo>
                  <a:lnTo>
                    <a:pt x="175797" y="16894"/>
                  </a:lnTo>
                  <a:lnTo>
                    <a:pt x="133735" y="36867"/>
                  </a:lnTo>
                  <a:lnTo>
                    <a:pt x="96051" y="63507"/>
                  </a:lnTo>
                  <a:lnTo>
                    <a:pt x="63507" y="96051"/>
                  </a:lnTo>
                  <a:lnTo>
                    <a:pt x="36867" y="133735"/>
                  </a:lnTo>
                  <a:lnTo>
                    <a:pt x="16894" y="175797"/>
                  </a:lnTo>
                  <a:lnTo>
                    <a:pt x="4350" y="221474"/>
                  </a:lnTo>
                  <a:lnTo>
                    <a:pt x="0" y="270002"/>
                  </a:lnTo>
                  <a:lnTo>
                    <a:pt x="4350" y="318529"/>
                  </a:lnTo>
                  <a:lnTo>
                    <a:pt x="16894" y="364206"/>
                  </a:lnTo>
                  <a:lnTo>
                    <a:pt x="36867" y="406268"/>
                  </a:lnTo>
                  <a:lnTo>
                    <a:pt x="63507" y="443952"/>
                  </a:lnTo>
                  <a:lnTo>
                    <a:pt x="96051" y="476496"/>
                  </a:lnTo>
                  <a:lnTo>
                    <a:pt x="133735" y="503136"/>
                  </a:lnTo>
                  <a:lnTo>
                    <a:pt x="175797" y="523109"/>
                  </a:lnTo>
                  <a:lnTo>
                    <a:pt x="221474" y="535653"/>
                  </a:lnTo>
                  <a:lnTo>
                    <a:pt x="270002" y="540004"/>
                  </a:lnTo>
                  <a:lnTo>
                    <a:pt x="4068064" y="540004"/>
                  </a:lnTo>
                  <a:lnTo>
                    <a:pt x="4116591" y="535653"/>
                  </a:lnTo>
                  <a:lnTo>
                    <a:pt x="4162268" y="523109"/>
                  </a:lnTo>
                  <a:lnTo>
                    <a:pt x="4204330" y="503136"/>
                  </a:lnTo>
                  <a:lnTo>
                    <a:pt x="4242014" y="476496"/>
                  </a:lnTo>
                  <a:lnTo>
                    <a:pt x="4274558" y="443952"/>
                  </a:lnTo>
                  <a:lnTo>
                    <a:pt x="4301198" y="406268"/>
                  </a:lnTo>
                  <a:lnTo>
                    <a:pt x="4321171" y="364206"/>
                  </a:lnTo>
                  <a:lnTo>
                    <a:pt x="4333715" y="318529"/>
                  </a:lnTo>
                  <a:lnTo>
                    <a:pt x="4338066" y="270002"/>
                  </a:lnTo>
                  <a:lnTo>
                    <a:pt x="4333715" y="221474"/>
                  </a:lnTo>
                  <a:lnTo>
                    <a:pt x="4321171" y="175797"/>
                  </a:lnTo>
                  <a:lnTo>
                    <a:pt x="4301198" y="133735"/>
                  </a:lnTo>
                  <a:lnTo>
                    <a:pt x="4274558" y="96051"/>
                  </a:lnTo>
                  <a:lnTo>
                    <a:pt x="4242014" y="63507"/>
                  </a:lnTo>
                  <a:lnTo>
                    <a:pt x="4204330" y="36867"/>
                  </a:lnTo>
                  <a:lnTo>
                    <a:pt x="4162268" y="16894"/>
                  </a:lnTo>
                  <a:lnTo>
                    <a:pt x="4116591" y="4350"/>
                  </a:lnTo>
                  <a:lnTo>
                    <a:pt x="4068064" y="0"/>
                  </a:lnTo>
                  <a:close/>
                </a:path>
              </a:pathLst>
            </a:custGeom>
            <a:solidFill>
              <a:srgbClr val="B681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4" name="object 44" descr=""/>
            <p:cNvSpPr/>
            <p:nvPr/>
          </p:nvSpPr>
          <p:spPr>
            <a:xfrm>
              <a:off x="3068954" y="4085971"/>
              <a:ext cx="4338320" cy="540385"/>
            </a:xfrm>
            <a:custGeom>
              <a:avLst/>
              <a:gdLst/>
              <a:ahLst/>
              <a:cxnLst/>
              <a:rect l="l" t="t" r="r" b="b"/>
              <a:pathLst>
                <a:path w="4338320" h="540385">
                  <a:moveTo>
                    <a:pt x="270002" y="540004"/>
                  </a:moveTo>
                  <a:lnTo>
                    <a:pt x="4068064" y="540004"/>
                  </a:lnTo>
                  <a:lnTo>
                    <a:pt x="4116591" y="535653"/>
                  </a:lnTo>
                  <a:lnTo>
                    <a:pt x="4162268" y="523109"/>
                  </a:lnTo>
                  <a:lnTo>
                    <a:pt x="4204330" y="503136"/>
                  </a:lnTo>
                  <a:lnTo>
                    <a:pt x="4242014" y="476496"/>
                  </a:lnTo>
                  <a:lnTo>
                    <a:pt x="4274558" y="443952"/>
                  </a:lnTo>
                  <a:lnTo>
                    <a:pt x="4301198" y="406268"/>
                  </a:lnTo>
                  <a:lnTo>
                    <a:pt x="4321171" y="364206"/>
                  </a:lnTo>
                  <a:lnTo>
                    <a:pt x="4333715" y="318529"/>
                  </a:lnTo>
                  <a:lnTo>
                    <a:pt x="4338066" y="270002"/>
                  </a:lnTo>
                  <a:lnTo>
                    <a:pt x="4333715" y="221474"/>
                  </a:lnTo>
                  <a:lnTo>
                    <a:pt x="4321171" y="175797"/>
                  </a:lnTo>
                  <a:lnTo>
                    <a:pt x="4301198" y="133735"/>
                  </a:lnTo>
                  <a:lnTo>
                    <a:pt x="4274558" y="96051"/>
                  </a:lnTo>
                  <a:lnTo>
                    <a:pt x="4242014" y="63507"/>
                  </a:lnTo>
                  <a:lnTo>
                    <a:pt x="4204330" y="36867"/>
                  </a:lnTo>
                  <a:lnTo>
                    <a:pt x="4162268" y="16894"/>
                  </a:lnTo>
                  <a:lnTo>
                    <a:pt x="4116591" y="4350"/>
                  </a:lnTo>
                  <a:lnTo>
                    <a:pt x="4068064" y="0"/>
                  </a:lnTo>
                  <a:lnTo>
                    <a:pt x="270002" y="0"/>
                  </a:lnTo>
                  <a:lnTo>
                    <a:pt x="221474" y="4350"/>
                  </a:lnTo>
                  <a:lnTo>
                    <a:pt x="175797" y="16894"/>
                  </a:lnTo>
                  <a:lnTo>
                    <a:pt x="133735" y="36867"/>
                  </a:lnTo>
                  <a:lnTo>
                    <a:pt x="96051" y="63507"/>
                  </a:lnTo>
                  <a:lnTo>
                    <a:pt x="63507" y="96051"/>
                  </a:lnTo>
                  <a:lnTo>
                    <a:pt x="36867" y="133735"/>
                  </a:lnTo>
                  <a:lnTo>
                    <a:pt x="16894" y="175797"/>
                  </a:lnTo>
                  <a:lnTo>
                    <a:pt x="4350" y="221474"/>
                  </a:lnTo>
                  <a:lnTo>
                    <a:pt x="0" y="270002"/>
                  </a:lnTo>
                  <a:lnTo>
                    <a:pt x="4350" y="318529"/>
                  </a:lnTo>
                  <a:lnTo>
                    <a:pt x="16894" y="364206"/>
                  </a:lnTo>
                  <a:lnTo>
                    <a:pt x="36867" y="406268"/>
                  </a:lnTo>
                  <a:lnTo>
                    <a:pt x="63507" y="443952"/>
                  </a:lnTo>
                  <a:lnTo>
                    <a:pt x="96051" y="476496"/>
                  </a:lnTo>
                  <a:lnTo>
                    <a:pt x="133735" y="503136"/>
                  </a:lnTo>
                  <a:lnTo>
                    <a:pt x="175797" y="523109"/>
                  </a:lnTo>
                  <a:lnTo>
                    <a:pt x="221474" y="535653"/>
                  </a:lnTo>
                  <a:lnTo>
                    <a:pt x="270002" y="540004"/>
                  </a:lnTo>
                  <a:close/>
                </a:path>
              </a:pathLst>
            </a:custGeom>
            <a:ln w="3175">
              <a:solidFill>
                <a:srgbClr val="C7C7C7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5" name="object 45" descr=""/>
          <p:cNvSpPr txBox="1"/>
          <p:nvPr/>
        </p:nvSpPr>
        <p:spPr>
          <a:xfrm>
            <a:off x="4008246" y="4210304"/>
            <a:ext cx="211391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solidFill>
                  <a:srgbClr val="FDFFFF"/>
                </a:solidFill>
                <a:latin typeface="Montserrat"/>
                <a:cs typeface="Montserrat"/>
              </a:rPr>
              <a:t>Are</a:t>
            </a:r>
            <a:r>
              <a:rPr dirty="0" sz="1400" spc="-10">
                <a:solidFill>
                  <a:srgbClr val="FDFFFF"/>
                </a:solidFill>
                <a:latin typeface="Montserrat"/>
                <a:cs typeface="Montserrat"/>
              </a:rPr>
              <a:t> </a:t>
            </a:r>
            <a:r>
              <a:rPr dirty="0" sz="1400">
                <a:solidFill>
                  <a:srgbClr val="FDFFFF"/>
                </a:solidFill>
                <a:latin typeface="Montserrat"/>
                <a:cs typeface="Montserrat"/>
              </a:rPr>
              <a:t>you</a:t>
            </a:r>
            <a:r>
              <a:rPr dirty="0" sz="1400" spc="-20">
                <a:solidFill>
                  <a:srgbClr val="FDFFFF"/>
                </a:solidFill>
                <a:latin typeface="Montserrat"/>
                <a:cs typeface="Montserrat"/>
              </a:rPr>
              <a:t> </a:t>
            </a:r>
            <a:r>
              <a:rPr dirty="0" sz="1400">
                <a:solidFill>
                  <a:srgbClr val="FDFFFF"/>
                </a:solidFill>
                <a:latin typeface="Montserrat"/>
                <a:cs typeface="Montserrat"/>
              </a:rPr>
              <a:t>investor</a:t>
            </a:r>
            <a:r>
              <a:rPr dirty="0" sz="1400" spc="-5">
                <a:solidFill>
                  <a:srgbClr val="FDFFFF"/>
                </a:solidFill>
                <a:latin typeface="Montserrat"/>
                <a:cs typeface="Montserrat"/>
              </a:rPr>
              <a:t> </a:t>
            </a:r>
            <a:r>
              <a:rPr dirty="0" sz="1400" spc="-10">
                <a:solidFill>
                  <a:srgbClr val="FDFFFF"/>
                </a:solidFill>
                <a:latin typeface="Montserrat"/>
                <a:cs typeface="Montserrat"/>
              </a:rPr>
              <a:t>ready?</a:t>
            </a:r>
            <a:endParaRPr sz="1400">
              <a:latin typeface="Montserrat"/>
              <a:cs typeface="Montserrat"/>
            </a:endParaRPr>
          </a:p>
        </p:txBody>
      </p:sp>
      <p:grpSp>
        <p:nvGrpSpPr>
          <p:cNvPr id="46" name="object 46" descr=""/>
          <p:cNvGrpSpPr/>
          <p:nvPr/>
        </p:nvGrpSpPr>
        <p:grpSpPr>
          <a:xfrm>
            <a:off x="5876353" y="3184461"/>
            <a:ext cx="4589145" cy="543560"/>
            <a:chOff x="5876353" y="3184461"/>
            <a:chExt cx="4589145" cy="543560"/>
          </a:xfrm>
        </p:grpSpPr>
        <p:sp>
          <p:nvSpPr>
            <p:cNvPr id="47" name="object 47" descr=""/>
            <p:cNvSpPr/>
            <p:nvPr/>
          </p:nvSpPr>
          <p:spPr>
            <a:xfrm>
              <a:off x="5877940" y="3186049"/>
              <a:ext cx="4585970" cy="540385"/>
            </a:xfrm>
            <a:custGeom>
              <a:avLst/>
              <a:gdLst/>
              <a:ahLst/>
              <a:cxnLst/>
              <a:rect l="l" t="t" r="r" b="b"/>
              <a:pathLst>
                <a:path w="4585970" h="540385">
                  <a:moveTo>
                    <a:pt x="4315460" y="0"/>
                  </a:moveTo>
                  <a:lnTo>
                    <a:pt x="270001" y="0"/>
                  </a:lnTo>
                  <a:lnTo>
                    <a:pt x="221474" y="4346"/>
                  </a:lnTo>
                  <a:lnTo>
                    <a:pt x="175797" y="16879"/>
                  </a:lnTo>
                  <a:lnTo>
                    <a:pt x="133735" y="36839"/>
                  </a:lnTo>
                  <a:lnTo>
                    <a:pt x="96051" y="63465"/>
                  </a:lnTo>
                  <a:lnTo>
                    <a:pt x="63507" y="95999"/>
                  </a:lnTo>
                  <a:lnTo>
                    <a:pt x="36867" y="133679"/>
                  </a:lnTo>
                  <a:lnTo>
                    <a:pt x="16894" y="175746"/>
                  </a:lnTo>
                  <a:lnTo>
                    <a:pt x="4350" y="221440"/>
                  </a:lnTo>
                  <a:lnTo>
                    <a:pt x="0" y="270001"/>
                  </a:lnTo>
                  <a:lnTo>
                    <a:pt x="4350" y="318529"/>
                  </a:lnTo>
                  <a:lnTo>
                    <a:pt x="16894" y="364206"/>
                  </a:lnTo>
                  <a:lnTo>
                    <a:pt x="36867" y="406268"/>
                  </a:lnTo>
                  <a:lnTo>
                    <a:pt x="63507" y="443952"/>
                  </a:lnTo>
                  <a:lnTo>
                    <a:pt x="96051" y="476496"/>
                  </a:lnTo>
                  <a:lnTo>
                    <a:pt x="133735" y="503136"/>
                  </a:lnTo>
                  <a:lnTo>
                    <a:pt x="175797" y="523109"/>
                  </a:lnTo>
                  <a:lnTo>
                    <a:pt x="221474" y="535653"/>
                  </a:lnTo>
                  <a:lnTo>
                    <a:pt x="270001" y="540003"/>
                  </a:lnTo>
                  <a:lnTo>
                    <a:pt x="4315460" y="540003"/>
                  </a:lnTo>
                  <a:lnTo>
                    <a:pt x="4363987" y="535653"/>
                  </a:lnTo>
                  <a:lnTo>
                    <a:pt x="4409664" y="523109"/>
                  </a:lnTo>
                  <a:lnTo>
                    <a:pt x="4451726" y="503136"/>
                  </a:lnTo>
                  <a:lnTo>
                    <a:pt x="4489410" y="476496"/>
                  </a:lnTo>
                  <a:lnTo>
                    <a:pt x="4521954" y="443952"/>
                  </a:lnTo>
                  <a:lnTo>
                    <a:pt x="4548594" y="406268"/>
                  </a:lnTo>
                  <a:lnTo>
                    <a:pt x="4568567" y="364206"/>
                  </a:lnTo>
                  <a:lnTo>
                    <a:pt x="4581111" y="318529"/>
                  </a:lnTo>
                  <a:lnTo>
                    <a:pt x="4585462" y="270001"/>
                  </a:lnTo>
                  <a:lnTo>
                    <a:pt x="4581111" y="221440"/>
                  </a:lnTo>
                  <a:lnTo>
                    <a:pt x="4568567" y="175746"/>
                  </a:lnTo>
                  <a:lnTo>
                    <a:pt x="4548594" y="133679"/>
                  </a:lnTo>
                  <a:lnTo>
                    <a:pt x="4521954" y="95999"/>
                  </a:lnTo>
                  <a:lnTo>
                    <a:pt x="4489410" y="63465"/>
                  </a:lnTo>
                  <a:lnTo>
                    <a:pt x="4451726" y="36839"/>
                  </a:lnTo>
                  <a:lnTo>
                    <a:pt x="4409664" y="16879"/>
                  </a:lnTo>
                  <a:lnTo>
                    <a:pt x="4363987" y="4346"/>
                  </a:lnTo>
                  <a:lnTo>
                    <a:pt x="4315460" y="0"/>
                  </a:lnTo>
                  <a:close/>
                </a:path>
              </a:pathLst>
            </a:custGeom>
            <a:solidFill>
              <a:srgbClr val="BAC5D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8" name="object 48" descr=""/>
            <p:cNvSpPr/>
            <p:nvPr/>
          </p:nvSpPr>
          <p:spPr>
            <a:xfrm>
              <a:off x="5877940" y="3186049"/>
              <a:ext cx="4585970" cy="540385"/>
            </a:xfrm>
            <a:custGeom>
              <a:avLst/>
              <a:gdLst/>
              <a:ahLst/>
              <a:cxnLst/>
              <a:rect l="l" t="t" r="r" b="b"/>
              <a:pathLst>
                <a:path w="4585970" h="540385">
                  <a:moveTo>
                    <a:pt x="270001" y="540003"/>
                  </a:moveTo>
                  <a:lnTo>
                    <a:pt x="4315460" y="540003"/>
                  </a:lnTo>
                  <a:lnTo>
                    <a:pt x="4363987" y="535653"/>
                  </a:lnTo>
                  <a:lnTo>
                    <a:pt x="4409664" y="523109"/>
                  </a:lnTo>
                  <a:lnTo>
                    <a:pt x="4451726" y="503136"/>
                  </a:lnTo>
                  <a:lnTo>
                    <a:pt x="4489410" y="476496"/>
                  </a:lnTo>
                  <a:lnTo>
                    <a:pt x="4521954" y="443952"/>
                  </a:lnTo>
                  <a:lnTo>
                    <a:pt x="4548594" y="406268"/>
                  </a:lnTo>
                  <a:lnTo>
                    <a:pt x="4568567" y="364206"/>
                  </a:lnTo>
                  <a:lnTo>
                    <a:pt x="4581111" y="318529"/>
                  </a:lnTo>
                  <a:lnTo>
                    <a:pt x="4585462" y="270001"/>
                  </a:lnTo>
                  <a:lnTo>
                    <a:pt x="4581111" y="221440"/>
                  </a:lnTo>
                  <a:lnTo>
                    <a:pt x="4568567" y="175746"/>
                  </a:lnTo>
                  <a:lnTo>
                    <a:pt x="4548594" y="133679"/>
                  </a:lnTo>
                  <a:lnTo>
                    <a:pt x="4521954" y="95999"/>
                  </a:lnTo>
                  <a:lnTo>
                    <a:pt x="4489410" y="63465"/>
                  </a:lnTo>
                  <a:lnTo>
                    <a:pt x="4451726" y="36839"/>
                  </a:lnTo>
                  <a:lnTo>
                    <a:pt x="4409664" y="16879"/>
                  </a:lnTo>
                  <a:lnTo>
                    <a:pt x="4363987" y="4346"/>
                  </a:lnTo>
                  <a:lnTo>
                    <a:pt x="4315460" y="0"/>
                  </a:lnTo>
                  <a:lnTo>
                    <a:pt x="270001" y="0"/>
                  </a:lnTo>
                  <a:lnTo>
                    <a:pt x="221474" y="4346"/>
                  </a:lnTo>
                  <a:lnTo>
                    <a:pt x="175797" y="16879"/>
                  </a:lnTo>
                  <a:lnTo>
                    <a:pt x="133735" y="36839"/>
                  </a:lnTo>
                  <a:lnTo>
                    <a:pt x="96051" y="63465"/>
                  </a:lnTo>
                  <a:lnTo>
                    <a:pt x="63507" y="95999"/>
                  </a:lnTo>
                  <a:lnTo>
                    <a:pt x="36867" y="133679"/>
                  </a:lnTo>
                  <a:lnTo>
                    <a:pt x="16894" y="175746"/>
                  </a:lnTo>
                  <a:lnTo>
                    <a:pt x="4350" y="221440"/>
                  </a:lnTo>
                  <a:lnTo>
                    <a:pt x="0" y="270001"/>
                  </a:lnTo>
                  <a:lnTo>
                    <a:pt x="4350" y="318529"/>
                  </a:lnTo>
                  <a:lnTo>
                    <a:pt x="16894" y="364206"/>
                  </a:lnTo>
                  <a:lnTo>
                    <a:pt x="36867" y="406268"/>
                  </a:lnTo>
                  <a:lnTo>
                    <a:pt x="63507" y="443952"/>
                  </a:lnTo>
                  <a:lnTo>
                    <a:pt x="96051" y="476496"/>
                  </a:lnTo>
                  <a:lnTo>
                    <a:pt x="133735" y="503136"/>
                  </a:lnTo>
                  <a:lnTo>
                    <a:pt x="175797" y="523109"/>
                  </a:lnTo>
                  <a:lnTo>
                    <a:pt x="221474" y="535653"/>
                  </a:lnTo>
                  <a:lnTo>
                    <a:pt x="270001" y="540003"/>
                  </a:lnTo>
                  <a:close/>
                </a:path>
              </a:pathLst>
            </a:custGeom>
            <a:ln w="3175">
              <a:solidFill>
                <a:srgbClr val="C7C7C7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9" name="object 49" descr=""/>
            <p:cNvSpPr/>
            <p:nvPr/>
          </p:nvSpPr>
          <p:spPr>
            <a:xfrm>
              <a:off x="5877940" y="3186049"/>
              <a:ext cx="4585970" cy="540385"/>
            </a:xfrm>
            <a:custGeom>
              <a:avLst/>
              <a:gdLst/>
              <a:ahLst/>
              <a:cxnLst/>
              <a:rect l="l" t="t" r="r" b="b"/>
              <a:pathLst>
                <a:path w="4585970" h="540385">
                  <a:moveTo>
                    <a:pt x="4315460" y="0"/>
                  </a:moveTo>
                  <a:lnTo>
                    <a:pt x="270001" y="0"/>
                  </a:lnTo>
                  <a:lnTo>
                    <a:pt x="221474" y="4346"/>
                  </a:lnTo>
                  <a:lnTo>
                    <a:pt x="175797" y="16879"/>
                  </a:lnTo>
                  <a:lnTo>
                    <a:pt x="133735" y="36839"/>
                  </a:lnTo>
                  <a:lnTo>
                    <a:pt x="96051" y="63465"/>
                  </a:lnTo>
                  <a:lnTo>
                    <a:pt x="63507" y="95999"/>
                  </a:lnTo>
                  <a:lnTo>
                    <a:pt x="36867" y="133679"/>
                  </a:lnTo>
                  <a:lnTo>
                    <a:pt x="16894" y="175746"/>
                  </a:lnTo>
                  <a:lnTo>
                    <a:pt x="4350" y="221440"/>
                  </a:lnTo>
                  <a:lnTo>
                    <a:pt x="0" y="270001"/>
                  </a:lnTo>
                  <a:lnTo>
                    <a:pt x="4350" y="318529"/>
                  </a:lnTo>
                  <a:lnTo>
                    <a:pt x="16894" y="364206"/>
                  </a:lnTo>
                  <a:lnTo>
                    <a:pt x="36867" y="406268"/>
                  </a:lnTo>
                  <a:lnTo>
                    <a:pt x="63507" y="443952"/>
                  </a:lnTo>
                  <a:lnTo>
                    <a:pt x="96051" y="476496"/>
                  </a:lnTo>
                  <a:lnTo>
                    <a:pt x="133735" y="503136"/>
                  </a:lnTo>
                  <a:lnTo>
                    <a:pt x="175797" y="523109"/>
                  </a:lnTo>
                  <a:lnTo>
                    <a:pt x="221474" y="535653"/>
                  </a:lnTo>
                  <a:lnTo>
                    <a:pt x="270001" y="540003"/>
                  </a:lnTo>
                  <a:lnTo>
                    <a:pt x="4315460" y="540003"/>
                  </a:lnTo>
                  <a:lnTo>
                    <a:pt x="4363987" y="535653"/>
                  </a:lnTo>
                  <a:lnTo>
                    <a:pt x="4409664" y="523109"/>
                  </a:lnTo>
                  <a:lnTo>
                    <a:pt x="4451726" y="503136"/>
                  </a:lnTo>
                  <a:lnTo>
                    <a:pt x="4489410" y="476496"/>
                  </a:lnTo>
                  <a:lnTo>
                    <a:pt x="4521954" y="443952"/>
                  </a:lnTo>
                  <a:lnTo>
                    <a:pt x="4548594" y="406268"/>
                  </a:lnTo>
                  <a:lnTo>
                    <a:pt x="4568567" y="364206"/>
                  </a:lnTo>
                  <a:lnTo>
                    <a:pt x="4581111" y="318529"/>
                  </a:lnTo>
                  <a:lnTo>
                    <a:pt x="4585462" y="270001"/>
                  </a:lnTo>
                  <a:lnTo>
                    <a:pt x="4581111" y="221440"/>
                  </a:lnTo>
                  <a:lnTo>
                    <a:pt x="4568567" y="175746"/>
                  </a:lnTo>
                  <a:lnTo>
                    <a:pt x="4548594" y="133679"/>
                  </a:lnTo>
                  <a:lnTo>
                    <a:pt x="4521954" y="95999"/>
                  </a:lnTo>
                  <a:lnTo>
                    <a:pt x="4489410" y="63465"/>
                  </a:lnTo>
                  <a:lnTo>
                    <a:pt x="4451726" y="36839"/>
                  </a:lnTo>
                  <a:lnTo>
                    <a:pt x="4409664" y="16879"/>
                  </a:lnTo>
                  <a:lnTo>
                    <a:pt x="4363987" y="4346"/>
                  </a:lnTo>
                  <a:lnTo>
                    <a:pt x="4315460" y="0"/>
                  </a:lnTo>
                  <a:close/>
                </a:path>
              </a:pathLst>
            </a:custGeom>
            <a:solidFill>
              <a:srgbClr val="BAC5D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0" name="object 50" descr=""/>
            <p:cNvSpPr/>
            <p:nvPr/>
          </p:nvSpPr>
          <p:spPr>
            <a:xfrm>
              <a:off x="5877940" y="3186049"/>
              <a:ext cx="4585970" cy="540385"/>
            </a:xfrm>
            <a:custGeom>
              <a:avLst/>
              <a:gdLst/>
              <a:ahLst/>
              <a:cxnLst/>
              <a:rect l="l" t="t" r="r" b="b"/>
              <a:pathLst>
                <a:path w="4585970" h="540385">
                  <a:moveTo>
                    <a:pt x="270001" y="540003"/>
                  </a:moveTo>
                  <a:lnTo>
                    <a:pt x="4315460" y="540003"/>
                  </a:lnTo>
                  <a:lnTo>
                    <a:pt x="4363987" y="535653"/>
                  </a:lnTo>
                  <a:lnTo>
                    <a:pt x="4409664" y="523109"/>
                  </a:lnTo>
                  <a:lnTo>
                    <a:pt x="4451726" y="503136"/>
                  </a:lnTo>
                  <a:lnTo>
                    <a:pt x="4489410" y="476496"/>
                  </a:lnTo>
                  <a:lnTo>
                    <a:pt x="4521954" y="443952"/>
                  </a:lnTo>
                  <a:lnTo>
                    <a:pt x="4548594" y="406268"/>
                  </a:lnTo>
                  <a:lnTo>
                    <a:pt x="4568567" y="364206"/>
                  </a:lnTo>
                  <a:lnTo>
                    <a:pt x="4581111" y="318529"/>
                  </a:lnTo>
                  <a:lnTo>
                    <a:pt x="4585462" y="270001"/>
                  </a:lnTo>
                  <a:lnTo>
                    <a:pt x="4581111" y="221440"/>
                  </a:lnTo>
                  <a:lnTo>
                    <a:pt x="4568567" y="175746"/>
                  </a:lnTo>
                  <a:lnTo>
                    <a:pt x="4548594" y="133679"/>
                  </a:lnTo>
                  <a:lnTo>
                    <a:pt x="4521954" y="95999"/>
                  </a:lnTo>
                  <a:lnTo>
                    <a:pt x="4489410" y="63465"/>
                  </a:lnTo>
                  <a:lnTo>
                    <a:pt x="4451726" y="36839"/>
                  </a:lnTo>
                  <a:lnTo>
                    <a:pt x="4409664" y="16879"/>
                  </a:lnTo>
                  <a:lnTo>
                    <a:pt x="4363987" y="4346"/>
                  </a:lnTo>
                  <a:lnTo>
                    <a:pt x="4315460" y="0"/>
                  </a:lnTo>
                  <a:lnTo>
                    <a:pt x="270001" y="0"/>
                  </a:lnTo>
                  <a:lnTo>
                    <a:pt x="221474" y="4346"/>
                  </a:lnTo>
                  <a:lnTo>
                    <a:pt x="175797" y="16879"/>
                  </a:lnTo>
                  <a:lnTo>
                    <a:pt x="133735" y="36839"/>
                  </a:lnTo>
                  <a:lnTo>
                    <a:pt x="96051" y="63465"/>
                  </a:lnTo>
                  <a:lnTo>
                    <a:pt x="63507" y="95999"/>
                  </a:lnTo>
                  <a:lnTo>
                    <a:pt x="36867" y="133679"/>
                  </a:lnTo>
                  <a:lnTo>
                    <a:pt x="16894" y="175746"/>
                  </a:lnTo>
                  <a:lnTo>
                    <a:pt x="4350" y="221440"/>
                  </a:lnTo>
                  <a:lnTo>
                    <a:pt x="0" y="270001"/>
                  </a:lnTo>
                  <a:lnTo>
                    <a:pt x="4350" y="318529"/>
                  </a:lnTo>
                  <a:lnTo>
                    <a:pt x="16894" y="364206"/>
                  </a:lnTo>
                  <a:lnTo>
                    <a:pt x="36867" y="406268"/>
                  </a:lnTo>
                  <a:lnTo>
                    <a:pt x="63507" y="443952"/>
                  </a:lnTo>
                  <a:lnTo>
                    <a:pt x="96051" y="476496"/>
                  </a:lnTo>
                  <a:lnTo>
                    <a:pt x="133735" y="503136"/>
                  </a:lnTo>
                  <a:lnTo>
                    <a:pt x="175797" y="523109"/>
                  </a:lnTo>
                  <a:lnTo>
                    <a:pt x="221474" y="535653"/>
                  </a:lnTo>
                  <a:lnTo>
                    <a:pt x="270001" y="540003"/>
                  </a:lnTo>
                  <a:close/>
                </a:path>
              </a:pathLst>
            </a:custGeom>
            <a:ln w="3175">
              <a:solidFill>
                <a:srgbClr val="C7C7C7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1" name="object 51" descr=""/>
            <p:cNvSpPr/>
            <p:nvPr/>
          </p:nvSpPr>
          <p:spPr>
            <a:xfrm>
              <a:off x="5877940" y="3186049"/>
              <a:ext cx="4585970" cy="540385"/>
            </a:xfrm>
            <a:custGeom>
              <a:avLst/>
              <a:gdLst/>
              <a:ahLst/>
              <a:cxnLst/>
              <a:rect l="l" t="t" r="r" b="b"/>
              <a:pathLst>
                <a:path w="4585970" h="540385">
                  <a:moveTo>
                    <a:pt x="4315460" y="0"/>
                  </a:moveTo>
                  <a:lnTo>
                    <a:pt x="270001" y="0"/>
                  </a:lnTo>
                  <a:lnTo>
                    <a:pt x="221474" y="4346"/>
                  </a:lnTo>
                  <a:lnTo>
                    <a:pt x="175797" y="16879"/>
                  </a:lnTo>
                  <a:lnTo>
                    <a:pt x="133735" y="36839"/>
                  </a:lnTo>
                  <a:lnTo>
                    <a:pt x="96051" y="63465"/>
                  </a:lnTo>
                  <a:lnTo>
                    <a:pt x="63507" y="95999"/>
                  </a:lnTo>
                  <a:lnTo>
                    <a:pt x="36867" y="133679"/>
                  </a:lnTo>
                  <a:lnTo>
                    <a:pt x="16894" y="175746"/>
                  </a:lnTo>
                  <a:lnTo>
                    <a:pt x="4350" y="221440"/>
                  </a:lnTo>
                  <a:lnTo>
                    <a:pt x="0" y="270001"/>
                  </a:lnTo>
                  <a:lnTo>
                    <a:pt x="4350" y="318529"/>
                  </a:lnTo>
                  <a:lnTo>
                    <a:pt x="16894" y="364206"/>
                  </a:lnTo>
                  <a:lnTo>
                    <a:pt x="36867" y="406268"/>
                  </a:lnTo>
                  <a:lnTo>
                    <a:pt x="63507" y="443952"/>
                  </a:lnTo>
                  <a:lnTo>
                    <a:pt x="96051" y="476496"/>
                  </a:lnTo>
                  <a:lnTo>
                    <a:pt x="133735" y="503136"/>
                  </a:lnTo>
                  <a:lnTo>
                    <a:pt x="175797" y="523109"/>
                  </a:lnTo>
                  <a:lnTo>
                    <a:pt x="221474" y="535653"/>
                  </a:lnTo>
                  <a:lnTo>
                    <a:pt x="270001" y="540003"/>
                  </a:lnTo>
                  <a:lnTo>
                    <a:pt x="4315460" y="540003"/>
                  </a:lnTo>
                  <a:lnTo>
                    <a:pt x="4363987" y="535653"/>
                  </a:lnTo>
                  <a:lnTo>
                    <a:pt x="4409664" y="523109"/>
                  </a:lnTo>
                  <a:lnTo>
                    <a:pt x="4451726" y="503136"/>
                  </a:lnTo>
                  <a:lnTo>
                    <a:pt x="4489410" y="476496"/>
                  </a:lnTo>
                  <a:lnTo>
                    <a:pt x="4521954" y="443952"/>
                  </a:lnTo>
                  <a:lnTo>
                    <a:pt x="4548594" y="406268"/>
                  </a:lnTo>
                  <a:lnTo>
                    <a:pt x="4568567" y="364206"/>
                  </a:lnTo>
                  <a:lnTo>
                    <a:pt x="4581111" y="318529"/>
                  </a:lnTo>
                  <a:lnTo>
                    <a:pt x="4585462" y="270001"/>
                  </a:lnTo>
                  <a:lnTo>
                    <a:pt x="4581111" y="221440"/>
                  </a:lnTo>
                  <a:lnTo>
                    <a:pt x="4568567" y="175746"/>
                  </a:lnTo>
                  <a:lnTo>
                    <a:pt x="4548594" y="133679"/>
                  </a:lnTo>
                  <a:lnTo>
                    <a:pt x="4521954" y="95999"/>
                  </a:lnTo>
                  <a:lnTo>
                    <a:pt x="4489410" y="63465"/>
                  </a:lnTo>
                  <a:lnTo>
                    <a:pt x="4451726" y="36839"/>
                  </a:lnTo>
                  <a:lnTo>
                    <a:pt x="4409664" y="16879"/>
                  </a:lnTo>
                  <a:lnTo>
                    <a:pt x="4363987" y="4346"/>
                  </a:lnTo>
                  <a:lnTo>
                    <a:pt x="4315460" y="0"/>
                  </a:lnTo>
                  <a:close/>
                </a:path>
              </a:pathLst>
            </a:custGeom>
            <a:solidFill>
              <a:srgbClr val="BAC5D5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2" name="object 52" descr=""/>
            <p:cNvSpPr/>
            <p:nvPr/>
          </p:nvSpPr>
          <p:spPr>
            <a:xfrm>
              <a:off x="5877940" y="3186049"/>
              <a:ext cx="4585970" cy="540385"/>
            </a:xfrm>
            <a:custGeom>
              <a:avLst/>
              <a:gdLst/>
              <a:ahLst/>
              <a:cxnLst/>
              <a:rect l="l" t="t" r="r" b="b"/>
              <a:pathLst>
                <a:path w="4585970" h="540385">
                  <a:moveTo>
                    <a:pt x="270001" y="540003"/>
                  </a:moveTo>
                  <a:lnTo>
                    <a:pt x="4315460" y="540003"/>
                  </a:lnTo>
                  <a:lnTo>
                    <a:pt x="4363987" y="535653"/>
                  </a:lnTo>
                  <a:lnTo>
                    <a:pt x="4409664" y="523109"/>
                  </a:lnTo>
                  <a:lnTo>
                    <a:pt x="4451726" y="503136"/>
                  </a:lnTo>
                  <a:lnTo>
                    <a:pt x="4489410" y="476496"/>
                  </a:lnTo>
                  <a:lnTo>
                    <a:pt x="4521954" y="443952"/>
                  </a:lnTo>
                  <a:lnTo>
                    <a:pt x="4548594" y="406268"/>
                  </a:lnTo>
                  <a:lnTo>
                    <a:pt x="4568567" y="364206"/>
                  </a:lnTo>
                  <a:lnTo>
                    <a:pt x="4581111" y="318529"/>
                  </a:lnTo>
                  <a:lnTo>
                    <a:pt x="4585462" y="270001"/>
                  </a:lnTo>
                  <a:lnTo>
                    <a:pt x="4581111" y="221440"/>
                  </a:lnTo>
                  <a:lnTo>
                    <a:pt x="4568567" y="175746"/>
                  </a:lnTo>
                  <a:lnTo>
                    <a:pt x="4548594" y="133679"/>
                  </a:lnTo>
                  <a:lnTo>
                    <a:pt x="4521954" y="95999"/>
                  </a:lnTo>
                  <a:lnTo>
                    <a:pt x="4489410" y="63465"/>
                  </a:lnTo>
                  <a:lnTo>
                    <a:pt x="4451726" y="36839"/>
                  </a:lnTo>
                  <a:lnTo>
                    <a:pt x="4409664" y="16879"/>
                  </a:lnTo>
                  <a:lnTo>
                    <a:pt x="4363987" y="4346"/>
                  </a:lnTo>
                  <a:lnTo>
                    <a:pt x="4315460" y="0"/>
                  </a:lnTo>
                  <a:lnTo>
                    <a:pt x="270001" y="0"/>
                  </a:lnTo>
                  <a:lnTo>
                    <a:pt x="221474" y="4346"/>
                  </a:lnTo>
                  <a:lnTo>
                    <a:pt x="175797" y="16879"/>
                  </a:lnTo>
                  <a:lnTo>
                    <a:pt x="133735" y="36839"/>
                  </a:lnTo>
                  <a:lnTo>
                    <a:pt x="96051" y="63465"/>
                  </a:lnTo>
                  <a:lnTo>
                    <a:pt x="63507" y="95999"/>
                  </a:lnTo>
                  <a:lnTo>
                    <a:pt x="36867" y="133679"/>
                  </a:lnTo>
                  <a:lnTo>
                    <a:pt x="16894" y="175746"/>
                  </a:lnTo>
                  <a:lnTo>
                    <a:pt x="4350" y="221440"/>
                  </a:lnTo>
                  <a:lnTo>
                    <a:pt x="0" y="270001"/>
                  </a:lnTo>
                  <a:lnTo>
                    <a:pt x="4350" y="318529"/>
                  </a:lnTo>
                  <a:lnTo>
                    <a:pt x="16894" y="364206"/>
                  </a:lnTo>
                  <a:lnTo>
                    <a:pt x="36867" y="406268"/>
                  </a:lnTo>
                  <a:lnTo>
                    <a:pt x="63507" y="443952"/>
                  </a:lnTo>
                  <a:lnTo>
                    <a:pt x="96051" y="476496"/>
                  </a:lnTo>
                  <a:lnTo>
                    <a:pt x="133735" y="503136"/>
                  </a:lnTo>
                  <a:lnTo>
                    <a:pt x="175797" y="523109"/>
                  </a:lnTo>
                  <a:lnTo>
                    <a:pt x="221474" y="535653"/>
                  </a:lnTo>
                  <a:lnTo>
                    <a:pt x="270001" y="540003"/>
                  </a:lnTo>
                  <a:close/>
                </a:path>
              </a:pathLst>
            </a:custGeom>
            <a:ln w="3175">
              <a:solidFill>
                <a:srgbClr val="C7C7C7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3" name="object 53" descr=""/>
          <p:cNvSpPr txBox="1"/>
          <p:nvPr/>
        </p:nvSpPr>
        <p:spPr>
          <a:xfrm>
            <a:off x="6168390" y="3310254"/>
            <a:ext cx="4116704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solidFill>
                  <a:srgbClr val="2D3842"/>
                </a:solidFill>
                <a:latin typeface="Montserrat"/>
                <a:cs typeface="Montserrat"/>
              </a:rPr>
              <a:t>If</a:t>
            </a:r>
            <a:r>
              <a:rPr dirty="0" sz="1400" spc="-2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dirty="0" sz="1400">
                <a:solidFill>
                  <a:srgbClr val="2D3842"/>
                </a:solidFill>
                <a:latin typeface="Montserrat"/>
                <a:cs typeface="Montserrat"/>
              </a:rPr>
              <a:t>you</a:t>
            </a:r>
            <a:r>
              <a:rPr dirty="0" sz="1400" spc="-2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dirty="0" sz="1400">
                <a:solidFill>
                  <a:srgbClr val="2D3842"/>
                </a:solidFill>
                <a:latin typeface="Montserrat"/>
                <a:cs typeface="Montserrat"/>
              </a:rPr>
              <a:t>were</a:t>
            </a:r>
            <a:r>
              <a:rPr dirty="0" sz="1400" spc="-1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dirty="0" sz="1400">
                <a:solidFill>
                  <a:srgbClr val="2D3842"/>
                </a:solidFill>
                <a:latin typeface="Montserrat"/>
                <a:cs typeface="Montserrat"/>
              </a:rPr>
              <a:t>advising</a:t>
            </a:r>
            <a:r>
              <a:rPr dirty="0" sz="1400" spc="-1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dirty="0" sz="1400">
                <a:solidFill>
                  <a:srgbClr val="2D3842"/>
                </a:solidFill>
                <a:latin typeface="Montserrat"/>
                <a:cs typeface="Montserrat"/>
              </a:rPr>
              <a:t>you,</a:t>
            </a:r>
            <a:r>
              <a:rPr dirty="0" sz="1400" spc="-2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dirty="0" sz="1400">
                <a:solidFill>
                  <a:srgbClr val="2D3842"/>
                </a:solidFill>
                <a:latin typeface="Montserrat"/>
                <a:cs typeface="Montserrat"/>
              </a:rPr>
              <a:t>what</a:t>
            </a:r>
            <a:r>
              <a:rPr dirty="0" sz="1400" spc="-2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dirty="0" sz="1400">
                <a:solidFill>
                  <a:srgbClr val="2D3842"/>
                </a:solidFill>
                <a:latin typeface="Montserrat"/>
                <a:cs typeface="Montserrat"/>
              </a:rPr>
              <a:t>would</a:t>
            </a:r>
            <a:r>
              <a:rPr dirty="0" sz="1400" spc="-1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dirty="0" sz="1400">
                <a:solidFill>
                  <a:srgbClr val="2D3842"/>
                </a:solidFill>
                <a:latin typeface="Montserrat"/>
                <a:cs typeface="Montserrat"/>
              </a:rPr>
              <a:t>you</a:t>
            </a:r>
            <a:r>
              <a:rPr dirty="0" sz="1400" spc="-2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dirty="0" sz="1400" spc="-20">
                <a:solidFill>
                  <a:srgbClr val="2D3842"/>
                </a:solidFill>
                <a:latin typeface="Montserrat"/>
                <a:cs typeface="Montserrat"/>
              </a:rPr>
              <a:t>say?</a:t>
            </a:r>
            <a:endParaRPr sz="1400">
              <a:latin typeface="Montserrat"/>
              <a:cs typeface="Montserrat"/>
            </a:endParaRPr>
          </a:p>
        </p:txBody>
      </p:sp>
      <p:grpSp>
        <p:nvGrpSpPr>
          <p:cNvPr id="54" name="object 54" descr=""/>
          <p:cNvGrpSpPr/>
          <p:nvPr/>
        </p:nvGrpSpPr>
        <p:grpSpPr>
          <a:xfrm>
            <a:off x="623011" y="3184461"/>
            <a:ext cx="4341495" cy="543560"/>
            <a:chOff x="623011" y="3184461"/>
            <a:chExt cx="4341495" cy="543560"/>
          </a:xfrm>
        </p:grpSpPr>
        <p:sp>
          <p:nvSpPr>
            <p:cNvPr id="55" name="object 55" descr=""/>
            <p:cNvSpPr/>
            <p:nvPr/>
          </p:nvSpPr>
          <p:spPr>
            <a:xfrm>
              <a:off x="624598" y="3186049"/>
              <a:ext cx="4338320" cy="540385"/>
            </a:xfrm>
            <a:custGeom>
              <a:avLst/>
              <a:gdLst/>
              <a:ahLst/>
              <a:cxnLst/>
              <a:rect l="l" t="t" r="r" b="b"/>
              <a:pathLst>
                <a:path w="4338320" h="540385">
                  <a:moveTo>
                    <a:pt x="4068051" y="0"/>
                  </a:moveTo>
                  <a:lnTo>
                    <a:pt x="270002" y="0"/>
                  </a:lnTo>
                  <a:lnTo>
                    <a:pt x="221470" y="4346"/>
                  </a:lnTo>
                  <a:lnTo>
                    <a:pt x="175792" y="16879"/>
                  </a:lnTo>
                  <a:lnTo>
                    <a:pt x="133730" y="36839"/>
                  </a:lnTo>
                  <a:lnTo>
                    <a:pt x="96046" y="63465"/>
                  </a:lnTo>
                  <a:lnTo>
                    <a:pt x="63503" y="95999"/>
                  </a:lnTo>
                  <a:lnTo>
                    <a:pt x="36864" y="133679"/>
                  </a:lnTo>
                  <a:lnTo>
                    <a:pt x="16892" y="175746"/>
                  </a:lnTo>
                  <a:lnTo>
                    <a:pt x="4350" y="221440"/>
                  </a:lnTo>
                  <a:lnTo>
                    <a:pt x="0" y="270001"/>
                  </a:lnTo>
                  <a:lnTo>
                    <a:pt x="4349" y="318529"/>
                  </a:lnTo>
                  <a:lnTo>
                    <a:pt x="16891" y="364206"/>
                  </a:lnTo>
                  <a:lnTo>
                    <a:pt x="36861" y="406268"/>
                  </a:lnTo>
                  <a:lnTo>
                    <a:pt x="63498" y="443952"/>
                  </a:lnTo>
                  <a:lnTo>
                    <a:pt x="96038" y="476496"/>
                  </a:lnTo>
                  <a:lnTo>
                    <a:pt x="133720" y="503136"/>
                  </a:lnTo>
                  <a:lnTo>
                    <a:pt x="175781" y="523109"/>
                  </a:lnTo>
                  <a:lnTo>
                    <a:pt x="221458" y="535653"/>
                  </a:lnTo>
                  <a:lnTo>
                    <a:pt x="269989" y="540003"/>
                  </a:lnTo>
                  <a:lnTo>
                    <a:pt x="4068051" y="540003"/>
                  </a:lnTo>
                  <a:lnTo>
                    <a:pt x="4116579" y="535653"/>
                  </a:lnTo>
                  <a:lnTo>
                    <a:pt x="4162255" y="523109"/>
                  </a:lnTo>
                  <a:lnTo>
                    <a:pt x="4204317" y="503136"/>
                  </a:lnTo>
                  <a:lnTo>
                    <a:pt x="4242001" y="476496"/>
                  </a:lnTo>
                  <a:lnTo>
                    <a:pt x="4274545" y="443952"/>
                  </a:lnTo>
                  <a:lnTo>
                    <a:pt x="4301185" y="406268"/>
                  </a:lnTo>
                  <a:lnTo>
                    <a:pt x="4321158" y="364206"/>
                  </a:lnTo>
                  <a:lnTo>
                    <a:pt x="4333702" y="318529"/>
                  </a:lnTo>
                  <a:lnTo>
                    <a:pt x="4338053" y="270001"/>
                  </a:lnTo>
                  <a:lnTo>
                    <a:pt x="4333702" y="221440"/>
                  </a:lnTo>
                  <a:lnTo>
                    <a:pt x="4321158" y="175746"/>
                  </a:lnTo>
                  <a:lnTo>
                    <a:pt x="4301185" y="133679"/>
                  </a:lnTo>
                  <a:lnTo>
                    <a:pt x="4274545" y="95999"/>
                  </a:lnTo>
                  <a:lnTo>
                    <a:pt x="4242001" y="63465"/>
                  </a:lnTo>
                  <a:lnTo>
                    <a:pt x="4204317" y="36839"/>
                  </a:lnTo>
                  <a:lnTo>
                    <a:pt x="4162255" y="16879"/>
                  </a:lnTo>
                  <a:lnTo>
                    <a:pt x="4116579" y="4346"/>
                  </a:lnTo>
                  <a:lnTo>
                    <a:pt x="4068051" y="0"/>
                  </a:lnTo>
                  <a:close/>
                </a:path>
              </a:pathLst>
            </a:custGeom>
            <a:solidFill>
              <a:srgbClr val="2D384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6" name="object 56" descr=""/>
            <p:cNvSpPr/>
            <p:nvPr/>
          </p:nvSpPr>
          <p:spPr>
            <a:xfrm>
              <a:off x="624598" y="3186049"/>
              <a:ext cx="4338320" cy="540385"/>
            </a:xfrm>
            <a:custGeom>
              <a:avLst/>
              <a:gdLst/>
              <a:ahLst/>
              <a:cxnLst/>
              <a:rect l="l" t="t" r="r" b="b"/>
              <a:pathLst>
                <a:path w="4338320" h="540385">
                  <a:moveTo>
                    <a:pt x="270002" y="540003"/>
                  </a:moveTo>
                  <a:lnTo>
                    <a:pt x="4068051" y="540003"/>
                  </a:lnTo>
                  <a:lnTo>
                    <a:pt x="4116579" y="535653"/>
                  </a:lnTo>
                  <a:lnTo>
                    <a:pt x="4162255" y="523109"/>
                  </a:lnTo>
                  <a:lnTo>
                    <a:pt x="4204317" y="503136"/>
                  </a:lnTo>
                  <a:lnTo>
                    <a:pt x="4242001" y="476496"/>
                  </a:lnTo>
                  <a:lnTo>
                    <a:pt x="4274545" y="443952"/>
                  </a:lnTo>
                  <a:lnTo>
                    <a:pt x="4301185" y="406268"/>
                  </a:lnTo>
                  <a:lnTo>
                    <a:pt x="4321158" y="364206"/>
                  </a:lnTo>
                  <a:lnTo>
                    <a:pt x="4333702" y="318529"/>
                  </a:lnTo>
                  <a:lnTo>
                    <a:pt x="4338053" y="270001"/>
                  </a:lnTo>
                  <a:lnTo>
                    <a:pt x="4333702" y="221440"/>
                  </a:lnTo>
                  <a:lnTo>
                    <a:pt x="4321158" y="175746"/>
                  </a:lnTo>
                  <a:lnTo>
                    <a:pt x="4301185" y="133679"/>
                  </a:lnTo>
                  <a:lnTo>
                    <a:pt x="4274545" y="95999"/>
                  </a:lnTo>
                  <a:lnTo>
                    <a:pt x="4242001" y="63465"/>
                  </a:lnTo>
                  <a:lnTo>
                    <a:pt x="4204317" y="36839"/>
                  </a:lnTo>
                  <a:lnTo>
                    <a:pt x="4162255" y="16879"/>
                  </a:lnTo>
                  <a:lnTo>
                    <a:pt x="4116579" y="4346"/>
                  </a:lnTo>
                  <a:lnTo>
                    <a:pt x="4068051" y="0"/>
                  </a:lnTo>
                  <a:lnTo>
                    <a:pt x="270002" y="0"/>
                  </a:lnTo>
                  <a:lnTo>
                    <a:pt x="221470" y="4346"/>
                  </a:lnTo>
                  <a:lnTo>
                    <a:pt x="175792" y="16879"/>
                  </a:lnTo>
                  <a:lnTo>
                    <a:pt x="133730" y="36839"/>
                  </a:lnTo>
                  <a:lnTo>
                    <a:pt x="96046" y="63465"/>
                  </a:lnTo>
                  <a:lnTo>
                    <a:pt x="63503" y="95999"/>
                  </a:lnTo>
                  <a:lnTo>
                    <a:pt x="36864" y="133679"/>
                  </a:lnTo>
                  <a:lnTo>
                    <a:pt x="16892" y="175746"/>
                  </a:lnTo>
                  <a:lnTo>
                    <a:pt x="4350" y="221440"/>
                  </a:lnTo>
                  <a:lnTo>
                    <a:pt x="0" y="270001"/>
                  </a:lnTo>
                  <a:lnTo>
                    <a:pt x="4349" y="318529"/>
                  </a:lnTo>
                  <a:lnTo>
                    <a:pt x="16891" y="364206"/>
                  </a:lnTo>
                  <a:lnTo>
                    <a:pt x="36861" y="406268"/>
                  </a:lnTo>
                  <a:lnTo>
                    <a:pt x="63498" y="443952"/>
                  </a:lnTo>
                  <a:lnTo>
                    <a:pt x="96038" y="476496"/>
                  </a:lnTo>
                  <a:lnTo>
                    <a:pt x="133720" y="503136"/>
                  </a:lnTo>
                  <a:lnTo>
                    <a:pt x="175781" y="523109"/>
                  </a:lnTo>
                  <a:lnTo>
                    <a:pt x="221458" y="535653"/>
                  </a:lnTo>
                  <a:lnTo>
                    <a:pt x="269989" y="540003"/>
                  </a:lnTo>
                  <a:close/>
                </a:path>
              </a:pathLst>
            </a:custGeom>
            <a:ln w="3175">
              <a:solidFill>
                <a:srgbClr val="C7C7C7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7" name="object 57" descr=""/>
            <p:cNvSpPr/>
            <p:nvPr/>
          </p:nvSpPr>
          <p:spPr>
            <a:xfrm>
              <a:off x="624598" y="3186049"/>
              <a:ext cx="4338320" cy="540385"/>
            </a:xfrm>
            <a:custGeom>
              <a:avLst/>
              <a:gdLst/>
              <a:ahLst/>
              <a:cxnLst/>
              <a:rect l="l" t="t" r="r" b="b"/>
              <a:pathLst>
                <a:path w="4338320" h="540385">
                  <a:moveTo>
                    <a:pt x="4068051" y="0"/>
                  </a:moveTo>
                  <a:lnTo>
                    <a:pt x="270002" y="0"/>
                  </a:lnTo>
                  <a:lnTo>
                    <a:pt x="221470" y="4346"/>
                  </a:lnTo>
                  <a:lnTo>
                    <a:pt x="175792" y="16879"/>
                  </a:lnTo>
                  <a:lnTo>
                    <a:pt x="133730" y="36839"/>
                  </a:lnTo>
                  <a:lnTo>
                    <a:pt x="96046" y="63465"/>
                  </a:lnTo>
                  <a:lnTo>
                    <a:pt x="63503" y="95999"/>
                  </a:lnTo>
                  <a:lnTo>
                    <a:pt x="36864" y="133679"/>
                  </a:lnTo>
                  <a:lnTo>
                    <a:pt x="16892" y="175746"/>
                  </a:lnTo>
                  <a:lnTo>
                    <a:pt x="4350" y="221440"/>
                  </a:lnTo>
                  <a:lnTo>
                    <a:pt x="0" y="270001"/>
                  </a:lnTo>
                  <a:lnTo>
                    <a:pt x="4349" y="318529"/>
                  </a:lnTo>
                  <a:lnTo>
                    <a:pt x="16891" y="364206"/>
                  </a:lnTo>
                  <a:lnTo>
                    <a:pt x="36861" y="406268"/>
                  </a:lnTo>
                  <a:lnTo>
                    <a:pt x="63498" y="443952"/>
                  </a:lnTo>
                  <a:lnTo>
                    <a:pt x="96038" y="476496"/>
                  </a:lnTo>
                  <a:lnTo>
                    <a:pt x="133720" y="503136"/>
                  </a:lnTo>
                  <a:lnTo>
                    <a:pt x="175781" y="523109"/>
                  </a:lnTo>
                  <a:lnTo>
                    <a:pt x="221458" y="535653"/>
                  </a:lnTo>
                  <a:lnTo>
                    <a:pt x="269989" y="540003"/>
                  </a:lnTo>
                  <a:lnTo>
                    <a:pt x="4068051" y="540003"/>
                  </a:lnTo>
                  <a:lnTo>
                    <a:pt x="4116579" y="535653"/>
                  </a:lnTo>
                  <a:lnTo>
                    <a:pt x="4162255" y="523109"/>
                  </a:lnTo>
                  <a:lnTo>
                    <a:pt x="4204317" y="503136"/>
                  </a:lnTo>
                  <a:lnTo>
                    <a:pt x="4242001" y="476496"/>
                  </a:lnTo>
                  <a:lnTo>
                    <a:pt x="4274545" y="443952"/>
                  </a:lnTo>
                  <a:lnTo>
                    <a:pt x="4301185" y="406268"/>
                  </a:lnTo>
                  <a:lnTo>
                    <a:pt x="4321158" y="364206"/>
                  </a:lnTo>
                  <a:lnTo>
                    <a:pt x="4333702" y="318529"/>
                  </a:lnTo>
                  <a:lnTo>
                    <a:pt x="4338053" y="270001"/>
                  </a:lnTo>
                  <a:lnTo>
                    <a:pt x="4333702" y="221440"/>
                  </a:lnTo>
                  <a:lnTo>
                    <a:pt x="4321158" y="175746"/>
                  </a:lnTo>
                  <a:lnTo>
                    <a:pt x="4301185" y="133679"/>
                  </a:lnTo>
                  <a:lnTo>
                    <a:pt x="4274545" y="95999"/>
                  </a:lnTo>
                  <a:lnTo>
                    <a:pt x="4242001" y="63465"/>
                  </a:lnTo>
                  <a:lnTo>
                    <a:pt x="4204317" y="36839"/>
                  </a:lnTo>
                  <a:lnTo>
                    <a:pt x="4162255" y="16879"/>
                  </a:lnTo>
                  <a:lnTo>
                    <a:pt x="4116579" y="4346"/>
                  </a:lnTo>
                  <a:lnTo>
                    <a:pt x="4068051" y="0"/>
                  </a:lnTo>
                  <a:close/>
                </a:path>
              </a:pathLst>
            </a:custGeom>
            <a:solidFill>
              <a:srgbClr val="2D384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8" name="object 58" descr=""/>
            <p:cNvSpPr/>
            <p:nvPr/>
          </p:nvSpPr>
          <p:spPr>
            <a:xfrm>
              <a:off x="624598" y="3186049"/>
              <a:ext cx="4338320" cy="540385"/>
            </a:xfrm>
            <a:custGeom>
              <a:avLst/>
              <a:gdLst/>
              <a:ahLst/>
              <a:cxnLst/>
              <a:rect l="l" t="t" r="r" b="b"/>
              <a:pathLst>
                <a:path w="4338320" h="540385">
                  <a:moveTo>
                    <a:pt x="270002" y="540003"/>
                  </a:moveTo>
                  <a:lnTo>
                    <a:pt x="4068051" y="540003"/>
                  </a:lnTo>
                  <a:lnTo>
                    <a:pt x="4116579" y="535653"/>
                  </a:lnTo>
                  <a:lnTo>
                    <a:pt x="4162255" y="523109"/>
                  </a:lnTo>
                  <a:lnTo>
                    <a:pt x="4204317" y="503136"/>
                  </a:lnTo>
                  <a:lnTo>
                    <a:pt x="4242001" y="476496"/>
                  </a:lnTo>
                  <a:lnTo>
                    <a:pt x="4274545" y="443952"/>
                  </a:lnTo>
                  <a:lnTo>
                    <a:pt x="4301185" y="406268"/>
                  </a:lnTo>
                  <a:lnTo>
                    <a:pt x="4321158" y="364206"/>
                  </a:lnTo>
                  <a:lnTo>
                    <a:pt x="4333702" y="318529"/>
                  </a:lnTo>
                  <a:lnTo>
                    <a:pt x="4338053" y="270001"/>
                  </a:lnTo>
                  <a:lnTo>
                    <a:pt x="4333702" y="221440"/>
                  </a:lnTo>
                  <a:lnTo>
                    <a:pt x="4321158" y="175746"/>
                  </a:lnTo>
                  <a:lnTo>
                    <a:pt x="4301185" y="133679"/>
                  </a:lnTo>
                  <a:lnTo>
                    <a:pt x="4274545" y="95999"/>
                  </a:lnTo>
                  <a:lnTo>
                    <a:pt x="4242001" y="63465"/>
                  </a:lnTo>
                  <a:lnTo>
                    <a:pt x="4204317" y="36839"/>
                  </a:lnTo>
                  <a:lnTo>
                    <a:pt x="4162255" y="16879"/>
                  </a:lnTo>
                  <a:lnTo>
                    <a:pt x="4116579" y="4346"/>
                  </a:lnTo>
                  <a:lnTo>
                    <a:pt x="4068051" y="0"/>
                  </a:lnTo>
                  <a:lnTo>
                    <a:pt x="270002" y="0"/>
                  </a:lnTo>
                  <a:lnTo>
                    <a:pt x="221470" y="4346"/>
                  </a:lnTo>
                  <a:lnTo>
                    <a:pt x="175792" y="16879"/>
                  </a:lnTo>
                  <a:lnTo>
                    <a:pt x="133730" y="36839"/>
                  </a:lnTo>
                  <a:lnTo>
                    <a:pt x="96046" y="63465"/>
                  </a:lnTo>
                  <a:lnTo>
                    <a:pt x="63503" y="95999"/>
                  </a:lnTo>
                  <a:lnTo>
                    <a:pt x="36864" y="133679"/>
                  </a:lnTo>
                  <a:lnTo>
                    <a:pt x="16892" y="175746"/>
                  </a:lnTo>
                  <a:lnTo>
                    <a:pt x="4350" y="221440"/>
                  </a:lnTo>
                  <a:lnTo>
                    <a:pt x="0" y="270001"/>
                  </a:lnTo>
                  <a:lnTo>
                    <a:pt x="4349" y="318529"/>
                  </a:lnTo>
                  <a:lnTo>
                    <a:pt x="16891" y="364206"/>
                  </a:lnTo>
                  <a:lnTo>
                    <a:pt x="36861" y="406268"/>
                  </a:lnTo>
                  <a:lnTo>
                    <a:pt x="63498" y="443952"/>
                  </a:lnTo>
                  <a:lnTo>
                    <a:pt x="96038" y="476496"/>
                  </a:lnTo>
                  <a:lnTo>
                    <a:pt x="133720" y="503136"/>
                  </a:lnTo>
                  <a:lnTo>
                    <a:pt x="175781" y="523109"/>
                  </a:lnTo>
                  <a:lnTo>
                    <a:pt x="221458" y="535653"/>
                  </a:lnTo>
                  <a:lnTo>
                    <a:pt x="269989" y="540003"/>
                  </a:lnTo>
                  <a:close/>
                </a:path>
              </a:pathLst>
            </a:custGeom>
            <a:ln w="3175">
              <a:solidFill>
                <a:srgbClr val="C7C7C7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9" name="object 59" descr=""/>
            <p:cNvSpPr/>
            <p:nvPr/>
          </p:nvSpPr>
          <p:spPr>
            <a:xfrm>
              <a:off x="624598" y="3186049"/>
              <a:ext cx="4338320" cy="540385"/>
            </a:xfrm>
            <a:custGeom>
              <a:avLst/>
              <a:gdLst/>
              <a:ahLst/>
              <a:cxnLst/>
              <a:rect l="l" t="t" r="r" b="b"/>
              <a:pathLst>
                <a:path w="4338320" h="540385">
                  <a:moveTo>
                    <a:pt x="4068051" y="0"/>
                  </a:moveTo>
                  <a:lnTo>
                    <a:pt x="270002" y="0"/>
                  </a:lnTo>
                  <a:lnTo>
                    <a:pt x="221470" y="4346"/>
                  </a:lnTo>
                  <a:lnTo>
                    <a:pt x="175792" y="16879"/>
                  </a:lnTo>
                  <a:lnTo>
                    <a:pt x="133730" y="36839"/>
                  </a:lnTo>
                  <a:lnTo>
                    <a:pt x="96046" y="63465"/>
                  </a:lnTo>
                  <a:lnTo>
                    <a:pt x="63503" y="95999"/>
                  </a:lnTo>
                  <a:lnTo>
                    <a:pt x="36864" y="133679"/>
                  </a:lnTo>
                  <a:lnTo>
                    <a:pt x="16892" y="175746"/>
                  </a:lnTo>
                  <a:lnTo>
                    <a:pt x="4350" y="221440"/>
                  </a:lnTo>
                  <a:lnTo>
                    <a:pt x="0" y="270001"/>
                  </a:lnTo>
                  <a:lnTo>
                    <a:pt x="4349" y="318529"/>
                  </a:lnTo>
                  <a:lnTo>
                    <a:pt x="16891" y="364206"/>
                  </a:lnTo>
                  <a:lnTo>
                    <a:pt x="36861" y="406268"/>
                  </a:lnTo>
                  <a:lnTo>
                    <a:pt x="63498" y="443952"/>
                  </a:lnTo>
                  <a:lnTo>
                    <a:pt x="96038" y="476496"/>
                  </a:lnTo>
                  <a:lnTo>
                    <a:pt x="133720" y="503136"/>
                  </a:lnTo>
                  <a:lnTo>
                    <a:pt x="175781" y="523109"/>
                  </a:lnTo>
                  <a:lnTo>
                    <a:pt x="221458" y="535653"/>
                  </a:lnTo>
                  <a:lnTo>
                    <a:pt x="269989" y="540003"/>
                  </a:lnTo>
                  <a:lnTo>
                    <a:pt x="4068051" y="540003"/>
                  </a:lnTo>
                  <a:lnTo>
                    <a:pt x="4116579" y="535653"/>
                  </a:lnTo>
                  <a:lnTo>
                    <a:pt x="4162255" y="523109"/>
                  </a:lnTo>
                  <a:lnTo>
                    <a:pt x="4204317" y="503136"/>
                  </a:lnTo>
                  <a:lnTo>
                    <a:pt x="4242001" y="476496"/>
                  </a:lnTo>
                  <a:lnTo>
                    <a:pt x="4274545" y="443952"/>
                  </a:lnTo>
                  <a:lnTo>
                    <a:pt x="4301185" y="406268"/>
                  </a:lnTo>
                  <a:lnTo>
                    <a:pt x="4321158" y="364206"/>
                  </a:lnTo>
                  <a:lnTo>
                    <a:pt x="4333702" y="318529"/>
                  </a:lnTo>
                  <a:lnTo>
                    <a:pt x="4338053" y="270001"/>
                  </a:lnTo>
                  <a:lnTo>
                    <a:pt x="4333702" y="221440"/>
                  </a:lnTo>
                  <a:lnTo>
                    <a:pt x="4321158" y="175746"/>
                  </a:lnTo>
                  <a:lnTo>
                    <a:pt x="4301185" y="133679"/>
                  </a:lnTo>
                  <a:lnTo>
                    <a:pt x="4274545" y="95999"/>
                  </a:lnTo>
                  <a:lnTo>
                    <a:pt x="4242001" y="63465"/>
                  </a:lnTo>
                  <a:lnTo>
                    <a:pt x="4204317" y="36839"/>
                  </a:lnTo>
                  <a:lnTo>
                    <a:pt x="4162255" y="16879"/>
                  </a:lnTo>
                  <a:lnTo>
                    <a:pt x="4116579" y="4346"/>
                  </a:lnTo>
                  <a:lnTo>
                    <a:pt x="4068051" y="0"/>
                  </a:lnTo>
                  <a:close/>
                </a:path>
              </a:pathLst>
            </a:custGeom>
            <a:solidFill>
              <a:srgbClr val="2D384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0" name="object 60" descr=""/>
            <p:cNvSpPr/>
            <p:nvPr/>
          </p:nvSpPr>
          <p:spPr>
            <a:xfrm>
              <a:off x="624598" y="3186049"/>
              <a:ext cx="4338320" cy="540385"/>
            </a:xfrm>
            <a:custGeom>
              <a:avLst/>
              <a:gdLst/>
              <a:ahLst/>
              <a:cxnLst/>
              <a:rect l="l" t="t" r="r" b="b"/>
              <a:pathLst>
                <a:path w="4338320" h="540385">
                  <a:moveTo>
                    <a:pt x="270002" y="540003"/>
                  </a:moveTo>
                  <a:lnTo>
                    <a:pt x="4068051" y="540003"/>
                  </a:lnTo>
                  <a:lnTo>
                    <a:pt x="4116579" y="535653"/>
                  </a:lnTo>
                  <a:lnTo>
                    <a:pt x="4162255" y="523109"/>
                  </a:lnTo>
                  <a:lnTo>
                    <a:pt x="4204317" y="503136"/>
                  </a:lnTo>
                  <a:lnTo>
                    <a:pt x="4242001" y="476496"/>
                  </a:lnTo>
                  <a:lnTo>
                    <a:pt x="4274545" y="443952"/>
                  </a:lnTo>
                  <a:lnTo>
                    <a:pt x="4301185" y="406268"/>
                  </a:lnTo>
                  <a:lnTo>
                    <a:pt x="4321158" y="364206"/>
                  </a:lnTo>
                  <a:lnTo>
                    <a:pt x="4333702" y="318529"/>
                  </a:lnTo>
                  <a:lnTo>
                    <a:pt x="4338053" y="270001"/>
                  </a:lnTo>
                  <a:lnTo>
                    <a:pt x="4333702" y="221440"/>
                  </a:lnTo>
                  <a:lnTo>
                    <a:pt x="4321158" y="175746"/>
                  </a:lnTo>
                  <a:lnTo>
                    <a:pt x="4301185" y="133679"/>
                  </a:lnTo>
                  <a:lnTo>
                    <a:pt x="4274545" y="95999"/>
                  </a:lnTo>
                  <a:lnTo>
                    <a:pt x="4242001" y="63465"/>
                  </a:lnTo>
                  <a:lnTo>
                    <a:pt x="4204317" y="36839"/>
                  </a:lnTo>
                  <a:lnTo>
                    <a:pt x="4162255" y="16879"/>
                  </a:lnTo>
                  <a:lnTo>
                    <a:pt x="4116579" y="4346"/>
                  </a:lnTo>
                  <a:lnTo>
                    <a:pt x="4068051" y="0"/>
                  </a:lnTo>
                  <a:lnTo>
                    <a:pt x="270002" y="0"/>
                  </a:lnTo>
                  <a:lnTo>
                    <a:pt x="221470" y="4346"/>
                  </a:lnTo>
                  <a:lnTo>
                    <a:pt x="175792" y="16879"/>
                  </a:lnTo>
                  <a:lnTo>
                    <a:pt x="133730" y="36839"/>
                  </a:lnTo>
                  <a:lnTo>
                    <a:pt x="96046" y="63465"/>
                  </a:lnTo>
                  <a:lnTo>
                    <a:pt x="63503" y="95999"/>
                  </a:lnTo>
                  <a:lnTo>
                    <a:pt x="36864" y="133679"/>
                  </a:lnTo>
                  <a:lnTo>
                    <a:pt x="16892" y="175746"/>
                  </a:lnTo>
                  <a:lnTo>
                    <a:pt x="4350" y="221440"/>
                  </a:lnTo>
                  <a:lnTo>
                    <a:pt x="0" y="270001"/>
                  </a:lnTo>
                  <a:lnTo>
                    <a:pt x="4349" y="318529"/>
                  </a:lnTo>
                  <a:lnTo>
                    <a:pt x="16891" y="364206"/>
                  </a:lnTo>
                  <a:lnTo>
                    <a:pt x="36861" y="406268"/>
                  </a:lnTo>
                  <a:lnTo>
                    <a:pt x="63498" y="443952"/>
                  </a:lnTo>
                  <a:lnTo>
                    <a:pt x="96038" y="476496"/>
                  </a:lnTo>
                  <a:lnTo>
                    <a:pt x="133720" y="503136"/>
                  </a:lnTo>
                  <a:lnTo>
                    <a:pt x="175781" y="523109"/>
                  </a:lnTo>
                  <a:lnTo>
                    <a:pt x="221458" y="535653"/>
                  </a:lnTo>
                  <a:lnTo>
                    <a:pt x="269989" y="540003"/>
                  </a:lnTo>
                  <a:close/>
                </a:path>
              </a:pathLst>
            </a:custGeom>
            <a:ln w="3175">
              <a:solidFill>
                <a:srgbClr val="C7C7C7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1" name="object 61" descr=""/>
          <p:cNvSpPr txBox="1"/>
          <p:nvPr/>
        </p:nvSpPr>
        <p:spPr>
          <a:xfrm>
            <a:off x="1076045" y="3310254"/>
            <a:ext cx="352425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solidFill>
                  <a:srgbClr val="FDFFFF"/>
                </a:solidFill>
                <a:latin typeface="Montserrat"/>
                <a:cs typeface="Montserrat"/>
              </a:rPr>
              <a:t>What</a:t>
            </a:r>
            <a:r>
              <a:rPr dirty="0" sz="1400" spc="-10">
                <a:solidFill>
                  <a:srgbClr val="FDFFFF"/>
                </a:solidFill>
                <a:latin typeface="Montserrat"/>
                <a:cs typeface="Montserrat"/>
              </a:rPr>
              <a:t> </a:t>
            </a:r>
            <a:r>
              <a:rPr dirty="0" sz="1400">
                <a:solidFill>
                  <a:srgbClr val="FDFFFF"/>
                </a:solidFill>
                <a:latin typeface="Montserrat"/>
                <a:cs typeface="Montserrat"/>
              </a:rPr>
              <a:t>skills are</a:t>
            </a:r>
            <a:r>
              <a:rPr dirty="0" sz="1400" spc="-10">
                <a:solidFill>
                  <a:srgbClr val="FDFFFF"/>
                </a:solidFill>
                <a:latin typeface="Montserrat"/>
                <a:cs typeface="Montserrat"/>
              </a:rPr>
              <a:t> </a:t>
            </a:r>
            <a:r>
              <a:rPr dirty="0" sz="1400">
                <a:solidFill>
                  <a:srgbClr val="FDFFFF"/>
                </a:solidFill>
                <a:latin typeface="Montserrat"/>
                <a:cs typeface="Montserrat"/>
              </a:rPr>
              <a:t>missing</a:t>
            </a:r>
            <a:r>
              <a:rPr dirty="0" sz="1400" spc="-15">
                <a:solidFill>
                  <a:srgbClr val="FDFFFF"/>
                </a:solidFill>
                <a:latin typeface="Montserrat"/>
                <a:cs typeface="Montserrat"/>
              </a:rPr>
              <a:t> </a:t>
            </a:r>
            <a:r>
              <a:rPr dirty="0" sz="1400">
                <a:solidFill>
                  <a:srgbClr val="FDFFFF"/>
                </a:solidFill>
                <a:latin typeface="Montserrat"/>
                <a:cs typeface="Montserrat"/>
              </a:rPr>
              <a:t>in</a:t>
            </a:r>
            <a:r>
              <a:rPr dirty="0" sz="1400" spc="-15">
                <a:solidFill>
                  <a:srgbClr val="FDFFFF"/>
                </a:solidFill>
                <a:latin typeface="Montserrat"/>
                <a:cs typeface="Montserrat"/>
              </a:rPr>
              <a:t> </a:t>
            </a:r>
            <a:r>
              <a:rPr dirty="0" sz="1400">
                <a:solidFill>
                  <a:srgbClr val="FDFFFF"/>
                </a:solidFill>
                <a:latin typeface="Montserrat"/>
                <a:cs typeface="Montserrat"/>
              </a:rPr>
              <a:t>your</a:t>
            </a:r>
            <a:r>
              <a:rPr dirty="0" sz="1400" spc="-10">
                <a:solidFill>
                  <a:srgbClr val="FDFFFF"/>
                </a:solidFill>
                <a:latin typeface="Montserrat"/>
                <a:cs typeface="Montserrat"/>
              </a:rPr>
              <a:t> arsenal?</a:t>
            </a:r>
            <a:endParaRPr sz="1400">
              <a:latin typeface="Montserrat"/>
              <a:cs typeface="Montserrat"/>
            </a:endParaRPr>
          </a:p>
        </p:txBody>
      </p:sp>
      <p:sp>
        <p:nvSpPr>
          <p:cNvPr id="62" name="object 62" descr=""/>
          <p:cNvSpPr/>
          <p:nvPr/>
        </p:nvSpPr>
        <p:spPr>
          <a:xfrm>
            <a:off x="624598" y="1331975"/>
            <a:ext cx="4338320" cy="540385"/>
          </a:xfrm>
          <a:custGeom>
            <a:avLst/>
            <a:gdLst/>
            <a:ahLst/>
            <a:cxnLst/>
            <a:rect l="l" t="t" r="r" b="b"/>
            <a:pathLst>
              <a:path w="4338320" h="540385">
                <a:moveTo>
                  <a:pt x="4338053" y="270002"/>
                </a:moveTo>
                <a:lnTo>
                  <a:pt x="4333697" y="221475"/>
                </a:lnTo>
                <a:lnTo>
                  <a:pt x="4321149" y="175806"/>
                </a:lnTo>
                <a:lnTo>
                  <a:pt x="4301185" y="133743"/>
                </a:lnTo>
                <a:lnTo>
                  <a:pt x="4274540" y="96062"/>
                </a:lnTo>
                <a:lnTo>
                  <a:pt x="4241990" y="63512"/>
                </a:lnTo>
                <a:lnTo>
                  <a:pt x="4204309" y="36868"/>
                </a:lnTo>
                <a:lnTo>
                  <a:pt x="4162247" y="16903"/>
                </a:lnTo>
                <a:lnTo>
                  <a:pt x="4116578" y="4356"/>
                </a:lnTo>
                <a:lnTo>
                  <a:pt x="4068051" y="0"/>
                </a:lnTo>
                <a:lnTo>
                  <a:pt x="270002" y="0"/>
                </a:lnTo>
                <a:lnTo>
                  <a:pt x="221462" y="4356"/>
                </a:lnTo>
                <a:lnTo>
                  <a:pt x="175780" y="16903"/>
                </a:lnTo>
                <a:lnTo>
                  <a:pt x="133718" y="36868"/>
                </a:lnTo>
                <a:lnTo>
                  <a:pt x="96037" y="63512"/>
                </a:lnTo>
                <a:lnTo>
                  <a:pt x="63500" y="96062"/>
                </a:lnTo>
                <a:lnTo>
                  <a:pt x="36855" y="133743"/>
                </a:lnTo>
                <a:lnTo>
                  <a:pt x="16891" y="175806"/>
                </a:lnTo>
                <a:lnTo>
                  <a:pt x="4343" y="221475"/>
                </a:lnTo>
                <a:lnTo>
                  <a:pt x="0" y="270002"/>
                </a:lnTo>
                <a:lnTo>
                  <a:pt x="4343" y="318541"/>
                </a:lnTo>
                <a:lnTo>
                  <a:pt x="16891" y="364210"/>
                </a:lnTo>
                <a:lnTo>
                  <a:pt x="36855" y="406273"/>
                </a:lnTo>
                <a:lnTo>
                  <a:pt x="63487" y="443953"/>
                </a:lnTo>
                <a:lnTo>
                  <a:pt x="96037" y="476504"/>
                </a:lnTo>
                <a:lnTo>
                  <a:pt x="133718" y="503148"/>
                </a:lnTo>
                <a:lnTo>
                  <a:pt x="175780" y="523113"/>
                </a:lnTo>
                <a:lnTo>
                  <a:pt x="221449" y="535660"/>
                </a:lnTo>
                <a:lnTo>
                  <a:pt x="269989" y="540004"/>
                </a:lnTo>
                <a:lnTo>
                  <a:pt x="4068051" y="540004"/>
                </a:lnTo>
                <a:lnTo>
                  <a:pt x="4116578" y="535660"/>
                </a:lnTo>
                <a:lnTo>
                  <a:pt x="4162247" y="523113"/>
                </a:lnTo>
                <a:lnTo>
                  <a:pt x="4204309" y="503148"/>
                </a:lnTo>
                <a:lnTo>
                  <a:pt x="4241990" y="476504"/>
                </a:lnTo>
                <a:lnTo>
                  <a:pt x="4274540" y="443953"/>
                </a:lnTo>
                <a:lnTo>
                  <a:pt x="4301185" y="406273"/>
                </a:lnTo>
                <a:lnTo>
                  <a:pt x="4321149" y="364210"/>
                </a:lnTo>
                <a:lnTo>
                  <a:pt x="4333697" y="318541"/>
                </a:lnTo>
                <a:lnTo>
                  <a:pt x="4338053" y="270002"/>
                </a:lnTo>
                <a:close/>
              </a:path>
            </a:pathLst>
          </a:custGeom>
          <a:solidFill>
            <a:srgbClr val="B681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3" name="object 63" descr=""/>
          <p:cNvSpPr txBox="1"/>
          <p:nvPr/>
        </p:nvSpPr>
        <p:spPr>
          <a:xfrm>
            <a:off x="1047394" y="1455801"/>
            <a:ext cx="348361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solidFill>
                  <a:srgbClr val="FDFFFF"/>
                </a:solidFill>
                <a:latin typeface="Montserrat"/>
                <a:cs typeface="Montserrat"/>
              </a:rPr>
              <a:t>Who</a:t>
            </a:r>
            <a:r>
              <a:rPr dirty="0" sz="1400" spc="-25">
                <a:solidFill>
                  <a:srgbClr val="FDFFFF"/>
                </a:solidFill>
                <a:latin typeface="Montserrat"/>
                <a:cs typeface="Montserrat"/>
              </a:rPr>
              <a:t> </a:t>
            </a:r>
            <a:r>
              <a:rPr dirty="0" sz="1400">
                <a:solidFill>
                  <a:srgbClr val="FDFFFF"/>
                </a:solidFill>
                <a:latin typeface="Montserrat"/>
                <a:cs typeface="Montserrat"/>
              </a:rPr>
              <a:t>is</a:t>
            </a:r>
            <a:r>
              <a:rPr dirty="0" sz="1400" spc="-15">
                <a:solidFill>
                  <a:srgbClr val="FDFFFF"/>
                </a:solidFill>
                <a:latin typeface="Montserrat"/>
                <a:cs typeface="Montserrat"/>
              </a:rPr>
              <a:t> </a:t>
            </a:r>
            <a:r>
              <a:rPr dirty="0" sz="1400">
                <a:solidFill>
                  <a:srgbClr val="FDFFFF"/>
                </a:solidFill>
                <a:latin typeface="Montserrat"/>
                <a:cs typeface="Montserrat"/>
              </a:rPr>
              <a:t>in</a:t>
            </a:r>
            <a:r>
              <a:rPr dirty="0" sz="1400" spc="-10">
                <a:solidFill>
                  <a:srgbClr val="FDFFFF"/>
                </a:solidFill>
                <a:latin typeface="Montserrat"/>
                <a:cs typeface="Montserrat"/>
              </a:rPr>
              <a:t> </a:t>
            </a:r>
            <a:r>
              <a:rPr dirty="0" sz="1400">
                <a:solidFill>
                  <a:srgbClr val="FDFFFF"/>
                </a:solidFill>
                <a:latin typeface="Montserrat"/>
                <a:cs typeface="Montserrat"/>
              </a:rPr>
              <a:t>charge</a:t>
            </a:r>
            <a:r>
              <a:rPr dirty="0" sz="1400" spc="-15">
                <a:solidFill>
                  <a:srgbClr val="FDFFFF"/>
                </a:solidFill>
                <a:latin typeface="Montserrat"/>
                <a:cs typeface="Montserrat"/>
              </a:rPr>
              <a:t> </a:t>
            </a:r>
            <a:r>
              <a:rPr dirty="0" sz="1400">
                <a:solidFill>
                  <a:srgbClr val="FDFFFF"/>
                </a:solidFill>
                <a:latin typeface="Montserrat"/>
                <a:cs typeface="Montserrat"/>
              </a:rPr>
              <a:t>of</a:t>
            </a:r>
            <a:r>
              <a:rPr dirty="0" sz="1400" spc="-10">
                <a:solidFill>
                  <a:srgbClr val="FDFFFF"/>
                </a:solidFill>
                <a:latin typeface="Montserrat"/>
                <a:cs typeface="Montserrat"/>
              </a:rPr>
              <a:t> </a:t>
            </a:r>
            <a:r>
              <a:rPr dirty="0" sz="1400">
                <a:solidFill>
                  <a:srgbClr val="FDFFFF"/>
                </a:solidFill>
                <a:latin typeface="Montserrat"/>
                <a:cs typeface="Montserrat"/>
              </a:rPr>
              <a:t>risk</a:t>
            </a:r>
            <a:r>
              <a:rPr dirty="0" sz="1400" spc="-10">
                <a:solidFill>
                  <a:srgbClr val="FDFFFF"/>
                </a:solidFill>
                <a:latin typeface="Montserrat"/>
                <a:cs typeface="Montserrat"/>
              </a:rPr>
              <a:t> management?</a:t>
            </a:r>
            <a:endParaRPr sz="1400">
              <a:latin typeface="Montserrat"/>
              <a:cs typeface="Montserrat"/>
            </a:endParaRPr>
          </a:p>
        </p:txBody>
      </p:sp>
      <p:sp>
        <p:nvSpPr>
          <p:cNvPr id="64" name="object 64" descr=""/>
          <p:cNvSpPr/>
          <p:nvPr/>
        </p:nvSpPr>
        <p:spPr>
          <a:xfrm>
            <a:off x="3059938" y="2250058"/>
            <a:ext cx="4338320" cy="540385"/>
          </a:xfrm>
          <a:custGeom>
            <a:avLst/>
            <a:gdLst/>
            <a:ahLst/>
            <a:cxnLst/>
            <a:rect l="l" t="t" r="r" b="b"/>
            <a:pathLst>
              <a:path w="4338320" h="540385">
                <a:moveTo>
                  <a:pt x="4338066" y="270002"/>
                </a:moveTo>
                <a:lnTo>
                  <a:pt x="4333710" y="221449"/>
                </a:lnTo>
                <a:lnTo>
                  <a:pt x="4321137" y="175691"/>
                </a:lnTo>
                <a:lnTo>
                  <a:pt x="4301160" y="133642"/>
                </a:lnTo>
                <a:lnTo>
                  <a:pt x="4274528" y="95986"/>
                </a:lnTo>
                <a:lnTo>
                  <a:pt x="4241990" y="63461"/>
                </a:lnTo>
                <a:lnTo>
                  <a:pt x="4204309" y="36842"/>
                </a:lnTo>
                <a:lnTo>
                  <a:pt x="4162260" y="16878"/>
                </a:lnTo>
                <a:lnTo>
                  <a:pt x="4116578" y="4356"/>
                </a:lnTo>
                <a:lnTo>
                  <a:pt x="4068064" y="0"/>
                </a:lnTo>
                <a:lnTo>
                  <a:pt x="270002" y="0"/>
                </a:lnTo>
                <a:lnTo>
                  <a:pt x="221475" y="4356"/>
                </a:lnTo>
                <a:lnTo>
                  <a:pt x="175806" y="16891"/>
                </a:lnTo>
                <a:lnTo>
                  <a:pt x="133756" y="36842"/>
                </a:lnTo>
                <a:lnTo>
                  <a:pt x="96075" y="63474"/>
                </a:lnTo>
                <a:lnTo>
                  <a:pt x="63538" y="95999"/>
                </a:lnTo>
                <a:lnTo>
                  <a:pt x="36893" y="133680"/>
                </a:lnTo>
                <a:lnTo>
                  <a:pt x="16916" y="175755"/>
                </a:lnTo>
                <a:lnTo>
                  <a:pt x="4381" y="221361"/>
                </a:lnTo>
                <a:lnTo>
                  <a:pt x="0" y="269875"/>
                </a:lnTo>
                <a:lnTo>
                  <a:pt x="4343" y="318541"/>
                </a:lnTo>
                <a:lnTo>
                  <a:pt x="16891" y="364210"/>
                </a:lnTo>
                <a:lnTo>
                  <a:pt x="36880" y="406273"/>
                </a:lnTo>
                <a:lnTo>
                  <a:pt x="63538" y="443953"/>
                </a:lnTo>
                <a:lnTo>
                  <a:pt x="96050" y="476453"/>
                </a:lnTo>
                <a:lnTo>
                  <a:pt x="133731" y="503085"/>
                </a:lnTo>
                <a:lnTo>
                  <a:pt x="175793" y="523062"/>
                </a:lnTo>
                <a:lnTo>
                  <a:pt x="221462" y="535622"/>
                </a:lnTo>
                <a:lnTo>
                  <a:pt x="270002" y="540004"/>
                </a:lnTo>
                <a:lnTo>
                  <a:pt x="4068064" y="540004"/>
                </a:lnTo>
                <a:lnTo>
                  <a:pt x="4116590" y="535660"/>
                </a:lnTo>
                <a:lnTo>
                  <a:pt x="4162260" y="523113"/>
                </a:lnTo>
                <a:lnTo>
                  <a:pt x="4204322" y="503148"/>
                </a:lnTo>
                <a:lnTo>
                  <a:pt x="4242066" y="476453"/>
                </a:lnTo>
                <a:lnTo>
                  <a:pt x="4274578" y="443915"/>
                </a:lnTo>
                <a:lnTo>
                  <a:pt x="4301210" y="406247"/>
                </a:lnTo>
                <a:lnTo>
                  <a:pt x="4321175" y="364197"/>
                </a:lnTo>
                <a:lnTo>
                  <a:pt x="4333710" y="318528"/>
                </a:lnTo>
                <a:lnTo>
                  <a:pt x="4338066" y="270002"/>
                </a:lnTo>
                <a:close/>
              </a:path>
            </a:pathLst>
          </a:custGeom>
          <a:solidFill>
            <a:srgbClr val="DEBBD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5" name="object 65" descr=""/>
          <p:cNvSpPr txBox="1"/>
          <p:nvPr/>
        </p:nvSpPr>
        <p:spPr>
          <a:xfrm>
            <a:off x="3244342" y="2383028"/>
            <a:ext cx="393446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solidFill>
                  <a:srgbClr val="2D3842"/>
                </a:solidFill>
                <a:latin typeface="Montserrat"/>
                <a:cs typeface="Montserrat"/>
              </a:rPr>
              <a:t>Do</a:t>
            </a:r>
            <a:r>
              <a:rPr dirty="0" sz="1400" spc="-2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dirty="0" sz="1400">
                <a:solidFill>
                  <a:srgbClr val="2D3842"/>
                </a:solidFill>
                <a:latin typeface="Montserrat"/>
                <a:cs typeface="Montserrat"/>
              </a:rPr>
              <a:t>you</a:t>
            </a:r>
            <a:r>
              <a:rPr dirty="0" sz="1400" spc="-1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dirty="0" sz="1400">
                <a:solidFill>
                  <a:srgbClr val="2D3842"/>
                </a:solidFill>
                <a:latin typeface="Montserrat"/>
                <a:cs typeface="Montserrat"/>
              </a:rPr>
              <a:t>need</a:t>
            </a:r>
            <a:r>
              <a:rPr dirty="0" sz="1400" spc="-1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dirty="0" sz="1400">
                <a:solidFill>
                  <a:srgbClr val="2D3842"/>
                </a:solidFill>
                <a:latin typeface="Montserrat"/>
                <a:cs typeface="Montserrat"/>
              </a:rPr>
              <a:t>a</a:t>
            </a:r>
            <a:r>
              <a:rPr dirty="0" sz="1400" spc="-1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dirty="0" sz="1400">
                <a:solidFill>
                  <a:srgbClr val="2D3842"/>
                </a:solidFill>
                <a:latin typeface="Montserrat"/>
                <a:cs typeface="Montserrat"/>
              </a:rPr>
              <a:t>second</a:t>
            </a:r>
            <a:r>
              <a:rPr dirty="0" sz="1400" spc="-1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dirty="0" sz="1400">
                <a:solidFill>
                  <a:srgbClr val="2D3842"/>
                </a:solidFill>
                <a:latin typeface="Montserrat"/>
                <a:cs typeface="Montserrat"/>
              </a:rPr>
              <a:t>set</a:t>
            </a:r>
            <a:r>
              <a:rPr dirty="0" sz="1400" spc="-1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dirty="0" sz="1400">
                <a:solidFill>
                  <a:srgbClr val="2D3842"/>
                </a:solidFill>
                <a:latin typeface="Montserrat"/>
                <a:cs typeface="Montserrat"/>
              </a:rPr>
              <a:t>of</a:t>
            </a:r>
            <a:r>
              <a:rPr dirty="0" sz="1400" spc="-20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dirty="0" sz="1400">
                <a:solidFill>
                  <a:srgbClr val="2D3842"/>
                </a:solidFill>
                <a:latin typeface="Montserrat"/>
                <a:cs typeface="Montserrat"/>
              </a:rPr>
              <a:t>eyes</a:t>
            </a:r>
            <a:r>
              <a:rPr dirty="0" sz="1400" spc="-1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dirty="0" sz="1400">
                <a:solidFill>
                  <a:srgbClr val="2D3842"/>
                </a:solidFill>
                <a:latin typeface="Montserrat"/>
                <a:cs typeface="Montserrat"/>
              </a:rPr>
              <a:t>on</a:t>
            </a:r>
            <a:r>
              <a:rPr dirty="0" sz="1400" spc="-5">
                <a:solidFill>
                  <a:srgbClr val="2D3842"/>
                </a:solidFill>
                <a:latin typeface="Montserrat"/>
                <a:cs typeface="Montserrat"/>
              </a:rPr>
              <a:t> </a:t>
            </a:r>
            <a:r>
              <a:rPr dirty="0" sz="1400" spc="-10">
                <a:solidFill>
                  <a:srgbClr val="2D3842"/>
                </a:solidFill>
                <a:latin typeface="Montserrat"/>
                <a:cs typeface="Montserrat"/>
              </a:rPr>
              <a:t>board?</a:t>
            </a:r>
            <a:endParaRPr sz="1400">
              <a:latin typeface="Montserrat"/>
              <a:cs typeface="Montserra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1501204E0E8546970714FFE872A97A" ma:contentTypeVersion="17" ma:contentTypeDescription="Create a new document." ma:contentTypeScope="" ma:versionID="bcbe6d68722c58cbdbd82482b205b138">
  <xsd:schema xmlns:xsd="http://www.w3.org/2001/XMLSchema" xmlns:xs="http://www.w3.org/2001/XMLSchema" xmlns:p="http://schemas.microsoft.com/office/2006/metadata/properties" xmlns:ns2="754c8679-8c3b-4cb4-ba22-a8d7dbdfdbb4" xmlns:ns3="6e81a57f-e398-47b6-98fd-f6700c6fb7fe" xmlns:ns4="f3b6e03b-ad32-48bd-b642-fb933687addb" targetNamespace="http://schemas.microsoft.com/office/2006/metadata/properties" ma:root="true" ma:fieldsID="672d1c7999f106b43c3a32151c0578c8" ns2:_="" ns3:_="" ns4:_="">
    <xsd:import namespace="754c8679-8c3b-4cb4-ba22-a8d7dbdfdbb4"/>
    <xsd:import namespace="6e81a57f-e398-47b6-98fd-f6700c6fb7fe"/>
    <xsd:import namespace="f3b6e03b-ad32-48bd-b642-fb933687add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4c8679-8c3b-4cb4-ba22-a8d7dbdfdb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37edb66-2f33-4c2f-9104-9fe18fb1b6b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81a57f-e398-47b6-98fd-f6700c6fb7f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b6e03b-ad32-48bd-b642-fb933687addb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5f392f10-55a8-44cb-a09c-740ac177dd52}" ma:internalName="TaxCatchAll" ma:showField="CatchAllData" ma:web="f3b6e03b-ad32-48bd-b642-fb933687add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3b6e03b-ad32-48bd-b642-fb933687addb" xsi:nil="true"/>
    <lcf76f155ced4ddcb4097134ff3c332f xmlns="754c8679-8c3b-4cb4-ba22-a8d7dbdfdbb4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20CD60B4-F63C-4A32-8A04-B87157E82193}"/>
</file>

<file path=customXml/itemProps2.xml><?xml version="1.0" encoding="utf-8"?>
<ds:datastoreItem xmlns:ds="http://schemas.openxmlformats.org/officeDocument/2006/customXml" ds:itemID="{05128AF8-CFEE-4A3F-AF12-484F01A25AB5}"/>
</file>

<file path=customXml/itemProps3.xml><?xml version="1.0" encoding="utf-8"?>
<ds:datastoreItem xmlns:ds="http://schemas.openxmlformats.org/officeDocument/2006/customXml" ds:itemID="{255DAF9C-977B-4201-876B-F9809A9039A8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Leanne Manning</dc:creator>
  <dcterms:created xsi:type="dcterms:W3CDTF">2023-07-28T01:28:10Z</dcterms:created>
  <dcterms:modified xsi:type="dcterms:W3CDTF">2023-07-28T01:28:10Z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2023-07-28T00:00:00Z</vt:filetime>
  </property>
  <property fmtid="{D5CDD505-2E9C-101B-9397-08002B2CF9AE}" pid="3" name="Creator">
    <vt:lpwstr>Microsoft® Visio® Plan 2</vt:lpwstr>
  </property>
  <property fmtid="{D5CDD505-2E9C-101B-9397-08002B2CF9AE}" pid="4" name="LastSaved">
    <vt:filetime>2023-07-28T00:00:00Z</vt:filetime>
  </property>
  <property fmtid="{D5CDD505-2E9C-101B-9397-08002B2CF9AE}" pid="5" name="Producer">
    <vt:lpwstr>Microsoft® Visio® Plan 2</vt:lpwstr>
  </property>
  <property fmtid="{D5CDD505-2E9C-101B-9397-08002B2CF9AE}" pid="6" name="ContentTypeId">
    <vt:lpwstr>0x0101000D1501204E0E8546970714FFE872A97A</vt:lpwstr>
  </property>
</Properties>
</file>