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2D3842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2D3842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2D3842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2D3842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56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60056"/>
                </a:moveTo>
                <a:lnTo>
                  <a:pt x="10692003" y="7560056"/>
                </a:lnTo>
                <a:lnTo>
                  <a:pt x="10692003" y="0"/>
                </a:lnTo>
                <a:lnTo>
                  <a:pt x="0" y="0"/>
                </a:lnTo>
                <a:lnTo>
                  <a:pt x="0" y="7560056"/>
                </a:lnTo>
                <a:close/>
              </a:path>
            </a:pathLst>
          </a:custGeom>
          <a:ln w="3175">
            <a:solidFill>
              <a:srgbClr val="C7C7C7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030158" y="1157160"/>
            <a:ext cx="7151370" cy="589553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12822" y="523747"/>
            <a:ext cx="5667755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2D3842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099052" y="1465834"/>
            <a:ext cx="249555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83820">
              <a:lnSpc>
                <a:spcPct val="100000"/>
              </a:lnSpc>
              <a:spcBef>
                <a:spcPts val="100"/>
              </a:spcBef>
            </a:pPr>
            <a:r>
              <a:rPr dirty="0" sz="1800" b="0">
                <a:solidFill>
                  <a:srgbClr val="FFFFFF"/>
                </a:solidFill>
                <a:latin typeface="Montserrat Medium"/>
                <a:cs typeface="Montserrat Medium"/>
              </a:rPr>
              <a:t>Responsibilities</a:t>
            </a:r>
            <a:r>
              <a:rPr dirty="0" sz="1800" spc="-10" b="0">
                <a:solidFill>
                  <a:srgbClr val="FFFFFF"/>
                </a:solidFill>
                <a:latin typeface="Montserrat Medium"/>
                <a:cs typeface="Montserrat Medium"/>
              </a:rPr>
              <a:t> </a:t>
            </a:r>
            <a:r>
              <a:rPr dirty="0" sz="1800" b="0">
                <a:solidFill>
                  <a:srgbClr val="FFFFFF"/>
                </a:solidFill>
                <a:latin typeface="Montserrat Medium"/>
                <a:cs typeface="Montserrat Medium"/>
              </a:rPr>
              <a:t>of</a:t>
            </a:r>
            <a:r>
              <a:rPr dirty="0" sz="1800" spc="-10" b="0">
                <a:solidFill>
                  <a:srgbClr val="FFFFFF"/>
                </a:solidFill>
                <a:latin typeface="Montserrat Medium"/>
                <a:cs typeface="Montserrat Medium"/>
              </a:rPr>
              <a:t> </a:t>
            </a:r>
            <a:r>
              <a:rPr dirty="0" sz="1800" spc="-50" b="0">
                <a:solidFill>
                  <a:srgbClr val="FFFFFF"/>
                </a:solidFill>
                <a:latin typeface="Montserrat Medium"/>
                <a:cs typeface="Montserrat Medium"/>
              </a:rPr>
              <a:t>a </a:t>
            </a:r>
            <a:r>
              <a:rPr dirty="0" sz="1800" b="0">
                <a:solidFill>
                  <a:srgbClr val="FFFFFF"/>
                </a:solidFill>
                <a:latin typeface="Montserrat Medium"/>
                <a:cs typeface="Montserrat Medium"/>
              </a:rPr>
              <a:t>Business</a:t>
            </a:r>
            <a:r>
              <a:rPr dirty="0" sz="1800" spc="-10" b="0">
                <a:solidFill>
                  <a:srgbClr val="FFFFFF"/>
                </a:solidFill>
                <a:latin typeface="Montserrat Medium"/>
                <a:cs typeface="Montserrat Medium"/>
              </a:rPr>
              <a:t> Owner/CEO</a:t>
            </a:r>
            <a:endParaRPr sz="1800">
              <a:latin typeface="Montserrat Medium"/>
              <a:cs typeface="Montserrat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486403" y="2509774"/>
            <a:ext cx="65405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76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Vision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 spc="-50">
                <a:solidFill>
                  <a:srgbClr val="FFFFFF"/>
                </a:solidFill>
                <a:latin typeface="Montserrat"/>
                <a:cs typeface="Montserrat"/>
              </a:rPr>
              <a:t>&amp;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strategy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174238" y="3218815"/>
            <a:ext cx="9480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Governance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3084702" y="3922522"/>
            <a:ext cx="736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1811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Talent retention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3509264" y="4666869"/>
            <a:ext cx="83693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69545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Brand reputation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752469" y="5338698"/>
            <a:ext cx="106870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59055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Stakeholder Management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995798" y="2333066"/>
            <a:ext cx="87566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Leadership</a:t>
            </a:r>
            <a:endParaRPr sz="1200">
              <a:latin typeface="Montserrat"/>
              <a:cs typeface="Montserrat"/>
            </a:endParaRPr>
          </a:p>
          <a:p>
            <a:pPr marL="93345">
              <a:lnSpc>
                <a:spcPct val="100000"/>
              </a:lnSpc>
              <a:spcBef>
                <a:spcPts val="5"/>
              </a:spcBef>
            </a:pP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&amp; 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culture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804409" y="3174619"/>
            <a:ext cx="108521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solidFill>
                  <a:srgbClr val="FFFFFF"/>
                </a:solidFill>
                <a:latin typeface="Montserrat"/>
                <a:cs typeface="Montserrat"/>
              </a:rPr>
              <a:t>Risk</a:t>
            </a:r>
            <a:endParaRPr sz="1200">
              <a:latin typeface="Montserrat"/>
              <a:cs typeface="Montserrat"/>
            </a:endParaRPr>
          </a:p>
          <a:p>
            <a:pPr algn="ctr">
              <a:lnSpc>
                <a:spcPct val="100000"/>
              </a:lnSpc>
            </a:pP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management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100573" y="3998468"/>
            <a:ext cx="7842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7325" marR="5080" indent="-17526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Customer focus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079238" y="4831207"/>
            <a:ext cx="8477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0975" marR="5080" indent="-16891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Innovation </a:t>
            </a: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&amp; </a:t>
            </a:r>
            <a:r>
              <a:rPr dirty="0" sz="1200" spc="-20">
                <a:solidFill>
                  <a:srgbClr val="FFFFFF"/>
                </a:solidFill>
                <a:latin typeface="Montserrat"/>
                <a:cs typeface="Montserrat"/>
              </a:rPr>
              <a:t>tech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095747" y="5857748"/>
            <a:ext cx="874394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3746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FFFFFF"/>
                </a:solidFill>
                <a:latin typeface="Montserrat"/>
                <a:cs typeface="Montserrat"/>
              </a:rPr>
              <a:t>Mergers</a:t>
            </a:r>
            <a:r>
              <a:rPr dirty="0" sz="1200" spc="-2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200" spc="-50">
                <a:solidFill>
                  <a:srgbClr val="FFFFFF"/>
                </a:solidFill>
                <a:latin typeface="Montserrat"/>
                <a:cs typeface="Montserrat"/>
              </a:rPr>
              <a:t>&amp; 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Aquisitions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6459728" y="2515870"/>
            <a:ext cx="10852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8415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Financial management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6510273" y="3182239"/>
            <a:ext cx="93218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02235" marR="5080" indent="-9017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Operational efficiency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6880097" y="3786962"/>
            <a:ext cx="68516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429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Investor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relations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6430517" y="4580001"/>
            <a:ext cx="10547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Sustainability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6265926" y="5147818"/>
            <a:ext cx="85407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 indent="-635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Continuity </a:t>
            </a:r>
            <a:r>
              <a:rPr dirty="0" sz="1200" spc="-25">
                <a:solidFill>
                  <a:srgbClr val="FFFFFF"/>
                </a:solidFill>
                <a:latin typeface="Montserrat"/>
                <a:cs typeface="Montserrat"/>
              </a:rPr>
              <a:t>and </a:t>
            </a:r>
            <a:r>
              <a:rPr dirty="0" sz="1200" spc="-10">
                <a:solidFill>
                  <a:srgbClr val="FFFFFF"/>
                </a:solidFill>
                <a:latin typeface="Montserrat"/>
                <a:cs typeface="Montserrat"/>
              </a:rPr>
              <a:t>succession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WHY AN </a:t>
            </a:r>
            <a:r>
              <a:rPr dirty="0">
                <a:solidFill>
                  <a:srgbClr val="B68150"/>
                </a:solidFill>
              </a:rPr>
              <a:t>ADVISORY </a:t>
            </a:r>
            <a:r>
              <a:rPr dirty="0" spc="-10"/>
              <a:t>BOARD?</a:t>
            </a:r>
          </a:p>
        </p:txBody>
      </p:sp>
      <p:sp>
        <p:nvSpPr>
          <p:cNvPr id="19" name="object 19" descr=""/>
          <p:cNvSpPr txBox="1"/>
          <p:nvPr/>
        </p:nvSpPr>
        <p:spPr>
          <a:xfrm>
            <a:off x="2195322" y="1800860"/>
            <a:ext cx="101028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66370" marR="5080" indent="-154305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2D3842"/>
                </a:solidFill>
                <a:latin typeface="Montserrat"/>
                <a:cs typeface="Montserrat"/>
              </a:rPr>
              <a:t>Professional network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8090661" y="4192905"/>
            <a:ext cx="8439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07950" marR="5080" indent="-95885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2D3842"/>
                </a:solidFill>
                <a:latin typeface="Montserrat"/>
                <a:cs typeface="Montserrat"/>
              </a:rPr>
              <a:t>Emotional support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2898394" y="5990031"/>
            <a:ext cx="990600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 indent="-635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2D3842"/>
                </a:solidFill>
                <a:latin typeface="Montserrat"/>
                <a:cs typeface="Montserrat"/>
              </a:rPr>
              <a:t>Critical business </a:t>
            </a:r>
            <a:r>
              <a:rPr dirty="0" sz="1200" b="1">
                <a:solidFill>
                  <a:srgbClr val="2D3842"/>
                </a:solidFill>
                <a:latin typeface="Montserrat"/>
                <a:cs typeface="Montserrat"/>
              </a:rPr>
              <a:t>thinking</a:t>
            </a:r>
            <a:r>
              <a:rPr dirty="0" sz="1200" spc="-10" b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200" spc="-50" b="1">
                <a:solidFill>
                  <a:srgbClr val="2D3842"/>
                </a:solidFill>
                <a:latin typeface="Montserrat"/>
                <a:cs typeface="Montserrat"/>
              </a:rPr>
              <a:t>&amp; </a:t>
            </a:r>
            <a:r>
              <a:rPr dirty="0" sz="1200" spc="-10" b="1">
                <a:solidFill>
                  <a:srgbClr val="2D3842"/>
                </a:solidFill>
                <a:latin typeface="Montserrat"/>
                <a:cs typeface="Montserrat"/>
              </a:rPr>
              <a:t>frameworks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7624953" y="1617421"/>
            <a:ext cx="848360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635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2D3842"/>
                </a:solidFill>
                <a:latin typeface="Montserrat"/>
                <a:cs typeface="Montserrat"/>
              </a:rPr>
              <a:t>Increased capability </a:t>
            </a:r>
            <a:r>
              <a:rPr dirty="0" sz="1200" b="1">
                <a:solidFill>
                  <a:srgbClr val="2D3842"/>
                </a:solidFill>
                <a:latin typeface="Montserrat"/>
                <a:cs typeface="Montserrat"/>
              </a:rPr>
              <a:t>&amp; </a:t>
            </a:r>
            <a:r>
              <a:rPr dirty="0" sz="1200" spc="-10" b="1">
                <a:solidFill>
                  <a:srgbClr val="2D3842"/>
                </a:solidFill>
                <a:latin typeface="Montserrat"/>
                <a:cs typeface="Montserrat"/>
              </a:rPr>
              <a:t>decision making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6794754" y="6173520"/>
            <a:ext cx="101028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0485" marR="5080" indent="-58419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2D3842"/>
                </a:solidFill>
                <a:latin typeface="Montserrat"/>
                <a:cs typeface="Montserrat"/>
              </a:rPr>
              <a:t>Professional </a:t>
            </a:r>
            <a:r>
              <a:rPr dirty="0" sz="1200" b="1">
                <a:solidFill>
                  <a:srgbClr val="2D3842"/>
                </a:solidFill>
                <a:latin typeface="Montserrat"/>
                <a:cs typeface="Montserrat"/>
              </a:rPr>
              <a:t>best </a:t>
            </a:r>
            <a:r>
              <a:rPr dirty="0" sz="1200" spc="-10" b="1">
                <a:solidFill>
                  <a:srgbClr val="2D3842"/>
                </a:solidFill>
                <a:latin typeface="Montserrat"/>
                <a:cs typeface="Montserrat"/>
              </a:rPr>
              <a:t>friend</a:t>
            </a:r>
            <a:endParaRPr sz="1200">
              <a:latin typeface="Montserrat"/>
              <a:cs typeface="Montserrat"/>
            </a:endParaRPr>
          </a:p>
        </p:txBody>
      </p:sp>
      <p:grpSp>
        <p:nvGrpSpPr>
          <p:cNvPr id="24" name="object 24" descr=""/>
          <p:cNvGrpSpPr/>
          <p:nvPr/>
        </p:nvGrpSpPr>
        <p:grpSpPr>
          <a:xfrm>
            <a:off x="281157" y="137198"/>
            <a:ext cx="2548890" cy="4935855"/>
            <a:chOff x="281157" y="137198"/>
            <a:chExt cx="2548890" cy="4935855"/>
          </a:xfrm>
        </p:grpSpPr>
        <p:pic>
          <p:nvPicPr>
            <p:cNvPr id="25" name="object 2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9921" y="253908"/>
              <a:ext cx="1010075" cy="262987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1157" y="137198"/>
              <a:ext cx="414167" cy="384349"/>
            </a:xfrm>
            <a:prstGeom prst="rect">
              <a:avLst/>
            </a:prstGeom>
          </p:spPr>
        </p:pic>
        <p:sp>
          <p:nvSpPr>
            <p:cNvPr id="27" name="object 27" descr=""/>
            <p:cNvSpPr/>
            <p:nvPr/>
          </p:nvSpPr>
          <p:spPr>
            <a:xfrm>
              <a:off x="1491741" y="3734562"/>
              <a:ext cx="1336675" cy="1336675"/>
            </a:xfrm>
            <a:custGeom>
              <a:avLst/>
              <a:gdLst/>
              <a:ahLst/>
              <a:cxnLst/>
              <a:rect l="l" t="t" r="r" b="b"/>
              <a:pathLst>
                <a:path w="1336675" h="1336675">
                  <a:moveTo>
                    <a:pt x="668274" y="0"/>
                  </a:moveTo>
                  <a:lnTo>
                    <a:pt x="620550" y="1677"/>
                  </a:lnTo>
                  <a:lnTo>
                    <a:pt x="573732" y="6633"/>
                  </a:lnTo>
                  <a:lnTo>
                    <a:pt x="527932" y="14757"/>
                  </a:lnTo>
                  <a:lnTo>
                    <a:pt x="483264" y="25933"/>
                  </a:lnTo>
                  <a:lnTo>
                    <a:pt x="439840" y="40050"/>
                  </a:lnTo>
                  <a:lnTo>
                    <a:pt x="397775" y="56995"/>
                  </a:lnTo>
                  <a:lnTo>
                    <a:pt x="357180" y="76655"/>
                  </a:lnTo>
                  <a:lnTo>
                    <a:pt x="318169" y="98916"/>
                  </a:lnTo>
                  <a:lnTo>
                    <a:pt x="280855" y="123667"/>
                  </a:lnTo>
                  <a:lnTo>
                    <a:pt x="245352" y="150793"/>
                  </a:lnTo>
                  <a:lnTo>
                    <a:pt x="211772" y="180183"/>
                  </a:lnTo>
                  <a:lnTo>
                    <a:pt x="180228" y="211722"/>
                  </a:lnTo>
                  <a:lnTo>
                    <a:pt x="150834" y="245299"/>
                  </a:lnTo>
                  <a:lnTo>
                    <a:pt x="123702" y="280800"/>
                  </a:lnTo>
                  <a:lnTo>
                    <a:pt x="98946" y="318113"/>
                  </a:lnTo>
                  <a:lnTo>
                    <a:pt x="76679" y="357124"/>
                  </a:lnTo>
                  <a:lnTo>
                    <a:pt x="57014" y="397720"/>
                  </a:lnTo>
                  <a:lnTo>
                    <a:pt x="40064" y="439790"/>
                  </a:lnTo>
                  <a:lnTo>
                    <a:pt x="25943" y="483219"/>
                  </a:lnTo>
                  <a:lnTo>
                    <a:pt x="14762" y="527894"/>
                  </a:lnTo>
                  <a:lnTo>
                    <a:pt x="6636" y="573704"/>
                  </a:lnTo>
                  <a:lnTo>
                    <a:pt x="1678" y="620535"/>
                  </a:lnTo>
                  <a:lnTo>
                    <a:pt x="0" y="668273"/>
                  </a:lnTo>
                  <a:lnTo>
                    <a:pt x="1678" y="715997"/>
                  </a:lnTo>
                  <a:lnTo>
                    <a:pt x="6636" y="762815"/>
                  </a:lnTo>
                  <a:lnTo>
                    <a:pt x="14762" y="808615"/>
                  </a:lnTo>
                  <a:lnTo>
                    <a:pt x="25943" y="853283"/>
                  </a:lnTo>
                  <a:lnTo>
                    <a:pt x="40064" y="896707"/>
                  </a:lnTo>
                  <a:lnTo>
                    <a:pt x="57014" y="938772"/>
                  </a:lnTo>
                  <a:lnTo>
                    <a:pt x="76679" y="979367"/>
                  </a:lnTo>
                  <a:lnTo>
                    <a:pt x="98946" y="1018378"/>
                  </a:lnTo>
                  <a:lnTo>
                    <a:pt x="123702" y="1055692"/>
                  </a:lnTo>
                  <a:lnTo>
                    <a:pt x="150834" y="1091195"/>
                  </a:lnTo>
                  <a:lnTo>
                    <a:pt x="180228" y="1124775"/>
                  </a:lnTo>
                  <a:lnTo>
                    <a:pt x="211772" y="1156319"/>
                  </a:lnTo>
                  <a:lnTo>
                    <a:pt x="245352" y="1185713"/>
                  </a:lnTo>
                  <a:lnTo>
                    <a:pt x="280855" y="1212845"/>
                  </a:lnTo>
                  <a:lnTo>
                    <a:pt x="318169" y="1237601"/>
                  </a:lnTo>
                  <a:lnTo>
                    <a:pt x="357180" y="1259868"/>
                  </a:lnTo>
                  <a:lnTo>
                    <a:pt x="397775" y="1279533"/>
                  </a:lnTo>
                  <a:lnTo>
                    <a:pt x="439840" y="1296483"/>
                  </a:lnTo>
                  <a:lnTo>
                    <a:pt x="483264" y="1310604"/>
                  </a:lnTo>
                  <a:lnTo>
                    <a:pt x="527932" y="1321785"/>
                  </a:lnTo>
                  <a:lnTo>
                    <a:pt x="573732" y="1329911"/>
                  </a:lnTo>
                  <a:lnTo>
                    <a:pt x="620550" y="1334869"/>
                  </a:lnTo>
                  <a:lnTo>
                    <a:pt x="668274" y="1336547"/>
                  </a:lnTo>
                  <a:lnTo>
                    <a:pt x="715997" y="1334869"/>
                  </a:lnTo>
                  <a:lnTo>
                    <a:pt x="762815" y="1329911"/>
                  </a:lnTo>
                  <a:lnTo>
                    <a:pt x="808615" y="1321785"/>
                  </a:lnTo>
                  <a:lnTo>
                    <a:pt x="853283" y="1310604"/>
                  </a:lnTo>
                  <a:lnTo>
                    <a:pt x="896707" y="1296483"/>
                  </a:lnTo>
                  <a:lnTo>
                    <a:pt x="938772" y="1279533"/>
                  </a:lnTo>
                  <a:lnTo>
                    <a:pt x="979367" y="1259868"/>
                  </a:lnTo>
                  <a:lnTo>
                    <a:pt x="1018378" y="1237601"/>
                  </a:lnTo>
                  <a:lnTo>
                    <a:pt x="1055692" y="1212845"/>
                  </a:lnTo>
                  <a:lnTo>
                    <a:pt x="1091195" y="1185713"/>
                  </a:lnTo>
                  <a:lnTo>
                    <a:pt x="1124775" y="1156319"/>
                  </a:lnTo>
                  <a:lnTo>
                    <a:pt x="1156319" y="1124775"/>
                  </a:lnTo>
                  <a:lnTo>
                    <a:pt x="1185713" y="1091195"/>
                  </a:lnTo>
                  <a:lnTo>
                    <a:pt x="1212845" y="1055692"/>
                  </a:lnTo>
                  <a:lnTo>
                    <a:pt x="1237601" y="1018378"/>
                  </a:lnTo>
                  <a:lnTo>
                    <a:pt x="1259868" y="979367"/>
                  </a:lnTo>
                  <a:lnTo>
                    <a:pt x="1279533" y="938772"/>
                  </a:lnTo>
                  <a:lnTo>
                    <a:pt x="1296483" y="896707"/>
                  </a:lnTo>
                  <a:lnTo>
                    <a:pt x="1310604" y="853283"/>
                  </a:lnTo>
                  <a:lnTo>
                    <a:pt x="1321785" y="808615"/>
                  </a:lnTo>
                  <a:lnTo>
                    <a:pt x="1329911" y="762815"/>
                  </a:lnTo>
                  <a:lnTo>
                    <a:pt x="1334869" y="715997"/>
                  </a:lnTo>
                  <a:lnTo>
                    <a:pt x="1336548" y="668273"/>
                  </a:lnTo>
                  <a:lnTo>
                    <a:pt x="1334869" y="620535"/>
                  </a:lnTo>
                  <a:lnTo>
                    <a:pt x="1329911" y="573704"/>
                  </a:lnTo>
                  <a:lnTo>
                    <a:pt x="1321785" y="527894"/>
                  </a:lnTo>
                  <a:lnTo>
                    <a:pt x="1310604" y="483219"/>
                  </a:lnTo>
                  <a:lnTo>
                    <a:pt x="1296483" y="439790"/>
                  </a:lnTo>
                  <a:lnTo>
                    <a:pt x="1279533" y="397720"/>
                  </a:lnTo>
                  <a:lnTo>
                    <a:pt x="1259868" y="357124"/>
                  </a:lnTo>
                  <a:lnTo>
                    <a:pt x="1237601" y="318113"/>
                  </a:lnTo>
                  <a:lnTo>
                    <a:pt x="1212845" y="280800"/>
                  </a:lnTo>
                  <a:lnTo>
                    <a:pt x="1185713" y="245299"/>
                  </a:lnTo>
                  <a:lnTo>
                    <a:pt x="1156319" y="211722"/>
                  </a:lnTo>
                  <a:lnTo>
                    <a:pt x="1124775" y="180183"/>
                  </a:lnTo>
                  <a:lnTo>
                    <a:pt x="1091195" y="150793"/>
                  </a:lnTo>
                  <a:lnTo>
                    <a:pt x="1055692" y="123667"/>
                  </a:lnTo>
                  <a:lnTo>
                    <a:pt x="1018378" y="98916"/>
                  </a:lnTo>
                  <a:lnTo>
                    <a:pt x="979367" y="76655"/>
                  </a:lnTo>
                  <a:lnTo>
                    <a:pt x="938772" y="56995"/>
                  </a:lnTo>
                  <a:lnTo>
                    <a:pt x="896707" y="40050"/>
                  </a:lnTo>
                  <a:lnTo>
                    <a:pt x="853283" y="25933"/>
                  </a:lnTo>
                  <a:lnTo>
                    <a:pt x="808615" y="14757"/>
                  </a:lnTo>
                  <a:lnTo>
                    <a:pt x="762815" y="6633"/>
                  </a:lnTo>
                  <a:lnTo>
                    <a:pt x="715997" y="1677"/>
                  </a:lnTo>
                  <a:lnTo>
                    <a:pt x="668274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1491741" y="3734562"/>
              <a:ext cx="1336675" cy="1336675"/>
            </a:xfrm>
            <a:custGeom>
              <a:avLst/>
              <a:gdLst/>
              <a:ahLst/>
              <a:cxnLst/>
              <a:rect l="l" t="t" r="r" b="b"/>
              <a:pathLst>
                <a:path w="1336675" h="1336675">
                  <a:moveTo>
                    <a:pt x="0" y="668273"/>
                  </a:moveTo>
                  <a:lnTo>
                    <a:pt x="1678" y="620535"/>
                  </a:lnTo>
                  <a:lnTo>
                    <a:pt x="6636" y="573704"/>
                  </a:lnTo>
                  <a:lnTo>
                    <a:pt x="14762" y="527894"/>
                  </a:lnTo>
                  <a:lnTo>
                    <a:pt x="25943" y="483219"/>
                  </a:lnTo>
                  <a:lnTo>
                    <a:pt x="40064" y="439790"/>
                  </a:lnTo>
                  <a:lnTo>
                    <a:pt x="57014" y="397720"/>
                  </a:lnTo>
                  <a:lnTo>
                    <a:pt x="76679" y="357124"/>
                  </a:lnTo>
                  <a:lnTo>
                    <a:pt x="98946" y="318113"/>
                  </a:lnTo>
                  <a:lnTo>
                    <a:pt x="123702" y="280800"/>
                  </a:lnTo>
                  <a:lnTo>
                    <a:pt x="150834" y="245299"/>
                  </a:lnTo>
                  <a:lnTo>
                    <a:pt x="180228" y="211722"/>
                  </a:lnTo>
                  <a:lnTo>
                    <a:pt x="211772" y="180183"/>
                  </a:lnTo>
                  <a:lnTo>
                    <a:pt x="245352" y="150793"/>
                  </a:lnTo>
                  <a:lnTo>
                    <a:pt x="280855" y="123667"/>
                  </a:lnTo>
                  <a:lnTo>
                    <a:pt x="318169" y="98916"/>
                  </a:lnTo>
                  <a:lnTo>
                    <a:pt x="357180" y="76655"/>
                  </a:lnTo>
                  <a:lnTo>
                    <a:pt x="397775" y="56995"/>
                  </a:lnTo>
                  <a:lnTo>
                    <a:pt x="439840" y="40050"/>
                  </a:lnTo>
                  <a:lnTo>
                    <a:pt x="483264" y="25933"/>
                  </a:lnTo>
                  <a:lnTo>
                    <a:pt x="527932" y="14757"/>
                  </a:lnTo>
                  <a:lnTo>
                    <a:pt x="573732" y="6633"/>
                  </a:lnTo>
                  <a:lnTo>
                    <a:pt x="620550" y="1677"/>
                  </a:lnTo>
                  <a:lnTo>
                    <a:pt x="668274" y="0"/>
                  </a:lnTo>
                  <a:lnTo>
                    <a:pt x="715997" y="1677"/>
                  </a:lnTo>
                  <a:lnTo>
                    <a:pt x="762815" y="6633"/>
                  </a:lnTo>
                  <a:lnTo>
                    <a:pt x="808615" y="14757"/>
                  </a:lnTo>
                  <a:lnTo>
                    <a:pt x="853283" y="25933"/>
                  </a:lnTo>
                  <a:lnTo>
                    <a:pt x="896707" y="40050"/>
                  </a:lnTo>
                  <a:lnTo>
                    <a:pt x="938772" y="56995"/>
                  </a:lnTo>
                  <a:lnTo>
                    <a:pt x="979367" y="76655"/>
                  </a:lnTo>
                  <a:lnTo>
                    <a:pt x="1018378" y="98916"/>
                  </a:lnTo>
                  <a:lnTo>
                    <a:pt x="1055692" y="123667"/>
                  </a:lnTo>
                  <a:lnTo>
                    <a:pt x="1091195" y="150793"/>
                  </a:lnTo>
                  <a:lnTo>
                    <a:pt x="1124775" y="180183"/>
                  </a:lnTo>
                  <a:lnTo>
                    <a:pt x="1156319" y="211722"/>
                  </a:lnTo>
                  <a:lnTo>
                    <a:pt x="1185713" y="245299"/>
                  </a:lnTo>
                  <a:lnTo>
                    <a:pt x="1212845" y="280800"/>
                  </a:lnTo>
                  <a:lnTo>
                    <a:pt x="1237601" y="318113"/>
                  </a:lnTo>
                  <a:lnTo>
                    <a:pt x="1259868" y="357124"/>
                  </a:lnTo>
                  <a:lnTo>
                    <a:pt x="1279533" y="397720"/>
                  </a:lnTo>
                  <a:lnTo>
                    <a:pt x="1296483" y="439790"/>
                  </a:lnTo>
                  <a:lnTo>
                    <a:pt x="1310604" y="483219"/>
                  </a:lnTo>
                  <a:lnTo>
                    <a:pt x="1321785" y="527894"/>
                  </a:lnTo>
                  <a:lnTo>
                    <a:pt x="1329911" y="573704"/>
                  </a:lnTo>
                  <a:lnTo>
                    <a:pt x="1334869" y="620535"/>
                  </a:lnTo>
                  <a:lnTo>
                    <a:pt x="1336548" y="668273"/>
                  </a:lnTo>
                  <a:lnTo>
                    <a:pt x="1334869" y="715997"/>
                  </a:lnTo>
                  <a:lnTo>
                    <a:pt x="1329911" y="762815"/>
                  </a:lnTo>
                  <a:lnTo>
                    <a:pt x="1321785" y="808615"/>
                  </a:lnTo>
                  <a:lnTo>
                    <a:pt x="1310604" y="853283"/>
                  </a:lnTo>
                  <a:lnTo>
                    <a:pt x="1296483" y="896707"/>
                  </a:lnTo>
                  <a:lnTo>
                    <a:pt x="1279533" y="938772"/>
                  </a:lnTo>
                  <a:lnTo>
                    <a:pt x="1259868" y="979367"/>
                  </a:lnTo>
                  <a:lnTo>
                    <a:pt x="1237601" y="1018378"/>
                  </a:lnTo>
                  <a:lnTo>
                    <a:pt x="1212845" y="1055692"/>
                  </a:lnTo>
                  <a:lnTo>
                    <a:pt x="1185713" y="1091195"/>
                  </a:lnTo>
                  <a:lnTo>
                    <a:pt x="1156319" y="1124775"/>
                  </a:lnTo>
                  <a:lnTo>
                    <a:pt x="1124775" y="1156319"/>
                  </a:lnTo>
                  <a:lnTo>
                    <a:pt x="1091195" y="1185713"/>
                  </a:lnTo>
                  <a:lnTo>
                    <a:pt x="1055692" y="1212845"/>
                  </a:lnTo>
                  <a:lnTo>
                    <a:pt x="1018378" y="1237601"/>
                  </a:lnTo>
                  <a:lnTo>
                    <a:pt x="979367" y="1259868"/>
                  </a:lnTo>
                  <a:lnTo>
                    <a:pt x="938772" y="1279533"/>
                  </a:lnTo>
                  <a:lnTo>
                    <a:pt x="896707" y="1296483"/>
                  </a:lnTo>
                  <a:lnTo>
                    <a:pt x="853283" y="1310604"/>
                  </a:lnTo>
                  <a:lnTo>
                    <a:pt x="808615" y="1321785"/>
                  </a:lnTo>
                  <a:lnTo>
                    <a:pt x="762815" y="1329911"/>
                  </a:lnTo>
                  <a:lnTo>
                    <a:pt x="715997" y="1334869"/>
                  </a:lnTo>
                  <a:lnTo>
                    <a:pt x="668274" y="1336547"/>
                  </a:lnTo>
                  <a:lnTo>
                    <a:pt x="620550" y="1334869"/>
                  </a:lnTo>
                  <a:lnTo>
                    <a:pt x="573732" y="1329911"/>
                  </a:lnTo>
                  <a:lnTo>
                    <a:pt x="527932" y="1321785"/>
                  </a:lnTo>
                  <a:lnTo>
                    <a:pt x="483264" y="1310604"/>
                  </a:lnTo>
                  <a:lnTo>
                    <a:pt x="439840" y="1296483"/>
                  </a:lnTo>
                  <a:lnTo>
                    <a:pt x="397775" y="1279533"/>
                  </a:lnTo>
                  <a:lnTo>
                    <a:pt x="357180" y="1259868"/>
                  </a:lnTo>
                  <a:lnTo>
                    <a:pt x="318169" y="1237601"/>
                  </a:lnTo>
                  <a:lnTo>
                    <a:pt x="280855" y="1212845"/>
                  </a:lnTo>
                  <a:lnTo>
                    <a:pt x="245352" y="1185713"/>
                  </a:lnTo>
                  <a:lnTo>
                    <a:pt x="211772" y="1156319"/>
                  </a:lnTo>
                  <a:lnTo>
                    <a:pt x="180228" y="1124775"/>
                  </a:lnTo>
                  <a:lnTo>
                    <a:pt x="150834" y="1091195"/>
                  </a:lnTo>
                  <a:lnTo>
                    <a:pt x="123702" y="1055692"/>
                  </a:lnTo>
                  <a:lnTo>
                    <a:pt x="98946" y="1018378"/>
                  </a:lnTo>
                  <a:lnTo>
                    <a:pt x="76679" y="979367"/>
                  </a:lnTo>
                  <a:lnTo>
                    <a:pt x="57014" y="938772"/>
                  </a:lnTo>
                  <a:lnTo>
                    <a:pt x="40064" y="896707"/>
                  </a:lnTo>
                  <a:lnTo>
                    <a:pt x="25943" y="853283"/>
                  </a:lnTo>
                  <a:lnTo>
                    <a:pt x="14762" y="808615"/>
                  </a:lnTo>
                  <a:lnTo>
                    <a:pt x="6636" y="762815"/>
                  </a:lnTo>
                  <a:lnTo>
                    <a:pt x="1678" y="715997"/>
                  </a:lnTo>
                  <a:lnTo>
                    <a:pt x="0" y="668273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" name="object 29" descr=""/>
          <p:cNvSpPr txBox="1"/>
          <p:nvPr/>
        </p:nvSpPr>
        <p:spPr>
          <a:xfrm>
            <a:off x="1762505" y="4192905"/>
            <a:ext cx="7969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6845" marR="5080" indent="-14478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2D3842"/>
                </a:solidFill>
                <a:latin typeface="Montserrat"/>
                <a:cs typeface="Montserrat"/>
              </a:rPr>
              <a:t>Sounding </a:t>
            </a:r>
            <a:r>
              <a:rPr dirty="0" sz="1200" spc="-20" b="1">
                <a:solidFill>
                  <a:srgbClr val="2D3842"/>
                </a:solidFill>
                <a:latin typeface="Montserrat"/>
                <a:cs typeface="Montserrat"/>
              </a:rPr>
              <a:t>Board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869696" y="2489073"/>
            <a:ext cx="114046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200" i="1">
                <a:solidFill>
                  <a:srgbClr val="2D3842"/>
                </a:solidFill>
                <a:latin typeface="Montserrat"/>
                <a:cs typeface="Montserrat"/>
              </a:rPr>
              <a:t>Have a</a:t>
            </a:r>
            <a:r>
              <a:rPr dirty="0" sz="1200" spc="-5" i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200" i="1">
                <a:solidFill>
                  <a:srgbClr val="2D3842"/>
                </a:solidFill>
                <a:latin typeface="Montserrat"/>
                <a:cs typeface="Montserrat"/>
              </a:rPr>
              <a:t>Best</a:t>
            </a:r>
            <a:r>
              <a:rPr dirty="0" sz="1200" spc="-5" i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200" spc="-25" i="1">
                <a:solidFill>
                  <a:srgbClr val="2D3842"/>
                </a:solidFill>
                <a:latin typeface="Montserrat"/>
                <a:cs typeface="Montserrat"/>
              </a:rPr>
              <a:t>of</a:t>
            </a:r>
            <a:endParaRPr sz="1200">
              <a:latin typeface="Montserrat"/>
              <a:cs typeface="Montserrat"/>
            </a:endParaRPr>
          </a:p>
          <a:p>
            <a:pPr algn="ctr">
              <a:lnSpc>
                <a:spcPct val="100000"/>
              </a:lnSpc>
            </a:pPr>
            <a:r>
              <a:rPr dirty="0" sz="1200" i="1">
                <a:solidFill>
                  <a:srgbClr val="2D3842"/>
                </a:solidFill>
                <a:latin typeface="Montserrat"/>
                <a:cs typeface="Montserrat"/>
              </a:rPr>
              <a:t>Breed</a:t>
            </a:r>
            <a:r>
              <a:rPr dirty="0" sz="1200" spc="-25" i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200" spc="-20" i="1">
                <a:solidFill>
                  <a:srgbClr val="2D3842"/>
                </a:solidFill>
                <a:latin typeface="Montserrat"/>
                <a:cs typeface="Montserrat"/>
              </a:rPr>
              <a:t>team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272288" y="4904994"/>
            <a:ext cx="1551305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100"/>
              </a:spcBef>
            </a:pPr>
            <a:r>
              <a:rPr dirty="0" sz="1200" i="1">
                <a:solidFill>
                  <a:srgbClr val="2D3842"/>
                </a:solidFill>
                <a:latin typeface="Montserrat"/>
                <a:cs typeface="Montserrat"/>
              </a:rPr>
              <a:t>Open</a:t>
            </a:r>
            <a:r>
              <a:rPr dirty="0" sz="1200" spc="-10" i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200" i="1">
                <a:solidFill>
                  <a:srgbClr val="2D3842"/>
                </a:solidFill>
                <a:latin typeface="Montserrat"/>
                <a:cs typeface="Montserrat"/>
              </a:rPr>
              <a:t>and</a:t>
            </a:r>
            <a:r>
              <a:rPr dirty="0" sz="1200" spc="-5" i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200" spc="-10" i="1">
                <a:solidFill>
                  <a:srgbClr val="2D3842"/>
                </a:solidFill>
                <a:latin typeface="Montserrat"/>
                <a:cs typeface="Montserrat"/>
              </a:rPr>
              <a:t>available</a:t>
            </a:r>
            <a:r>
              <a:rPr dirty="0" sz="1200" spc="-10" i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200" i="1">
                <a:solidFill>
                  <a:srgbClr val="2D3842"/>
                </a:solidFill>
                <a:latin typeface="Montserrat"/>
                <a:cs typeface="Montserrat"/>
              </a:rPr>
              <a:t>to</a:t>
            </a:r>
            <a:r>
              <a:rPr dirty="0" sz="1200" spc="55" i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200" spc="-10" i="1">
                <a:solidFill>
                  <a:srgbClr val="2D3842"/>
                </a:solidFill>
                <a:latin typeface="Montserrat"/>
                <a:cs typeface="Montserrat"/>
              </a:rPr>
              <a:t>shoot-the-breeze Non-conflicted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1380236" y="6893458"/>
            <a:ext cx="153987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7310" marR="5080" indent="-55244">
              <a:lnSpc>
                <a:spcPct val="100000"/>
              </a:lnSpc>
              <a:spcBef>
                <a:spcPts val="100"/>
              </a:spcBef>
            </a:pPr>
            <a:r>
              <a:rPr dirty="0" sz="1200" i="1">
                <a:solidFill>
                  <a:srgbClr val="2D3842"/>
                </a:solidFill>
                <a:latin typeface="Montserrat"/>
                <a:cs typeface="Montserrat"/>
              </a:rPr>
              <a:t>They</a:t>
            </a:r>
            <a:r>
              <a:rPr dirty="0" sz="1200" spc="-10" i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200" i="1">
                <a:solidFill>
                  <a:srgbClr val="2D3842"/>
                </a:solidFill>
                <a:latin typeface="Montserrat"/>
                <a:cs typeface="Montserrat"/>
              </a:rPr>
              <a:t>know</a:t>
            </a:r>
            <a:r>
              <a:rPr dirty="0" sz="1200" spc="-10" i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200" i="1">
                <a:solidFill>
                  <a:srgbClr val="2D3842"/>
                </a:solidFill>
                <a:latin typeface="Montserrat"/>
                <a:cs typeface="Montserrat"/>
              </a:rPr>
              <a:t>“how</a:t>
            </a:r>
            <a:r>
              <a:rPr dirty="0" sz="1200" spc="-5" i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200" spc="-25" i="1">
                <a:solidFill>
                  <a:srgbClr val="2D3842"/>
                </a:solidFill>
                <a:latin typeface="Montserrat"/>
                <a:cs typeface="Montserrat"/>
              </a:rPr>
              <a:t>to”</a:t>
            </a:r>
            <a:r>
              <a:rPr dirty="0" sz="1200" spc="-25" i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200" i="1">
                <a:solidFill>
                  <a:srgbClr val="2D3842"/>
                </a:solidFill>
                <a:latin typeface="Montserrat"/>
                <a:cs typeface="Montserrat"/>
              </a:rPr>
              <a:t>think</a:t>
            </a:r>
            <a:r>
              <a:rPr dirty="0" sz="1200" spc="-10" i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200" i="1">
                <a:solidFill>
                  <a:srgbClr val="2D3842"/>
                </a:solidFill>
                <a:latin typeface="Montserrat"/>
                <a:cs typeface="Montserrat"/>
              </a:rPr>
              <a:t>about</a:t>
            </a:r>
            <a:r>
              <a:rPr dirty="0" sz="1200" spc="-10" i="1">
                <a:solidFill>
                  <a:srgbClr val="2D3842"/>
                </a:solidFill>
                <a:latin typeface="Montserrat"/>
                <a:cs typeface="Montserrat"/>
              </a:rPr>
              <a:t> issues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7909686" y="6801408"/>
            <a:ext cx="186245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32080">
              <a:lnSpc>
                <a:spcPct val="100000"/>
              </a:lnSpc>
              <a:spcBef>
                <a:spcPts val="100"/>
              </a:spcBef>
            </a:pPr>
            <a:r>
              <a:rPr dirty="0" sz="1200" i="1">
                <a:solidFill>
                  <a:srgbClr val="2D3842"/>
                </a:solidFill>
                <a:latin typeface="Montserrat"/>
                <a:cs typeface="Montserrat"/>
              </a:rPr>
              <a:t>Avoid</a:t>
            </a:r>
            <a:r>
              <a:rPr dirty="0" sz="1200" spc="-15" i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200" i="1">
                <a:solidFill>
                  <a:srgbClr val="2D3842"/>
                </a:solidFill>
                <a:latin typeface="Montserrat"/>
                <a:cs typeface="Montserrat"/>
              </a:rPr>
              <a:t>the</a:t>
            </a:r>
            <a:r>
              <a:rPr dirty="0" sz="1200" spc="-10" i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200" i="1">
                <a:solidFill>
                  <a:srgbClr val="2D3842"/>
                </a:solidFill>
                <a:latin typeface="Montserrat"/>
                <a:cs typeface="Montserrat"/>
              </a:rPr>
              <a:t>bear </a:t>
            </a:r>
            <a:r>
              <a:rPr dirty="0" sz="1200" spc="-10" i="1">
                <a:solidFill>
                  <a:srgbClr val="2D3842"/>
                </a:solidFill>
                <a:latin typeface="Montserrat"/>
                <a:cs typeface="Montserrat"/>
              </a:rPr>
              <a:t>traps</a:t>
            </a:r>
            <a:r>
              <a:rPr dirty="0" sz="1200" spc="-10" i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200" i="1">
                <a:solidFill>
                  <a:srgbClr val="2D3842"/>
                </a:solidFill>
                <a:latin typeface="Montserrat"/>
                <a:cs typeface="Montserrat"/>
              </a:rPr>
              <a:t>Someone</a:t>
            </a:r>
            <a:r>
              <a:rPr dirty="0" sz="1200" spc="-10" i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200" i="1">
                <a:solidFill>
                  <a:srgbClr val="2D3842"/>
                </a:solidFill>
                <a:latin typeface="Montserrat"/>
                <a:cs typeface="Montserrat"/>
              </a:rPr>
              <a:t>in</a:t>
            </a:r>
            <a:r>
              <a:rPr dirty="0" sz="1200" spc="-20" i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200" i="1">
                <a:solidFill>
                  <a:srgbClr val="2D3842"/>
                </a:solidFill>
                <a:latin typeface="Montserrat"/>
                <a:cs typeface="Montserrat"/>
              </a:rPr>
              <a:t>your </a:t>
            </a:r>
            <a:r>
              <a:rPr dirty="0" sz="1200" spc="-10" i="1">
                <a:solidFill>
                  <a:srgbClr val="2D3842"/>
                </a:solidFill>
                <a:latin typeface="Montserrat"/>
                <a:cs typeface="Montserrat"/>
              </a:rPr>
              <a:t>corner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8957818" y="4913122"/>
            <a:ext cx="100076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145" marR="5080" indent="-5080">
              <a:lnSpc>
                <a:spcPct val="100000"/>
              </a:lnSpc>
              <a:spcBef>
                <a:spcPts val="100"/>
              </a:spcBef>
            </a:pPr>
            <a:r>
              <a:rPr dirty="0" sz="1200" i="1">
                <a:solidFill>
                  <a:srgbClr val="2D3842"/>
                </a:solidFill>
                <a:latin typeface="Montserrat"/>
                <a:cs typeface="Montserrat"/>
              </a:rPr>
              <a:t>Business</a:t>
            </a:r>
            <a:r>
              <a:rPr dirty="0" sz="1200" spc="-10" i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200" i="1">
                <a:solidFill>
                  <a:srgbClr val="2D3842"/>
                </a:solidFill>
                <a:latin typeface="Montserrat"/>
                <a:cs typeface="Montserrat"/>
              </a:rPr>
              <a:t>is</a:t>
            </a:r>
            <a:r>
              <a:rPr dirty="0" sz="1200" spc="-5" i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200" spc="-50" i="1">
                <a:solidFill>
                  <a:srgbClr val="2D3842"/>
                </a:solidFill>
                <a:latin typeface="Montserrat"/>
                <a:cs typeface="Montserrat"/>
              </a:rPr>
              <a:t>a</a:t>
            </a:r>
            <a:r>
              <a:rPr dirty="0" sz="1200" spc="-50" i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200" spc="-10" i="1">
                <a:solidFill>
                  <a:srgbClr val="2D3842"/>
                </a:solidFill>
                <a:latin typeface="Montserrat"/>
                <a:cs typeface="Montserrat"/>
              </a:rPr>
              <a:t>rollercoaster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8626220" y="2469261"/>
            <a:ext cx="153416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05435" marR="5080" indent="-293370">
              <a:lnSpc>
                <a:spcPct val="100000"/>
              </a:lnSpc>
              <a:spcBef>
                <a:spcPts val="100"/>
              </a:spcBef>
            </a:pPr>
            <a:r>
              <a:rPr dirty="0" sz="1200" i="1">
                <a:solidFill>
                  <a:srgbClr val="2D3842"/>
                </a:solidFill>
                <a:latin typeface="Montserrat"/>
                <a:cs typeface="Montserrat"/>
              </a:rPr>
              <a:t>Second</a:t>
            </a:r>
            <a:r>
              <a:rPr dirty="0" sz="1200" spc="-15" i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200" i="1">
                <a:solidFill>
                  <a:srgbClr val="2D3842"/>
                </a:solidFill>
                <a:latin typeface="Montserrat"/>
                <a:cs typeface="Montserrat"/>
              </a:rPr>
              <a:t>set</a:t>
            </a:r>
            <a:r>
              <a:rPr dirty="0" sz="1200" spc="-10" i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200" i="1">
                <a:solidFill>
                  <a:srgbClr val="2D3842"/>
                </a:solidFill>
                <a:latin typeface="Montserrat"/>
                <a:cs typeface="Montserrat"/>
              </a:rPr>
              <a:t>of</a:t>
            </a:r>
            <a:r>
              <a:rPr dirty="0" sz="1200" spc="-10" i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200" i="1">
                <a:solidFill>
                  <a:srgbClr val="2D3842"/>
                </a:solidFill>
                <a:latin typeface="Montserrat"/>
                <a:cs typeface="Montserrat"/>
              </a:rPr>
              <a:t>eyes</a:t>
            </a:r>
            <a:r>
              <a:rPr dirty="0" sz="1200" spc="10" i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200" spc="-50" i="1">
                <a:solidFill>
                  <a:srgbClr val="2D3842"/>
                </a:solidFill>
                <a:latin typeface="Montserrat"/>
                <a:cs typeface="Montserrat"/>
              </a:rPr>
              <a:t>-</a:t>
            </a:r>
            <a:r>
              <a:rPr dirty="0" sz="1200" spc="-50" i="1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200" spc="-10" i="1">
                <a:solidFill>
                  <a:srgbClr val="2D3842"/>
                </a:solidFill>
                <a:latin typeface="Montserrat"/>
                <a:cs typeface="Montserrat"/>
              </a:rPr>
              <a:t>quesitoning</a:t>
            </a:r>
            <a:endParaRPr sz="1200">
              <a:latin typeface="Montserrat"/>
              <a:cs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7" ma:contentTypeDescription="Create a new document." ma:contentTypeScope="" ma:versionID="bcbe6d68722c58cbdbd82482b205b138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672d1c7999f106b43c3a32151c0578c8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5D548E5-1E45-427F-9FB4-F6F1667BBB4D}"/>
</file>

<file path=customXml/itemProps2.xml><?xml version="1.0" encoding="utf-8"?>
<ds:datastoreItem xmlns:ds="http://schemas.openxmlformats.org/officeDocument/2006/customXml" ds:itemID="{4CC61FA4-938D-4F08-90DF-4FB32EDE96F5}"/>
</file>

<file path=customXml/itemProps3.xml><?xml version="1.0" encoding="utf-8"?>
<ds:datastoreItem xmlns:ds="http://schemas.openxmlformats.org/officeDocument/2006/customXml" ds:itemID="{992946C9-ECD4-4312-AB4D-276D5B7C74C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Leanne Manning</dc:creator>
  <dcterms:created xsi:type="dcterms:W3CDTF">2023-08-03T05:20:12Z</dcterms:created>
  <dcterms:modified xsi:type="dcterms:W3CDTF">2023-08-03T05:20:12Z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2023-07-18T00:00:00Z</vt:filetime>
  </property>
  <property fmtid="{D5CDD505-2E9C-101B-9397-08002B2CF9AE}" pid="3" name="Creator">
    <vt:lpwstr>Microsoft® Visio® Plan 2</vt:lpwstr>
  </property>
  <property fmtid="{D5CDD505-2E9C-101B-9397-08002B2CF9AE}" pid="4" name="LastSaved">
    <vt:filetime>2023-08-03T00:00:00Z</vt:filetime>
  </property>
  <property fmtid="{D5CDD505-2E9C-101B-9397-08002B2CF9AE}" pid="5" name="Producer">
    <vt:lpwstr>Microsoft® Visio® Plan 2</vt:lpwstr>
  </property>
  <property fmtid="{D5CDD505-2E9C-101B-9397-08002B2CF9AE}" pid="6" name="ContentTypeId">
    <vt:lpwstr>0x0101000D1501204E0E8546970714FFE872A97A</vt:lpwstr>
  </property>
</Properties>
</file>