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0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F2D33FD-6F43-4EAB-AE36-9104F704F937}"/>
    <pc:docChg chg="undo custSel modSld">
      <pc:chgData name="Leanne Manning" userId="730c7ce9-f6b4-453e-88a2-34d7f1a5ff9e" providerId="ADAL" clId="{BF2D33FD-6F43-4EAB-AE36-9104F704F937}" dt="2023-11-17T05:53:25.888" v="29" actId="6549"/>
      <pc:docMkLst>
        <pc:docMk/>
      </pc:docMkLst>
      <pc:sldChg chg="modSp mod">
        <pc:chgData name="Leanne Manning" userId="730c7ce9-f6b4-453e-88a2-34d7f1a5ff9e" providerId="ADAL" clId="{BF2D33FD-6F43-4EAB-AE36-9104F704F937}" dt="2023-11-17T05:53:25.888" v="29" actId="6549"/>
        <pc:sldMkLst>
          <pc:docMk/>
          <pc:sldMk cId="0" sldId="256"/>
        </pc:sldMkLst>
        <pc:spChg chg="mod">
          <ac:chgData name="Leanne Manning" userId="730c7ce9-f6b4-453e-88a2-34d7f1a5ff9e" providerId="ADAL" clId="{BF2D33FD-6F43-4EAB-AE36-9104F704F937}" dt="2023-11-17T05:51:14.502" v="11" actId="14100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eanne Manning" userId="730c7ce9-f6b4-453e-88a2-34d7f1a5ff9e" providerId="ADAL" clId="{BF2D33FD-6F43-4EAB-AE36-9104F704F937}" dt="2023-11-17T05:53:25.888" v="29" actId="6549"/>
          <ac:spMkLst>
            <pc:docMk/>
            <pc:sldMk cId="0" sldId="256"/>
            <ac:spMk id="20" creationId="{00000000-0000-0000-0000-000000000000}"/>
          </ac:spMkLst>
        </pc:spChg>
        <pc:grpChg chg="mod">
          <ac:chgData name="Leanne Manning" userId="730c7ce9-f6b4-453e-88a2-34d7f1a5ff9e" providerId="ADAL" clId="{BF2D33FD-6F43-4EAB-AE36-9104F704F937}" dt="2023-11-17T05:52:40.929" v="23" actId="1076"/>
          <ac:grpSpMkLst>
            <pc:docMk/>
            <pc:sldMk cId="0" sldId="256"/>
            <ac:grpSpMk id="3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593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332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1331" y="854964"/>
            <a:ext cx="140207" cy="14020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1436" y="999750"/>
            <a:ext cx="0" cy="6556375"/>
          </a:xfrm>
          <a:custGeom>
            <a:avLst/>
            <a:gdLst/>
            <a:ahLst/>
            <a:cxnLst/>
            <a:rect l="l" t="t" r="r" b="b"/>
            <a:pathLst>
              <a:path h="6556375">
                <a:moveTo>
                  <a:pt x="0" y="6556006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184"/>
            <a:ext cx="9302750" cy="0"/>
          </a:xfrm>
          <a:custGeom>
            <a:avLst/>
            <a:gdLst/>
            <a:ahLst/>
            <a:cxnLst/>
            <a:rect l="l" t="t" r="r" b="b"/>
            <a:pathLst>
              <a:path w="9302750">
                <a:moveTo>
                  <a:pt x="0" y="0"/>
                </a:moveTo>
                <a:lnTo>
                  <a:pt x="9302191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7959" y="71018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617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89947" y="627888"/>
            <a:ext cx="134111" cy="16610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071" y="630936"/>
            <a:ext cx="181355" cy="16001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631" y="630936"/>
            <a:ext cx="147826" cy="16001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895" y="1077468"/>
            <a:ext cx="374650" cy="341630"/>
          </a:xfrm>
          <a:custGeom>
            <a:avLst/>
            <a:gdLst/>
            <a:ahLst/>
            <a:cxnLst/>
            <a:rect l="l" t="t" r="r" b="b"/>
            <a:pathLst>
              <a:path w="374650" h="341630">
                <a:moveTo>
                  <a:pt x="166573" y="0"/>
                </a:moveTo>
                <a:lnTo>
                  <a:pt x="121856" y="0"/>
                </a:lnTo>
                <a:lnTo>
                  <a:pt x="78841" y="13690"/>
                </a:lnTo>
                <a:lnTo>
                  <a:pt x="40982" y="41071"/>
                </a:lnTo>
                <a:lnTo>
                  <a:pt x="13652" y="79006"/>
                </a:lnTo>
                <a:lnTo>
                  <a:pt x="0" y="122085"/>
                </a:lnTo>
                <a:lnTo>
                  <a:pt x="0" y="166890"/>
                </a:lnTo>
                <a:lnTo>
                  <a:pt x="13652" y="209981"/>
                </a:lnTo>
                <a:lnTo>
                  <a:pt x="40982" y="247916"/>
                </a:lnTo>
                <a:lnTo>
                  <a:pt x="116801" y="323875"/>
                </a:lnTo>
                <a:lnTo>
                  <a:pt x="158546" y="341210"/>
                </a:lnTo>
                <a:lnTo>
                  <a:pt x="170154" y="340067"/>
                </a:lnTo>
                <a:lnTo>
                  <a:pt x="207708" y="314845"/>
                </a:lnTo>
                <a:lnTo>
                  <a:pt x="217589" y="282054"/>
                </a:lnTo>
                <a:lnTo>
                  <a:pt x="216458" y="270421"/>
                </a:lnTo>
                <a:lnTo>
                  <a:pt x="183375" y="223265"/>
                </a:lnTo>
                <a:lnTo>
                  <a:pt x="180060" y="260502"/>
                </a:lnTo>
                <a:lnTo>
                  <a:pt x="186728" y="270573"/>
                </a:lnTo>
                <a:lnTo>
                  <a:pt x="174320" y="309359"/>
                </a:lnTo>
                <a:lnTo>
                  <a:pt x="166674" y="312521"/>
                </a:lnTo>
                <a:lnTo>
                  <a:pt x="150418" y="312521"/>
                </a:lnTo>
                <a:lnTo>
                  <a:pt x="142773" y="309359"/>
                </a:lnTo>
                <a:lnTo>
                  <a:pt x="61214" y="227647"/>
                </a:lnTo>
                <a:lnTo>
                  <a:pt x="35471" y="188760"/>
                </a:lnTo>
                <a:lnTo>
                  <a:pt x="26898" y="144487"/>
                </a:lnTo>
                <a:lnTo>
                  <a:pt x="35471" y="100215"/>
                </a:lnTo>
                <a:lnTo>
                  <a:pt x="61214" y="61341"/>
                </a:lnTo>
                <a:lnTo>
                  <a:pt x="100025" y="35547"/>
                </a:lnTo>
                <a:lnTo>
                  <a:pt x="144208" y="26962"/>
                </a:lnTo>
                <a:lnTo>
                  <a:pt x="188404" y="35547"/>
                </a:lnTo>
                <a:lnTo>
                  <a:pt x="227203" y="61341"/>
                </a:lnTo>
                <a:lnTo>
                  <a:pt x="336384" y="170726"/>
                </a:lnTo>
                <a:lnTo>
                  <a:pt x="343509" y="181470"/>
                </a:lnTo>
                <a:lnTo>
                  <a:pt x="345884" y="193725"/>
                </a:lnTo>
                <a:lnTo>
                  <a:pt x="343509" y="205968"/>
                </a:lnTo>
                <a:lnTo>
                  <a:pt x="336384" y="216712"/>
                </a:lnTo>
                <a:lnTo>
                  <a:pt x="330796" y="222326"/>
                </a:lnTo>
                <a:lnTo>
                  <a:pt x="330796" y="231394"/>
                </a:lnTo>
                <a:lnTo>
                  <a:pt x="341972" y="242595"/>
                </a:lnTo>
                <a:lnTo>
                  <a:pt x="351028" y="242595"/>
                </a:lnTo>
                <a:lnTo>
                  <a:pt x="373341" y="205752"/>
                </a:lnTo>
                <a:lnTo>
                  <a:pt x="374523" y="193713"/>
                </a:lnTo>
                <a:lnTo>
                  <a:pt x="373341" y="181686"/>
                </a:lnTo>
                <a:lnTo>
                  <a:pt x="247446" y="41071"/>
                </a:lnTo>
                <a:lnTo>
                  <a:pt x="209575" y="13690"/>
                </a:lnTo>
                <a:lnTo>
                  <a:pt x="16657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646" y="1159764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621" y="0"/>
                </a:moveTo>
                <a:lnTo>
                  <a:pt x="181800" y="17310"/>
                </a:lnTo>
                <a:lnTo>
                  <a:pt x="164477" y="59093"/>
                </a:lnTo>
                <a:lnTo>
                  <a:pt x="165608" y="70700"/>
                </a:lnTo>
                <a:lnTo>
                  <a:pt x="168948" y="81711"/>
                </a:lnTo>
                <a:lnTo>
                  <a:pt x="174383" y="91859"/>
                </a:lnTo>
                <a:lnTo>
                  <a:pt x="181800" y="100863"/>
                </a:lnTo>
                <a:lnTo>
                  <a:pt x="198755" y="117817"/>
                </a:lnTo>
                <a:lnTo>
                  <a:pt x="207822" y="117805"/>
                </a:lnTo>
                <a:lnTo>
                  <a:pt x="219024" y="106641"/>
                </a:lnTo>
                <a:lnTo>
                  <a:pt x="219024" y="97561"/>
                </a:lnTo>
                <a:lnTo>
                  <a:pt x="196303" y="74866"/>
                </a:lnTo>
                <a:lnTo>
                  <a:pt x="193141" y="67221"/>
                </a:lnTo>
                <a:lnTo>
                  <a:pt x="193141" y="50952"/>
                </a:lnTo>
                <a:lnTo>
                  <a:pt x="196303" y="43307"/>
                </a:lnTo>
                <a:lnTo>
                  <a:pt x="207810" y="31813"/>
                </a:lnTo>
                <a:lnTo>
                  <a:pt x="215468" y="28651"/>
                </a:lnTo>
                <a:lnTo>
                  <a:pt x="231749" y="28651"/>
                </a:lnTo>
                <a:lnTo>
                  <a:pt x="239407" y="31813"/>
                </a:lnTo>
                <a:lnTo>
                  <a:pt x="321106" y="113436"/>
                </a:lnTo>
                <a:lnTo>
                  <a:pt x="346887" y="152273"/>
                </a:lnTo>
                <a:lnTo>
                  <a:pt x="355485" y="196494"/>
                </a:lnTo>
                <a:lnTo>
                  <a:pt x="346887" y="240715"/>
                </a:lnTo>
                <a:lnTo>
                  <a:pt x="321106" y="279552"/>
                </a:lnTo>
                <a:lnTo>
                  <a:pt x="282232" y="305308"/>
                </a:lnTo>
                <a:lnTo>
                  <a:pt x="237972" y="313893"/>
                </a:lnTo>
                <a:lnTo>
                  <a:pt x="193700" y="305308"/>
                </a:lnTo>
                <a:lnTo>
                  <a:pt x="154825" y="279552"/>
                </a:lnTo>
                <a:lnTo>
                  <a:pt x="38188" y="163017"/>
                </a:lnTo>
                <a:lnTo>
                  <a:pt x="31064" y="152273"/>
                </a:lnTo>
                <a:lnTo>
                  <a:pt x="28689" y="140042"/>
                </a:lnTo>
                <a:lnTo>
                  <a:pt x="31064" y="127812"/>
                </a:lnTo>
                <a:lnTo>
                  <a:pt x="38188" y="117068"/>
                </a:lnTo>
                <a:lnTo>
                  <a:pt x="43789" y="111467"/>
                </a:lnTo>
                <a:lnTo>
                  <a:pt x="43789" y="102412"/>
                </a:lnTo>
                <a:lnTo>
                  <a:pt x="4622" y="116636"/>
                </a:lnTo>
                <a:lnTo>
                  <a:pt x="0" y="140042"/>
                </a:lnTo>
                <a:lnTo>
                  <a:pt x="1168" y="152069"/>
                </a:lnTo>
                <a:lnTo>
                  <a:pt x="134569" y="299796"/>
                </a:lnTo>
                <a:lnTo>
                  <a:pt x="182918" y="331851"/>
                </a:lnTo>
                <a:lnTo>
                  <a:pt x="237972" y="342531"/>
                </a:lnTo>
                <a:lnTo>
                  <a:pt x="265925" y="339852"/>
                </a:lnTo>
                <a:lnTo>
                  <a:pt x="318465" y="318490"/>
                </a:lnTo>
                <a:lnTo>
                  <a:pt x="368757" y="261912"/>
                </a:lnTo>
                <a:lnTo>
                  <a:pt x="382447" y="218871"/>
                </a:lnTo>
                <a:lnTo>
                  <a:pt x="382447" y="174117"/>
                </a:lnTo>
                <a:lnTo>
                  <a:pt x="368757" y="131076"/>
                </a:lnTo>
                <a:lnTo>
                  <a:pt x="341388" y="93179"/>
                </a:lnTo>
                <a:lnTo>
                  <a:pt x="265442" y="17310"/>
                </a:lnTo>
                <a:lnTo>
                  <a:pt x="235242" y="1130"/>
                </a:lnTo>
                <a:lnTo>
                  <a:pt x="223621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947" y="1037337"/>
            <a:ext cx="35274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Agile</a:t>
            </a:r>
            <a:r>
              <a:rPr spc="-95" dirty="0"/>
              <a:t> </a:t>
            </a:r>
            <a:r>
              <a:rPr dirty="0"/>
              <a:t>adviser</a:t>
            </a:r>
            <a:r>
              <a:rPr spc="-95" dirty="0"/>
              <a:t> </a:t>
            </a:r>
            <a:r>
              <a:rPr spc="-10" dirty="0"/>
              <a:t>wheel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50922" y="2332101"/>
            <a:ext cx="3983354" cy="3983354"/>
            <a:chOff x="3352800" y="2331720"/>
            <a:chExt cx="3983354" cy="39833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52800" y="2331720"/>
              <a:ext cx="3982211" cy="398221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365753" y="4324350"/>
              <a:ext cx="3959225" cy="0"/>
            </a:xfrm>
            <a:custGeom>
              <a:avLst/>
              <a:gdLst/>
              <a:ahLst/>
              <a:cxnLst/>
              <a:rect l="l" t="t" r="r" b="b"/>
              <a:pathLst>
                <a:path w="3959225">
                  <a:moveTo>
                    <a:pt x="0" y="0"/>
                  </a:moveTo>
                  <a:lnTo>
                    <a:pt x="3958856" y="0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45429" y="3930674"/>
              <a:ext cx="0" cy="2373630"/>
            </a:xfrm>
            <a:custGeom>
              <a:avLst/>
              <a:gdLst/>
              <a:ahLst/>
              <a:cxnLst/>
              <a:rect l="l" t="t" r="r" b="b"/>
              <a:pathLst>
                <a:path h="2373629">
                  <a:moveTo>
                    <a:pt x="0" y="0"/>
                  </a:moveTo>
                  <a:lnTo>
                    <a:pt x="0" y="2373083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45429" y="3569553"/>
              <a:ext cx="0" cy="81915"/>
            </a:xfrm>
            <a:custGeom>
              <a:avLst/>
              <a:gdLst/>
              <a:ahLst/>
              <a:cxnLst/>
              <a:rect l="l" t="t" r="r" b="b"/>
              <a:pathLst>
                <a:path h="81914">
                  <a:moveTo>
                    <a:pt x="0" y="0"/>
                  </a:moveTo>
                  <a:lnTo>
                    <a:pt x="0" y="81597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45429" y="2474214"/>
              <a:ext cx="0" cy="815340"/>
            </a:xfrm>
            <a:custGeom>
              <a:avLst/>
              <a:gdLst/>
              <a:ahLst/>
              <a:cxnLst/>
              <a:rect l="l" t="t" r="r" b="b"/>
              <a:pathLst>
                <a:path h="815339">
                  <a:moveTo>
                    <a:pt x="0" y="728078"/>
                  </a:moveTo>
                  <a:lnTo>
                    <a:pt x="0" y="814793"/>
                  </a:lnTo>
                </a:path>
                <a:path h="815339">
                  <a:moveTo>
                    <a:pt x="0" y="338601"/>
                  </a:moveTo>
                  <a:lnTo>
                    <a:pt x="0" y="447293"/>
                  </a:lnTo>
                </a:path>
                <a:path h="815339">
                  <a:moveTo>
                    <a:pt x="0" y="0"/>
                  </a:moveTo>
                  <a:lnTo>
                    <a:pt x="0" y="57607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944868" y="2923790"/>
              <a:ext cx="2800985" cy="2800985"/>
            </a:xfrm>
            <a:custGeom>
              <a:avLst/>
              <a:gdLst/>
              <a:ahLst/>
              <a:cxnLst/>
              <a:rect l="l" t="t" r="r" b="b"/>
              <a:pathLst>
                <a:path w="2800984" h="2800985">
                  <a:moveTo>
                    <a:pt x="2800908" y="2800908"/>
                  </a:moveTo>
                  <a:lnTo>
                    <a:pt x="0" y="0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44873" y="2923790"/>
              <a:ext cx="2800985" cy="2800985"/>
            </a:xfrm>
            <a:custGeom>
              <a:avLst/>
              <a:gdLst/>
              <a:ahLst/>
              <a:cxnLst/>
              <a:rect l="l" t="t" r="r" b="b"/>
              <a:pathLst>
                <a:path w="2800984" h="2800985">
                  <a:moveTo>
                    <a:pt x="0" y="2800908"/>
                  </a:moveTo>
                  <a:lnTo>
                    <a:pt x="2800908" y="0"/>
                  </a:lnTo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57422" y="2483719"/>
            <a:ext cx="842644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7800">
              <a:lnSpc>
                <a:spcPct val="100000"/>
              </a:lnSpc>
              <a:spcBef>
                <a:spcPts val="10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Pitching,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pricing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 and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4016" y="2819096"/>
            <a:ext cx="8077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presenting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8562" y="4225803"/>
            <a:ext cx="136207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1460" marR="5080" indent="-239395">
              <a:lnSpc>
                <a:spcPct val="100000"/>
              </a:lnSpc>
              <a:spcBef>
                <a:spcPts val="10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Activity</a:t>
            </a:r>
            <a:r>
              <a:rPr sz="1100" b="0" spc="-7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scheduling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and</a:t>
            </a:r>
            <a:r>
              <a:rPr sz="1100" b="0" spc="-3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Ideal</a:t>
            </a:r>
            <a:r>
              <a:rPr sz="1100" b="0" spc="-3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Week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91556" y="5690556"/>
            <a:ext cx="995680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2765" algn="r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Use</a:t>
            </a:r>
            <a:r>
              <a:rPr sz="1100" b="0" spc="-5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of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collateral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when</a:t>
            </a:r>
            <a:r>
              <a:rPr sz="1100" b="0" spc="-7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needed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89488" y="6377295"/>
            <a:ext cx="92138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Using</a:t>
            </a:r>
            <a:r>
              <a:rPr sz="1100" b="0" spc="-6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SAN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network</a:t>
            </a:r>
            <a:r>
              <a:rPr sz="1100" b="0" spc="-4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and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“help”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17457" y="2744225"/>
            <a:ext cx="173863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Technical</a:t>
            </a:r>
            <a:r>
              <a:rPr sz="1100" b="0" spc="-3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–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across</a:t>
            </a:r>
            <a:r>
              <a:rPr sz="1100" b="0" spc="-3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issues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97357" y="4225943"/>
            <a:ext cx="163957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Looking</a:t>
            </a:r>
            <a:r>
              <a:rPr sz="1100" b="0" spc="-6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for</a:t>
            </a:r>
            <a:r>
              <a:rPr sz="1100" b="0" spc="-3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context (what</a:t>
            </a:r>
            <a:r>
              <a:rPr sz="1100" b="0" spc="-5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the</a:t>
            </a:r>
            <a:r>
              <a:rPr sz="1100" b="0" spc="-3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story</a:t>
            </a:r>
            <a:r>
              <a:rPr sz="1100" b="0" spc="-3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means)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17457" y="5690696"/>
            <a:ext cx="119570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Agility</a:t>
            </a:r>
            <a:r>
              <a:rPr sz="1100" b="0" spc="-4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to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applying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models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and</a:t>
            </a:r>
            <a:r>
              <a:rPr sz="1100" b="0" spc="-5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frameworks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98364" y="2921508"/>
            <a:ext cx="297180" cy="1009015"/>
          </a:xfrm>
          <a:custGeom>
            <a:avLst/>
            <a:gdLst/>
            <a:ahLst/>
            <a:cxnLst/>
            <a:rect l="l" t="t" r="r" b="b"/>
            <a:pathLst>
              <a:path w="297179" h="1009014">
                <a:moveTo>
                  <a:pt x="297040" y="728840"/>
                </a:moveTo>
                <a:lnTo>
                  <a:pt x="0" y="728840"/>
                </a:lnTo>
                <a:lnTo>
                  <a:pt x="0" y="1008545"/>
                </a:lnTo>
                <a:lnTo>
                  <a:pt x="297040" y="1008545"/>
                </a:lnTo>
                <a:lnTo>
                  <a:pt x="297040" y="728840"/>
                </a:lnTo>
                <a:close/>
              </a:path>
              <a:path w="297179" h="1009014">
                <a:moveTo>
                  <a:pt x="297040" y="367499"/>
                </a:moveTo>
                <a:lnTo>
                  <a:pt x="0" y="367499"/>
                </a:lnTo>
                <a:lnTo>
                  <a:pt x="0" y="647192"/>
                </a:lnTo>
                <a:lnTo>
                  <a:pt x="297040" y="647192"/>
                </a:lnTo>
                <a:lnTo>
                  <a:pt x="297040" y="367499"/>
                </a:lnTo>
                <a:close/>
              </a:path>
              <a:path w="297179" h="1009014">
                <a:moveTo>
                  <a:pt x="297040" y="0"/>
                </a:moveTo>
                <a:lnTo>
                  <a:pt x="0" y="0"/>
                </a:lnTo>
                <a:lnTo>
                  <a:pt x="0" y="279692"/>
                </a:lnTo>
                <a:lnTo>
                  <a:pt x="297040" y="279692"/>
                </a:lnTo>
                <a:lnTo>
                  <a:pt x="297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118100" y="2964537"/>
            <a:ext cx="460107" cy="8906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 algn="ctr">
              <a:lnSpc>
                <a:spcPct val="100000"/>
              </a:lnSpc>
              <a:spcBef>
                <a:spcPts val="105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6</a:t>
            </a:r>
            <a:endParaRPr sz="1100" dirty="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950" dirty="0">
              <a:latin typeface="Montserrat Medium"/>
              <a:cs typeface="Montserrat Medium"/>
            </a:endParaRPr>
          </a:p>
          <a:p>
            <a:pPr marL="12700" algn="ctr">
              <a:lnSpc>
                <a:spcPct val="100000"/>
              </a:lnSpc>
            </a:pPr>
            <a:endParaRPr lang="en-AU" sz="500" b="0" dirty="0">
              <a:solidFill>
                <a:srgbClr val="2D3841"/>
              </a:solidFill>
              <a:latin typeface="Montserrat Medium"/>
              <a:cs typeface="Montserrat Medium"/>
            </a:endParaRPr>
          </a:p>
          <a:p>
            <a:pPr marL="12700" algn="ctr">
              <a:lnSpc>
                <a:spcPct val="100000"/>
              </a:lnSpc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4</a:t>
            </a:r>
            <a:endParaRPr sz="1100" dirty="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endParaRPr lang="en-AU" sz="950" dirty="0">
              <a:latin typeface="Montserrat Medium"/>
              <a:cs typeface="Montserrat Medium"/>
            </a:endParaRPr>
          </a:p>
          <a:p>
            <a:pPr marL="19685" algn="ctr">
              <a:lnSpc>
                <a:spcPct val="100000"/>
              </a:lnSpc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2</a:t>
            </a:r>
            <a:endParaRPr sz="1100" dirty="0">
              <a:latin typeface="Montserrat Medium"/>
              <a:cs typeface="Montserrat Mediu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98364" y="2193036"/>
            <a:ext cx="297180" cy="618490"/>
          </a:xfrm>
          <a:custGeom>
            <a:avLst/>
            <a:gdLst/>
            <a:ahLst/>
            <a:cxnLst/>
            <a:rect l="l" t="t" r="r" b="b"/>
            <a:pathLst>
              <a:path w="297179" h="618489">
                <a:moveTo>
                  <a:pt x="297040" y="338785"/>
                </a:moveTo>
                <a:lnTo>
                  <a:pt x="0" y="338785"/>
                </a:lnTo>
                <a:lnTo>
                  <a:pt x="0" y="618464"/>
                </a:lnTo>
                <a:lnTo>
                  <a:pt x="297040" y="618464"/>
                </a:lnTo>
                <a:lnTo>
                  <a:pt x="297040" y="338785"/>
                </a:lnTo>
                <a:close/>
              </a:path>
              <a:path w="297179" h="618489">
                <a:moveTo>
                  <a:pt x="297040" y="0"/>
                </a:moveTo>
                <a:lnTo>
                  <a:pt x="0" y="0"/>
                </a:lnTo>
                <a:lnTo>
                  <a:pt x="0" y="279679"/>
                </a:lnTo>
                <a:lnTo>
                  <a:pt x="297040" y="279679"/>
                </a:lnTo>
                <a:lnTo>
                  <a:pt x="297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89807" y="2048405"/>
            <a:ext cx="1505585" cy="46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Building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distribution</a:t>
            </a:r>
            <a:endParaRPr sz="1100" dirty="0">
              <a:latin typeface="Montserrat Medium"/>
              <a:cs typeface="Montserrat Medium"/>
            </a:endParaRPr>
          </a:p>
          <a:p>
            <a:pPr marL="3175" algn="ctr">
              <a:lnSpc>
                <a:spcPct val="100000"/>
              </a:lnSpc>
              <a:spcBef>
                <a:spcPts val="800"/>
              </a:spcBef>
            </a:pP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10</a:t>
            </a:r>
            <a:endParaRPr sz="1100" dirty="0">
              <a:latin typeface="Montserrat Medium"/>
              <a:cs typeface="Montserrat Mediu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84678" y="2630548"/>
            <a:ext cx="1162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8</a:t>
            </a:r>
            <a:endParaRPr sz="1100" dirty="0">
              <a:latin typeface="Montserrat Medium"/>
              <a:cs typeface="Montserrat Medium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156009" y="4133409"/>
            <a:ext cx="382270" cy="382270"/>
            <a:chOff x="5156009" y="4133409"/>
            <a:chExt cx="382270" cy="382270"/>
          </a:xfrm>
        </p:grpSpPr>
        <p:sp>
          <p:nvSpPr>
            <p:cNvPr id="25" name="object 25"/>
            <p:cNvSpPr/>
            <p:nvPr/>
          </p:nvSpPr>
          <p:spPr>
            <a:xfrm>
              <a:off x="5166361" y="4143756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806" y="0"/>
                  </a:moveTo>
                  <a:lnTo>
                    <a:pt x="132003" y="6426"/>
                  </a:lnTo>
                  <a:lnTo>
                    <a:pt x="89052" y="24549"/>
                  </a:lnTo>
                  <a:lnTo>
                    <a:pt x="52666" y="52666"/>
                  </a:lnTo>
                  <a:lnTo>
                    <a:pt x="24549" y="89052"/>
                  </a:lnTo>
                  <a:lnTo>
                    <a:pt x="6426" y="132003"/>
                  </a:lnTo>
                  <a:lnTo>
                    <a:pt x="0" y="179806"/>
                  </a:lnTo>
                  <a:lnTo>
                    <a:pt x="6426" y="227609"/>
                  </a:lnTo>
                  <a:lnTo>
                    <a:pt x="24549" y="270560"/>
                  </a:lnTo>
                  <a:lnTo>
                    <a:pt x="52666" y="306959"/>
                  </a:lnTo>
                  <a:lnTo>
                    <a:pt x="89052" y="335064"/>
                  </a:lnTo>
                  <a:lnTo>
                    <a:pt x="132003" y="353199"/>
                  </a:lnTo>
                  <a:lnTo>
                    <a:pt x="179806" y="359613"/>
                  </a:lnTo>
                  <a:lnTo>
                    <a:pt x="227609" y="353199"/>
                  </a:lnTo>
                  <a:lnTo>
                    <a:pt x="270560" y="335064"/>
                  </a:lnTo>
                  <a:lnTo>
                    <a:pt x="306946" y="306959"/>
                  </a:lnTo>
                  <a:lnTo>
                    <a:pt x="335064" y="270560"/>
                  </a:lnTo>
                  <a:lnTo>
                    <a:pt x="353199" y="227609"/>
                  </a:lnTo>
                  <a:lnTo>
                    <a:pt x="359613" y="179806"/>
                  </a:lnTo>
                  <a:lnTo>
                    <a:pt x="353199" y="132003"/>
                  </a:lnTo>
                  <a:lnTo>
                    <a:pt x="335064" y="89052"/>
                  </a:lnTo>
                  <a:lnTo>
                    <a:pt x="306946" y="52666"/>
                  </a:lnTo>
                  <a:lnTo>
                    <a:pt x="270560" y="24549"/>
                  </a:lnTo>
                  <a:lnTo>
                    <a:pt x="227609" y="6426"/>
                  </a:lnTo>
                  <a:lnTo>
                    <a:pt x="1798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67121" y="4144522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806"/>
                  </a:moveTo>
                  <a:lnTo>
                    <a:pt x="6426" y="132003"/>
                  </a:lnTo>
                  <a:lnTo>
                    <a:pt x="24549" y="89052"/>
                  </a:lnTo>
                  <a:lnTo>
                    <a:pt x="52666" y="52666"/>
                  </a:lnTo>
                  <a:lnTo>
                    <a:pt x="89052" y="24549"/>
                  </a:lnTo>
                  <a:lnTo>
                    <a:pt x="132003" y="6413"/>
                  </a:lnTo>
                  <a:lnTo>
                    <a:pt x="179806" y="0"/>
                  </a:lnTo>
                  <a:lnTo>
                    <a:pt x="227609" y="6413"/>
                  </a:lnTo>
                  <a:lnTo>
                    <a:pt x="270560" y="24549"/>
                  </a:lnTo>
                  <a:lnTo>
                    <a:pt x="306959" y="52666"/>
                  </a:lnTo>
                  <a:lnTo>
                    <a:pt x="335064" y="89052"/>
                  </a:lnTo>
                  <a:lnTo>
                    <a:pt x="353199" y="132003"/>
                  </a:lnTo>
                  <a:lnTo>
                    <a:pt x="359613" y="179806"/>
                  </a:lnTo>
                  <a:lnTo>
                    <a:pt x="353199" y="227609"/>
                  </a:lnTo>
                  <a:lnTo>
                    <a:pt x="335064" y="270560"/>
                  </a:lnTo>
                  <a:lnTo>
                    <a:pt x="306959" y="306946"/>
                  </a:lnTo>
                  <a:lnTo>
                    <a:pt x="270560" y="335064"/>
                  </a:lnTo>
                  <a:lnTo>
                    <a:pt x="227609" y="353187"/>
                  </a:lnTo>
                  <a:lnTo>
                    <a:pt x="179806" y="359613"/>
                  </a:lnTo>
                  <a:lnTo>
                    <a:pt x="132003" y="353187"/>
                  </a:lnTo>
                  <a:lnTo>
                    <a:pt x="89052" y="335064"/>
                  </a:lnTo>
                  <a:lnTo>
                    <a:pt x="52666" y="306946"/>
                  </a:lnTo>
                  <a:lnTo>
                    <a:pt x="24549" y="270560"/>
                  </a:lnTo>
                  <a:lnTo>
                    <a:pt x="6426" y="227609"/>
                  </a:lnTo>
                  <a:lnTo>
                    <a:pt x="0" y="179806"/>
                  </a:lnTo>
                  <a:close/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281029" y="4196080"/>
            <a:ext cx="128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D3841"/>
                </a:solidFill>
                <a:latin typeface="Montserrat SemiBold"/>
                <a:cs typeface="Montserrat SemiBold"/>
              </a:rPr>
              <a:t>0</a:t>
            </a:r>
            <a:endParaRPr sz="1200">
              <a:latin typeface="Montserrat SemiBold"/>
              <a:cs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4286719-98DD-4CE7-8D57-5B85D09DDFF2}"/>
</file>

<file path=customXml/itemProps2.xml><?xml version="1.0" encoding="utf-8"?>
<ds:datastoreItem xmlns:ds="http://schemas.openxmlformats.org/officeDocument/2006/customXml" ds:itemID="{D64BA93B-87A7-44FA-8028-2E49D17F5150}"/>
</file>

<file path=customXml/itemProps3.xml><?xml version="1.0" encoding="utf-8"?>
<ds:datastoreItem xmlns:ds="http://schemas.openxmlformats.org/officeDocument/2006/customXml" ds:itemID="{329C37BD-5353-4E1B-8635-393C6E663AE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Montserrat Medium</vt:lpstr>
      <vt:lpstr>Montserrat SemiBold</vt:lpstr>
      <vt:lpstr>Office Theme</vt:lpstr>
      <vt:lpstr>Agile adviser wheel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adviser wheel</dc:title>
  <cp:lastModifiedBy>Leanne Manning</cp:lastModifiedBy>
  <cp:revision>1</cp:revision>
  <dcterms:created xsi:type="dcterms:W3CDTF">2023-11-17T05:49:50Z</dcterms:created>
  <dcterms:modified xsi:type="dcterms:W3CDTF">2023-11-17T05:53:32Z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  <property fmtid="{D5CDD505-2E9C-101B-9397-08002B2CF9AE}" pid="3" name="Created">
    <vt:filetime>2023-03-24T00:00:00Z</vt:filetime>
  </property>
  <property fmtid="{D5CDD505-2E9C-101B-9397-08002B2CF9AE}" pid="4" name="Creator">
    <vt:lpwstr>Acrobat PDFMaker 22 for PowerPoint</vt:lpwstr>
  </property>
  <property fmtid="{D5CDD505-2E9C-101B-9397-08002B2CF9AE}" pid="5" name="LastSaved">
    <vt:filetime>2023-11-17T00:00:00Z</vt:filetime>
  </property>
  <property fmtid="{D5CDD505-2E9C-101B-9397-08002B2CF9AE}" pid="6" name="Producer">
    <vt:lpwstr>macOS Version 10.15.7 (Build 19H1824) Quartz PDFContext</vt:lpwstr>
  </property>
</Properties>
</file>