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>
      <p:cViewPr>
        <p:scale>
          <a:sx n="100" d="100"/>
          <a:sy n="100" d="100"/>
        </p:scale>
        <p:origin x="272" y="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EA576995-140D-9167-FF7E-80D5EDAFE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6082244" cy="861774"/>
          </a:xfrm>
        </p:spPr>
        <p:txBody>
          <a:bodyPr/>
          <a:lstStyle/>
          <a:p>
            <a:r>
              <a:rPr lang="en-AU" dirty="0"/>
              <a:t>Be a Great Family- 100 Year Plan</a:t>
            </a:r>
          </a:p>
        </p:txBody>
      </p:sp>
      <p:pic>
        <p:nvPicPr>
          <p:cNvPr id="14" name="Picture 13" descr="A diagram of a family structure&#10;&#10;Description automatically generated">
            <a:extLst>
              <a:ext uri="{FF2B5EF4-FFF2-40B4-BE49-F238E27FC236}">
                <a16:creationId xmlns:a16="http://schemas.microsoft.com/office/drawing/2014/main" id="{06FEC51B-04DA-DB85-1A48-317EA9A07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900" y="1720850"/>
            <a:ext cx="7162800" cy="57217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F0568F-2D6E-4CC8-B591-A993DEB9A81D}"/>
</file>

<file path=customXml/itemProps2.xml><?xml version="1.0" encoding="utf-8"?>
<ds:datastoreItem xmlns:ds="http://schemas.openxmlformats.org/officeDocument/2006/customXml" ds:itemID="{29934A01-E47F-4FFD-B0AC-61CD07721D00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</ds:schemaRefs>
</ds:datastoreItem>
</file>

<file path=customXml/itemProps3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2638</TotalTime>
  <Words>7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Montserrat Medium</vt:lpstr>
      <vt:lpstr>Office Theme</vt:lpstr>
      <vt:lpstr>Be a Great Family- 100 Year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cp:lastModifiedBy>MARGARET COLEMAN</cp:lastModifiedBy>
  <cp:revision>6</cp:revision>
  <dcterms:created xsi:type="dcterms:W3CDTF">2022-11-03T04:38:14Z</dcterms:created>
  <dcterms:modified xsi:type="dcterms:W3CDTF">2024-07-10T23:16:44Z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