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9906000" cy="6858000" type="A4"/>
  <p:notesSz cx="9601200" cy="7315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586" userDrawn="1">
          <p15:clr>
            <a:srgbClr val="A4A3A4"/>
          </p15:clr>
        </p15:guide>
        <p15:guide id="2" pos="19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D1CA"/>
    <a:srgbClr val="B68150"/>
    <a:srgbClr val="2E38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FB16D-D58E-45D6-9C2C-8CD089C934EA}" v="7" dt="2024-01-24T02:03:05.302"/>
    <p1510:client id="{E1120429-9CD8-42AF-9BF9-101C069123E2}" v="9" dt="2024-01-25T01:12:52.60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65" y="82"/>
      </p:cViewPr>
      <p:guideLst>
        <p:guide orient="horz" pos="2586"/>
        <p:guide pos="19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9A7FB16D-D58E-45D6-9C2C-8CD089C934EA}"/>
    <pc:docChg chg="undo custSel modSld">
      <pc:chgData name="Leanne Manning" userId="730c7ce9-f6b4-453e-88a2-34d7f1a5ff9e" providerId="ADAL" clId="{9A7FB16D-D58E-45D6-9C2C-8CD089C934EA}" dt="2024-01-24T02:07:23.508" v="766" actId="1076"/>
      <pc:docMkLst>
        <pc:docMk/>
      </pc:docMkLst>
      <pc:sldChg chg="addSp delSp modSp mod">
        <pc:chgData name="Leanne Manning" userId="730c7ce9-f6b4-453e-88a2-34d7f1a5ff9e" providerId="ADAL" clId="{9A7FB16D-D58E-45D6-9C2C-8CD089C934EA}" dt="2024-01-24T02:07:23.508" v="766" actId="1076"/>
        <pc:sldMkLst>
          <pc:docMk/>
          <pc:sldMk cId="0" sldId="256"/>
        </pc:sldMkLst>
        <pc:spChg chg="mod ord">
          <ac:chgData name="Leanne Manning" userId="730c7ce9-f6b4-453e-88a2-34d7f1a5ff9e" providerId="ADAL" clId="{9A7FB16D-D58E-45D6-9C2C-8CD089C934EA}" dt="2024-01-24T01:08:59.748" v="141" actId="207"/>
          <ac:spMkLst>
            <pc:docMk/>
            <pc:sldMk cId="0" sldId="256"/>
            <ac:spMk id="2" creationId="{00000000-0000-0000-0000-000000000000}"/>
          </ac:spMkLst>
        </pc:spChg>
        <pc:spChg chg="del">
          <ac:chgData name="Leanne Manning" userId="730c7ce9-f6b4-453e-88a2-34d7f1a5ff9e" providerId="ADAL" clId="{9A7FB16D-D58E-45D6-9C2C-8CD089C934EA}" dt="2024-01-24T00:55:46.744" v="33" actId="478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1:01.541" v="212" actId="207"/>
          <ac:spMkLst>
            <pc:docMk/>
            <pc:sldMk cId="0" sldId="256"/>
            <ac:spMk id="22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1:01.541" v="212" actId="207"/>
          <ac:spMkLst>
            <pc:docMk/>
            <pc:sldMk cId="0" sldId="256"/>
            <ac:spMk id="23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2:16.579" v="216" actId="208"/>
          <ac:spMkLst>
            <pc:docMk/>
            <pc:sldMk cId="0" sldId="256"/>
            <ac:spMk id="24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2:22.304" v="217" actId="208"/>
          <ac:spMkLst>
            <pc:docMk/>
            <pc:sldMk cId="0" sldId="256"/>
            <ac:spMk id="25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6:17.318" v="229" actId="208"/>
          <ac:spMkLst>
            <pc:docMk/>
            <pc:sldMk cId="0" sldId="256"/>
            <ac:spMk id="26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1:51.980" v="215" actId="208"/>
          <ac:spMkLst>
            <pc:docMk/>
            <pc:sldMk cId="0" sldId="256"/>
            <ac:spMk id="27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1:27.250" v="214" actId="208"/>
          <ac:spMkLst>
            <pc:docMk/>
            <pc:sldMk cId="0" sldId="256"/>
            <ac:spMk id="28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6:22.554" v="230" actId="208"/>
          <ac:spMkLst>
            <pc:docMk/>
            <pc:sldMk cId="0" sldId="256"/>
            <ac:spMk id="29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1:01.541" v="212" actId="207"/>
          <ac:spMkLst>
            <pc:docMk/>
            <pc:sldMk cId="0" sldId="256"/>
            <ac:spMk id="30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1:01.541" v="212" actId="207"/>
          <ac:spMkLst>
            <pc:docMk/>
            <pc:sldMk cId="0" sldId="256"/>
            <ac:spMk id="31" creationId="{00000000-0000-0000-0000-000000000000}"/>
          </ac:spMkLst>
        </pc:spChg>
        <pc:spChg chg="del mod">
          <ac:chgData name="Leanne Manning" userId="730c7ce9-f6b4-453e-88a2-34d7f1a5ff9e" providerId="ADAL" clId="{9A7FB16D-D58E-45D6-9C2C-8CD089C934EA}" dt="2024-01-24T01:30:14.769" v="200" actId="478"/>
          <ac:spMkLst>
            <pc:docMk/>
            <pc:sldMk cId="0" sldId="256"/>
            <ac:spMk id="32" creationId="{00000000-0000-0000-0000-000000000000}"/>
          </ac:spMkLst>
        </pc:spChg>
        <pc:spChg chg="mod ord">
          <ac:chgData name="Leanne Manning" userId="730c7ce9-f6b4-453e-88a2-34d7f1a5ff9e" providerId="ADAL" clId="{9A7FB16D-D58E-45D6-9C2C-8CD089C934EA}" dt="2024-01-24T02:06:37.884" v="763" actId="1076"/>
          <ac:spMkLst>
            <pc:docMk/>
            <pc:sldMk cId="0" sldId="256"/>
            <ac:spMk id="36" creationId="{00000000-0000-0000-0000-000000000000}"/>
          </ac:spMkLst>
        </pc:spChg>
        <pc:spChg chg="mod ord">
          <ac:chgData name="Leanne Manning" userId="730c7ce9-f6b4-453e-88a2-34d7f1a5ff9e" providerId="ADAL" clId="{9A7FB16D-D58E-45D6-9C2C-8CD089C934EA}" dt="2024-01-24T02:06:12.027" v="762" actId="207"/>
          <ac:spMkLst>
            <pc:docMk/>
            <pc:sldMk cId="0" sldId="256"/>
            <ac:spMk id="37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09:16.654" v="142" actId="207"/>
          <ac:spMkLst>
            <pc:docMk/>
            <pc:sldMk cId="0" sldId="256"/>
            <ac:spMk id="38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06:56.951" v="122" actId="255"/>
          <ac:spMkLst>
            <pc:docMk/>
            <pc:sldMk cId="0" sldId="256"/>
            <ac:spMk id="39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17:55.497" v="157" actId="1076"/>
          <ac:spMkLst>
            <pc:docMk/>
            <pc:sldMk cId="0" sldId="256"/>
            <ac:spMk id="40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09:34.124" v="146" actId="207"/>
          <ac:spMkLst>
            <pc:docMk/>
            <pc:sldMk cId="0" sldId="256"/>
            <ac:spMk id="41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09:29.911" v="145" actId="207"/>
          <ac:spMkLst>
            <pc:docMk/>
            <pc:sldMk cId="0" sldId="256"/>
            <ac:spMk id="42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09:26.127" v="144" actId="207"/>
          <ac:spMkLst>
            <pc:docMk/>
            <pc:sldMk cId="0" sldId="256"/>
            <ac:spMk id="43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09:22.572" v="143" actId="207"/>
          <ac:spMkLst>
            <pc:docMk/>
            <pc:sldMk cId="0" sldId="256"/>
            <ac:spMk id="44" creationId="{00000000-0000-0000-0000-000000000000}"/>
          </ac:spMkLst>
        </pc:spChg>
        <pc:spChg chg="mod">
          <ac:chgData name="Leanne Manning" userId="730c7ce9-f6b4-453e-88a2-34d7f1a5ff9e" providerId="ADAL" clId="{9A7FB16D-D58E-45D6-9C2C-8CD089C934EA}" dt="2024-01-24T01:35:08.685" v="224" actId="1076"/>
          <ac:spMkLst>
            <pc:docMk/>
            <pc:sldMk cId="0" sldId="256"/>
            <ac:spMk id="45" creationId="{00000000-0000-0000-0000-000000000000}"/>
          </ac:spMkLst>
        </pc:spChg>
        <pc:spChg chg="mod ord">
          <ac:chgData name="Leanne Manning" userId="730c7ce9-f6b4-453e-88a2-34d7f1a5ff9e" providerId="ADAL" clId="{9A7FB16D-D58E-45D6-9C2C-8CD089C934EA}" dt="2024-01-24T02:04:29.846" v="753" actId="166"/>
          <ac:spMkLst>
            <pc:docMk/>
            <pc:sldMk cId="0" sldId="256"/>
            <ac:spMk id="46" creationId="{00000000-0000-0000-0000-000000000000}"/>
          </ac:spMkLst>
        </pc:spChg>
        <pc:spChg chg="mod ord">
          <ac:chgData name="Leanne Manning" userId="730c7ce9-f6b4-453e-88a2-34d7f1a5ff9e" providerId="ADAL" clId="{9A7FB16D-D58E-45D6-9C2C-8CD089C934EA}" dt="2024-01-24T01:37:19.570" v="232" actId="166"/>
          <ac:spMkLst>
            <pc:docMk/>
            <pc:sldMk cId="0" sldId="256"/>
            <ac:spMk id="47" creationId="{00000000-0000-0000-0000-000000000000}"/>
          </ac:spMkLst>
        </pc:spChg>
        <pc:spChg chg="mod ord">
          <ac:chgData name="Leanne Manning" userId="730c7ce9-f6b4-453e-88a2-34d7f1a5ff9e" providerId="ADAL" clId="{9A7FB16D-D58E-45D6-9C2C-8CD089C934EA}" dt="2024-01-24T02:05:02.946" v="755" actId="166"/>
          <ac:spMkLst>
            <pc:docMk/>
            <pc:sldMk cId="0" sldId="256"/>
            <ac:spMk id="48" creationId="{00000000-0000-0000-0000-000000000000}"/>
          </ac:spMkLst>
        </pc:spChg>
        <pc:spChg chg="mod ord">
          <ac:chgData name="Leanne Manning" userId="730c7ce9-f6b4-453e-88a2-34d7f1a5ff9e" providerId="ADAL" clId="{9A7FB16D-D58E-45D6-9C2C-8CD089C934EA}" dt="2024-01-24T02:05:14.136" v="757" actId="166"/>
          <ac:spMkLst>
            <pc:docMk/>
            <pc:sldMk cId="0" sldId="256"/>
            <ac:spMk id="49" creationId="{00000000-0000-0000-0000-000000000000}"/>
          </ac:spMkLst>
        </pc:spChg>
        <pc:spChg chg="del">
          <ac:chgData name="Leanne Manning" userId="730c7ce9-f6b4-453e-88a2-34d7f1a5ff9e" providerId="ADAL" clId="{9A7FB16D-D58E-45D6-9C2C-8CD089C934EA}" dt="2024-01-24T00:18:54.009" v="27" actId="478"/>
          <ac:spMkLst>
            <pc:docMk/>
            <pc:sldMk cId="0" sldId="256"/>
            <ac:spMk id="50" creationId="{00000000-0000-0000-0000-000000000000}"/>
          </ac:spMkLst>
        </pc:spChg>
        <pc:spChg chg="add mod ord">
          <ac:chgData name="Leanne Manning" userId="730c7ce9-f6b4-453e-88a2-34d7f1a5ff9e" providerId="ADAL" clId="{9A7FB16D-D58E-45D6-9C2C-8CD089C934EA}" dt="2024-01-24T01:35:48.574" v="228" actId="166"/>
          <ac:spMkLst>
            <pc:docMk/>
            <pc:sldMk cId="0" sldId="256"/>
            <ac:spMk id="50" creationId="{CF53F2B7-779E-4CEC-D8E5-C5EBFB597A03}"/>
          </ac:spMkLst>
        </pc:spChg>
        <pc:spChg chg="del">
          <ac:chgData name="Leanne Manning" userId="730c7ce9-f6b4-453e-88a2-34d7f1a5ff9e" providerId="ADAL" clId="{9A7FB16D-D58E-45D6-9C2C-8CD089C934EA}" dt="2024-01-24T00:18:53.153" v="26" actId="478"/>
          <ac:spMkLst>
            <pc:docMk/>
            <pc:sldMk cId="0" sldId="256"/>
            <ac:spMk id="51" creationId="{00000000-0000-0000-0000-000000000000}"/>
          </ac:spMkLst>
        </pc:spChg>
        <pc:spChg chg="add del mod ord">
          <ac:chgData name="Leanne Manning" userId="730c7ce9-f6b4-453e-88a2-34d7f1a5ff9e" providerId="ADAL" clId="{9A7FB16D-D58E-45D6-9C2C-8CD089C934EA}" dt="2024-01-24T01:22:56.157" v="189" actId="478"/>
          <ac:spMkLst>
            <pc:docMk/>
            <pc:sldMk cId="0" sldId="256"/>
            <ac:spMk id="51" creationId="{7D01DFD1-2F87-247A-B570-E0EBD5C4116D}"/>
          </ac:spMkLst>
        </pc:spChg>
        <pc:spChg chg="del">
          <ac:chgData name="Leanne Manning" userId="730c7ce9-f6b4-453e-88a2-34d7f1a5ff9e" providerId="ADAL" clId="{9A7FB16D-D58E-45D6-9C2C-8CD089C934EA}" dt="2024-01-24T00:18:52.187" v="25" actId="478"/>
          <ac:spMkLst>
            <pc:docMk/>
            <pc:sldMk cId="0" sldId="256"/>
            <ac:spMk id="52" creationId="{00000000-0000-0000-0000-000000000000}"/>
          </ac:spMkLst>
        </pc:spChg>
        <pc:spChg chg="add mod">
          <ac:chgData name="Leanne Manning" userId="730c7ce9-f6b4-453e-88a2-34d7f1a5ff9e" providerId="ADAL" clId="{9A7FB16D-D58E-45D6-9C2C-8CD089C934EA}" dt="2024-01-24T01:34:35.202" v="223" actId="1076"/>
          <ac:spMkLst>
            <pc:docMk/>
            <pc:sldMk cId="0" sldId="256"/>
            <ac:spMk id="52" creationId="{95FE7681-1C35-7CA7-9560-B74582910291}"/>
          </ac:spMkLst>
        </pc:spChg>
        <pc:spChg chg="add mod">
          <ac:chgData name="Leanne Manning" userId="730c7ce9-f6b4-453e-88a2-34d7f1a5ff9e" providerId="ADAL" clId="{9A7FB16D-D58E-45D6-9C2C-8CD089C934EA}" dt="2024-01-24T01:53:14.127" v="366" actId="207"/>
          <ac:spMkLst>
            <pc:docMk/>
            <pc:sldMk cId="0" sldId="256"/>
            <ac:spMk id="53" creationId="{1AEC9887-8FEA-1278-8253-AF50B28E4F95}"/>
          </ac:spMkLst>
        </pc:spChg>
        <pc:spChg chg="add mod">
          <ac:chgData name="Leanne Manning" userId="730c7ce9-f6b4-453e-88a2-34d7f1a5ff9e" providerId="ADAL" clId="{9A7FB16D-D58E-45D6-9C2C-8CD089C934EA}" dt="2024-01-24T01:54:35.139" v="447" actId="20577"/>
          <ac:spMkLst>
            <pc:docMk/>
            <pc:sldMk cId="0" sldId="256"/>
            <ac:spMk id="54" creationId="{98827D79-86E5-6E3E-9583-4A38B7D01165}"/>
          </ac:spMkLst>
        </pc:spChg>
        <pc:spChg chg="add mod">
          <ac:chgData name="Leanne Manning" userId="730c7ce9-f6b4-453e-88a2-34d7f1a5ff9e" providerId="ADAL" clId="{9A7FB16D-D58E-45D6-9C2C-8CD089C934EA}" dt="2024-01-24T02:07:23.508" v="766" actId="1076"/>
          <ac:spMkLst>
            <pc:docMk/>
            <pc:sldMk cId="0" sldId="256"/>
            <ac:spMk id="55" creationId="{F16238B7-0A1F-9097-8C1F-D65F8B61025B}"/>
          </ac:spMkLst>
        </pc:spChg>
        <pc:spChg chg="add mod">
          <ac:chgData name="Leanne Manning" userId="730c7ce9-f6b4-453e-88a2-34d7f1a5ff9e" providerId="ADAL" clId="{9A7FB16D-D58E-45D6-9C2C-8CD089C934EA}" dt="2024-01-24T02:07:02.160" v="764" actId="1076"/>
          <ac:spMkLst>
            <pc:docMk/>
            <pc:sldMk cId="0" sldId="256"/>
            <ac:spMk id="56" creationId="{5FE7C2F7-98F9-AF34-A519-B3F5AD1B98E2}"/>
          </ac:spMkLst>
        </pc:spChg>
        <pc:spChg chg="add mod">
          <ac:chgData name="Leanne Manning" userId="730c7ce9-f6b4-453e-88a2-34d7f1a5ff9e" providerId="ADAL" clId="{9A7FB16D-D58E-45D6-9C2C-8CD089C934EA}" dt="2024-01-24T02:07:09.415" v="765" actId="1076"/>
          <ac:spMkLst>
            <pc:docMk/>
            <pc:sldMk cId="0" sldId="256"/>
            <ac:spMk id="57" creationId="{9252ED1A-A7AE-AC5B-0DA0-CC1CEC1ED53A}"/>
          </ac:spMkLst>
        </pc:spChg>
        <pc:grpChg chg="del mod">
          <ac:chgData name="Leanne Manning" userId="730c7ce9-f6b4-453e-88a2-34d7f1a5ff9e" providerId="ADAL" clId="{9A7FB16D-D58E-45D6-9C2C-8CD089C934EA}" dt="2024-01-24T00:55:33.604" v="31" actId="478"/>
          <ac:grpSpMkLst>
            <pc:docMk/>
            <pc:sldMk cId="0" sldId="256"/>
            <ac:grpSpMk id="3" creationId="{00000000-0000-0000-0000-000000000000}"/>
          </ac:grpSpMkLst>
        </pc:grpChg>
        <pc:grpChg chg="mod ord">
          <ac:chgData name="Leanne Manning" userId="730c7ce9-f6b4-453e-88a2-34d7f1a5ff9e" providerId="ADAL" clId="{9A7FB16D-D58E-45D6-9C2C-8CD089C934EA}" dt="2024-01-24T01:34:35.202" v="223" actId="1076"/>
          <ac:grpSpMkLst>
            <pc:docMk/>
            <pc:sldMk cId="0" sldId="256"/>
            <ac:grpSpMk id="21" creationId="{00000000-0000-0000-0000-000000000000}"/>
          </ac:grpSpMkLst>
        </pc:grpChg>
      </pc:sldChg>
    </pc:docChg>
  </pc:docChgLst>
  <pc:docChgLst>
    <pc:chgData name="Leanne Manning" userId="730c7ce9-f6b4-453e-88a2-34d7f1a5ff9e" providerId="ADAL" clId="{E1120429-9CD8-42AF-9BF9-101C069123E2}"/>
    <pc:docChg chg="undo custSel modSld">
      <pc:chgData name="Leanne Manning" userId="730c7ce9-f6b4-453e-88a2-34d7f1a5ff9e" providerId="ADAL" clId="{E1120429-9CD8-42AF-9BF9-101C069123E2}" dt="2024-01-25T01:14:40.864" v="300" actId="478"/>
      <pc:docMkLst>
        <pc:docMk/>
      </pc:docMkLst>
      <pc:sldChg chg="addSp delSp modSp mod">
        <pc:chgData name="Leanne Manning" userId="730c7ce9-f6b4-453e-88a2-34d7f1a5ff9e" providerId="ADAL" clId="{E1120429-9CD8-42AF-9BF9-101C069123E2}" dt="2024-01-25T01:14:40.864" v="300" actId="478"/>
        <pc:sldMkLst>
          <pc:docMk/>
          <pc:sldMk cId="0" sldId="256"/>
        </pc:sldMkLst>
        <pc:spChg chg="mod">
          <ac:chgData name="Leanne Manning" userId="730c7ce9-f6b4-453e-88a2-34d7f1a5ff9e" providerId="ADAL" clId="{E1120429-9CD8-42AF-9BF9-101C069123E2}" dt="2024-01-25T00:31:51.631" v="82" actId="1076"/>
          <ac:spMkLst>
            <pc:docMk/>
            <pc:sldMk cId="0" sldId="256"/>
            <ac:spMk id="2" creationId="{00000000-0000-0000-0000-000000000000}"/>
          </ac:spMkLst>
        </pc:spChg>
        <pc:spChg chg="add del mod ord">
          <ac:chgData name="Leanne Manning" userId="730c7ce9-f6b4-453e-88a2-34d7f1a5ff9e" providerId="ADAL" clId="{E1120429-9CD8-42AF-9BF9-101C069123E2}" dt="2024-01-25T00:25:32.381" v="41" actId="478"/>
          <ac:spMkLst>
            <pc:docMk/>
            <pc:sldMk cId="0" sldId="256"/>
            <ac:spMk id="3" creationId="{AFDE6835-6702-C7BC-AF94-FD9B848AD526}"/>
          </ac:spMkLst>
        </pc:spChg>
        <pc:spChg chg="add mod">
          <ac:chgData name="Leanne Manning" userId="730c7ce9-f6b4-453e-88a2-34d7f1a5ff9e" providerId="ADAL" clId="{E1120429-9CD8-42AF-9BF9-101C069123E2}" dt="2024-01-25T00:23:44.889" v="26" actId="1076"/>
          <ac:spMkLst>
            <pc:docMk/>
            <pc:sldMk cId="0" sldId="256"/>
            <ac:spMk id="4" creationId="{30406F2B-9034-9E4A-0A55-F54EE3266514}"/>
          </ac:spMkLst>
        </pc:spChg>
        <pc:spChg chg="add mod">
          <ac:chgData name="Leanne Manning" userId="730c7ce9-f6b4-453e-88a2-34d7f1a5ff9e" providerId="ADAL" clId="{E1120429-9CD8-42AF-9BF9-101C069123E2}" dt="2024-01-25T00:38:07.097" v="273" actId="1076"/>
          <ac:spMkLst>
            <pc:docMk/>
            <pc:sldMk cId="0" sldId="256"/>
            <ac:spMk id="5" creationId="{7083E677-9B9D-0D01-40E0-0757BA30DBAB}"/>
          </ac:spMkLst>
        </pc:spChg>
        <pc:spChg chg="add mod">
          <ac:chgData name="Leanne Manning" userId="730c7ce9-f6b4-453e-88a2-34d7f1a5ff9e" providerId="ADAL" clId="{E1120429-9CD8-42AF-9BF9-101C069123E2}" dt="2024-01-25T00:34:37.481" v="250" actId="20577"/>
          <ac:spMkLst>
            <pc:docMk/>
            <pc:sldMk cId="0" sldId="256"/>
            <ac:spMk id="6" creationId="{DC4927C9-70C8-E36E-6197-CE9E9E53DBAC}"/>
          </ac:spMkLst>
        </pc:spChg>
        <pc:spChg chg="add mod">
          <ac:chgData name="Leanne Manning" userId="730c7ce9-f6b4-453e-88a2-34d7f1a5ff9e" providerId="ADAL" clId="{E1120429-9CD8-42AF-9BF9-101C069123E2}" dt="2024-01-25T00:37:35.153" v="268" actId="1076"/>
          <ac:spMkLst>
            <pc:docMk/>
            <pc:sldMk cId="0" sldId="256"/>
            <ac:spMk id="7" creationId="{C2A5021D-20D6-2EBA-C847-9D19F3479218}"/>
          </ac:spMkLst>
        </pc:spChg>
        <pc:spChg chg="add mod">
          <ac:chgData name="Leanne Manning" userId="730c7ce9-f6b4-453e-88a2-34d7f1a5ff9e" providerId="ADAL" clId="{E1120429-9CD8-42AF-9BF9-101C069123E2}" dt="2024-01-25T00:37:47.043" v="270" actId="1076"/>
          <ac:spMkLst>
            <pc:docMk/>
            <pc:sldMk cId="0" sldId="256"/>
            <ac:spMk id="8" creationId="{7388FA3A-0D48-C1F8-45DC-BE896DA9764E}"/>
          </ac:spMkLst>
        </pc:spChg>
        <pc:spChg chg="add mod">
          <ac:chgData name="Leanne Manning" userId="730c7ce9-f6b4-453e-88a2-34d7f1a5ff9e" providerId="ADAL" clId="{E1120429-9CD8-42AF-9BF9-101C069123E2}" dt="2024-01-25T00:38:00.642" v="272" actId="1076"/>
          <ac:spMkLst>
            <pc:docMk/>
            <pc:sldMk cId="0" sldId="256"/>
            <ac:spMk id="10" creationId="{9165C3F9-9F54-4A75-77FE-E1CEDC345066}"/>
          </ac:spMkLst>
        </pc:spChg>
        <pc:spChg chg="del mod">
          <ac:chgData name="Leanne Manning" userId="730c7ce9-f6b4-453e-88a2-34d7f1a5ff9e" providerId="ADAL" clId="{E1120429-9CD8-42AF-9BF9-101C069123E2}" dt="2024-01-25T01:13:17.981" v="291" actId="478"/>
          <ac:spMkLst>
            <pc:docMk/>
            <pc:sldMk cId="0" sldId="256"/>
            <ac:spMk id="14" creationId="{00000000-0000-0000-0000-000000000000}"/>
          </ac:spMkLst>
        </pc:spChg>
        <pc:spChg chg="del">
          <ac:chgData name="Leanne Manning" userId="730c7ce9-f6b4-453e-88a2-34d7f1a5ff9e" providerId="ADAL" clId="{E1120429-9CD8-42AF-9BF9-101C069123E2}" dt="2024-01-25T01:13:05.364" v="288" actId="478"/>
          <ac:spMkLst>
            <pc:docMk/>
            <pc:sldMk cId="0" sldId="256"/>
            <ac:spMk id="16" creationId="{00000000-0000-0000-0000-000000000000}"/>
          </ac:spMkLst>
        </pc:spChg>
        <pc:spChg chg="del">
          <ac:chgData name="Leanne Manning" userId="730c7ce9-f6b4-453e-88a2-34d7f1a5ff9e" providerId="ADAL" clId="{E1120429-9CD8-42AF-9BF9-101C069123E2}" dt="2024-01-25T01:13:09.298" v="289" actId="478"/>
          <ac:spMkLst>
            <pc:docMk/>
            <pc:sldMk cId="0" sldId="256"/>
            <ac:spMk id="18" creationId="{00000000-0000-0000-0000-000000000000}"/>
          </ac:spMkLst>
        </pc:spChg>
        <pc:spChg chg="ord">
          <ac:chgData name="Leanne Manning" userId="730c7ce9-f6b4-453e-88a2-34d7f1a5ff9e" providerId="ADAL" clId="{E1120429-9CD8-42AF-9BF9-101C069123E2}" dt="2024-01-25T00:25:07.248" v="36" actId="166"/>
          <ac:spMkLst>
            <pc:docMk/>
            <pc:sldMk cId="0" sldId="256"/>
            <ac:spMk id="24" creationId="{00000000-0000-0000-0000-000000000000}"/>
          </ac:spMkLst>
        </pc:spChg>
        <pc:spChg chg="del mod">
          <ac:chgData name="Leanne Manning" userId="730c7ce9-f6b4-453e-88a2-34d7f1a5ff9e" providerId="ADAL" clId="{E1120429-9CD8-42AF-9BF9-101C069123E2}" dt="2024-01-25T01:14:40.864" v="300" actId="478"/>
          <ac:spMkLst>
            <pc:docMk/>
            <pc:sldMk cId="0" sldId="256"/>
            <ac:spMk id="33" creationId="{00000000-0000-0000-0000-000000000000}"/>
          </ac:spMkLst>
        </pc:spChg>
        <pc:spChg chg="del mod">
          <ac:chgData name="Leanne Manning" userId="730c7ce9-f6b4-453e-88a2-34d7f1a5ff9e" providerId="ADAL" clId="{E1120429-9CD8-42AF-9BF9-101C069123E2}" dt="2024-01-25T01:14:33.848" v="298" actId="478"/>
          <ac:spMkLst>
            <pc:docMk/>
            <pc:sldMk cId="0" sldId="256"/>
            <ac:spMk id="34" creationId="{00000000-0000-0000-0000-000000000000}"/>
          </ac:spMkLst>
        </pc:spChg>
        <pc:spChg chg="del mod">
          <ac:chgData name="Leanne Manning" userId="730c7ce9-f6b4-453e-88a2-34d7f1a5ff9e" providerId="ADAL" clId="{E1120429-9CD8-42AF-9BF9-101C069123E2}" dt="2024-01-25T01:13:25.597" v="294" actId="478"/>
          <ac:spMkLst>
            <pc:docMk/>
            <pc:sldMk cId="0" sldId="256"/>
            <ac:spMk id="35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0:29:18.198" v="44" actId="14100"/>
          <ac:spMkLst>
            <pc:docMk/>
            <pc:sldMk cId="0" sldId="256"/>
            <ac:spMk id="36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1:14:05.317" v="296" actId="1076"/>
          <ac:spMkLst>
            <pc:docMk/>
            <pc:sldMk cId="0" sldId="256"/>
            <ac:spMk id="37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0:38:49.128" v="276" actId="1076"/>
          <ac:spMkLst>
            <pc:docMk/>
            <pc:sldMk cId="0" sldId="256"/>
            <ac:spMk id="38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0:38:40.706" v="275" actId="1076"/>
          <ac:spMkLst>
            <pc:docMk/>
            <pc:sldMk cId="0" sldId="256"/>
            <ac:spMk id="39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0:38:19.926" v="274" actId="1076"/>
          <ac:spMkLst>
            <pc:docMk/>
            <pc:sldMk cId="0" sldId="256"/>
            <ac:spMk id="41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0:39:48.465" v="280" actId="1076"/>
          <ac:spMkLst>
            <pc:docMk/>
            <pc:sldMk cId="0" sldId="256"/>
            <ac:spMk id="44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0:34:44.995" v="251" actId="1076"/>
          <ac:spMkLst>
            <pc:docMk/>
            <pc:sldMk cId="0" sldId="256"/>
            <ac:spMk id="45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0:25:36.698" v="42" actId="1076"/>
          <ac:spMkLst>
            <pc:docMk/>
            <pc:sldMk cId="0" sldId="256"/>
            <ac:spMk id="46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1:10:34.197" v="283" actId="1076"/>
          <ac:spMkLst>
            <pc:docMk/>
            <pc:sldMk cId="0" sldId="256"/>
            <ac:spMk id="47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1:11:21.547" v="287" actId="1076"/>
          <ac:spMkLst>
            <pc:docMk/>
            <pc:sldMk cId="0" sldId="256"/>
            <ac:spMk id="48" creationId="{00000000-0000-0000-0000-000000000000}"/>
          </ac:spMkLst>
        </pc:spChg>
        <pc:spChg chg="del mod">
          <ac:chgData name="Leanne Manning" userId="730c7ce9-f6b4-453e-88a2-34d7f1a5ff9e" providerId="ADAL" clId="{E1120429-9CD8-42AF-9BF9-101C069123E2}" dt="2024-01-25T00:35:34.175" v="257" actId="478"/>
          <ac:spMkLst>
            <pc:docMk/>
            <pc:sldMk cId="0" sldId="256"/>
            <ac:spMk id="49" creationId="{00000000-0000-0000-0000-000000000000}"/>
          </ac:spMkLst>
        </pc:spChg>
        <pc:spChg chg="mod">
          <ac:chgData name="Leanne Manning" userId="730c7ce9-f6b4-453e-88a2-34d7f1a5ff9e" providerId="ADAL" clId="{E1120429-9CD8-42AF-9BF9-101C069123E2}" dt="2024-01-25T00:19:56.899" v="3" actId="113"/>
          <ac:spMkLst>
            <pc:docMk/>
            <pc:sldMk cId="0" sldId="256"/>
            <ac:spMk id="50" creationId="{CF53F2B7-779E-4CEC-D8E5-C5EBFB597A03}"/>
          </ac:spMkLst>
        </pc:spChg>
        <pc:spChg chg="mod">
          <ac:chgData name="Leanne Manning" userId="730c7ce9-f6b4-453e-88a2-34d7f1a5ff9e" providerId="ADAL" clId="{E1120429-9CD8-42AF-9BF9-101C069123E2}" dt="2024-01-25T00:39:57.108" v="281" actId="1076"/>
          <ac:spMkLst>
            <pc:docMk/>
            <pc:sldMk cId="0" sldId="256"/>
            <ac:spMk id="53" creationId="{1AEC9887-8FEA-1278-8253-AF50B28E4F95}"/>
          </ac:spMkLst>
        </pc:spChg>
        <pc:spChg chg="mod">
          <ac:chgData name="Leanne Manning" userId="730c7ce9-f6b4-453e-88a2-34d7f1a5ff9e" providerId="ADAL" clId="{E1120429-9CD8-42AF-9BF9-101C069123E2}" dt="2024-01-25T00:39:01.950" v="277" actId="1076"/>
          <ac:spMkLst>
            <pc:docMk/>
            <pc:sldMk cId="0" sldId="256"/>
            <ac:spMk id="54" creationId="{98827D79-86E5-6E3E-9583-4A38B7D01165}"/>
          </ac:spMkLst>
        </pc:spChg>
        <pc:spChg chg="mod">
          <ac:chgData name="Leanne Manning" userId="730c7ce9-f6b4-453e-88a2-34d7f1a5ff9e" providerId="ADAL" clId="{E1120429-9CD8-42AF-9BF9-101C069123E2}" dt="2024-01-25T00:32:07.418" v="91" actId="20577"/>
          <ac:spMkLst>
            <pc:docMk/>
            <pc:sldMk cId="0" sldId="256"/>
            <ac:spMk id="55" creationId="{F16238B7-0A1F-9097-8C1F-D65F8B61025B}"/>
          </ac:spMkLst>
        </pc:spChg>
        <pc:spChg chg="mod">
          <ac:chgData name="Leanne Manning" userId="730c7ce9-f6b4-453e-88a2-34d7f1a5ff9e" providerId="ADAL" clId="{E1120429-9CD8-42AF-9BF9-101C069123E2}" dt="2024-01-25T00:40:10.298" v="282" actId="1076"/>
          <ac:spMkLst>
            <pc:docMk/>
            <pc:sldMk cId="0" sldId="256"/>
            <ac:spMk id="57" creationId="{9252ED1A-A7AE-AC5B-0DA0-CC1CEC1ED53A}"/>
          </ac:spMkLst>
        </pc:spChg>
        <pc:grpChg chg="mod">
          <ac:chgData name="Leanne Manning" userId="730c7ce9-f6b4-453e-88a2-34d7f1a5ff9e" providerId="ADAL" clId="{E1120429-9CD8-42AF-9BF9-101C069123E2}" dt="2024-01-25T00:22:47.304" v="17" actId="1076"/>
          <ac:grpSpMkLst>
            <pc:docMk/>
            <pc:sldMk cId="0" sldId="256"/>
            <ac:grpSpMk id="21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79"/>
            <a:ext cx="8420100" cy="2763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96" b="0" i="0">
                <a:solidFill>
                  <a:srgbClr val="2E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5874" y="958067"/>
            <a:ext cx="7054521" cy="276358"/>
          </a:xfrm>
        </p:spPr>
        <p:txBody>
          <a:bodyPr lIns="0" tIns="0" rIns="0" bIns="0"/>
          <a:lstStyle>
            <a:lvl1pPr>
              <a:defRPr sz="1796" b="0" i="0">
                <a:solidFill>
                  <a:srgbClr val="2E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5874" y="958067"/>
            <a:ext cx="7054521" cy="276358"/>
          </a:xfrm>
        </p:spPr>
        <p:txBody>
          <a:bodyPr lIns="0" tIns="0" rIns="0" bIns="0"/>
          <a:lstStyle>
            <a:lvl1pPr>
              <a:defRPr sz="1796" b="0" i="0">
                <a:solidFill>
                  <a:srgbClr val="2E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5874" y="958067"/>
            <a:ext cx="7054521" cy="276358"/>
          </a:xfrm>
        </p:spPr>
        <p:txBody>
          <a:bodyPr lIns="0" tIns="0" rIns="0" bIns="0"/>
          <a:lstStyle>
            <a:lvl1pPr>
              <a:defRPr sz="1796" b="0" i="0">
                <a:solidFill>
                  <a:srgbClr val="2E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96" y="871705"/>
            <a:ext cx="790845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4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0704" y="807905"/>
            <a:ext cx="129291" cy="12619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795349" y="936946"/>
            <a:ext cx="0" cy="5887163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1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0196" y="671116"/>
            <a:ext cx="8556191" cy="14252"/>
          </a:xfrm>
          <a:custGeom>
            <a:avLst/>
            <a:gdLst/>
            <a:ahLst/>
            <a:cxnLst/>
            <a:rect l="l" t="t" r="r" b="b"/>
            <a:pathLst>
              <a:path w="9302115" h="15875">
                <a:moveTo>
                  <a:pt x="0" y="15875"/>
                </a:moveTo>
                <a:lnTo>
                  <a:pt x="0" y="0"/>
                </a:lnTo>
                <a:lnTo>
                  <a:pt x="9301816" y="0"/>
                </a:lnTo>
                <a:lnTo>
                  <a:pt x="9301816" y="15875"/>
                </a:lnTo>
                <a:lnTo>
                  <a:pt x="0" y="15875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558674" y="671116"/>
            <a:ext cx="317740" cy="14252"/>
          </a:xfrm>
          <a:custGeom>
            <a:avLst/>
            <a:gdLst/>
            <a:ahLst/>
            <a:cxnLst/>
            <a:rect l="l" t="t" r="r" b="b"/>
            <a:pathLst>
              <a:path w="345440" h="15875">
                <a:moveTo>
                  <a:pt x="0" y="0"/>
                </a:moveTo>
                <a:lnTo>
                  <a:pt x="345106" y="0"/>
                </a:lnTo>
                <a:lnTo>
                  <a:pt x="345106" y="15875"/>
                </a:lnTo>
                <a:lnTo>
                  <a:pt x="0" y="15875"/>
                </a:lnTo>
                <a:lnTo>
                  <a:pt x="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769743" y="603729"/>
            <a:ext cx="122983" cy="149028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981279" y="606192"/>
            <a:ext cx="165879" cy="14409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247098" y="606195"/>
            <a:ext cx="135669" cy="1440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5874" y="958067"/>
            <a:ext cx="7054521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E3842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39"/>
            <a:ext cx="31699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39"/>
            <a:ext cx="2278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39"/>
            <a:ext cx="2278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0474">
        <a:defRPr>
          <a:latin typeface="+mn-lt"/>
          <a:ea typeface="+mn-ea"/>
          <a:cs typeface="+mn-cs"/>
        </a:defRPr>
      </a:lvl2pPr>
      <a:lvl3pPr marL="820948">
        <a:defRPr>
          <a:latin typeface="+mn-lt"/>
          <a:ea typeface="+mn-ea"/>
          <a:cs typeface="+mn-cs"/>
        </a:defRPr>
      </a:lvl3pPr>
      <a:lvl4pPr marL="1231422">
        <a:defRPr>
          <a:latin typeface="+mn-lt"/>
          <a:ea typeface="+mn-ea"/>
          <a:cs typeface="+mn-cs"/>
        </a:defRPr>
      </a:lvl4pPr>
      <a:lvl5pPr marL="1641897">
        <a:defRPr>
          <a:latin typeface="+mn-lt"/>
          <a:ea typeface="+mn-ea"/>
          <a:cs typeface="+mn-cs"/>
        </a:defRPr>
      </a:lvl5pPr>
      <a:lvl6pPr marL="2052371">
        <a:defRPr>
          <a:latin typeface="+mn-lt"/>
          <a:ea typeface="+mn-ea"/>
          <a:cs typeface="+mn-cs"/>
        </a:defRPr>
      </a:lvl6pPr>
      <a:lvl7pPr marL="2462845">
        <a:defRPr>
          <a:latin typeface="+mn-lt"/>
          <a:ea typeface="+mn-ea"/>
          <a:cs typeface="+mn-cs"/>
        </a:defRPr>
      </a:lvl7pPr>
      <a:lvl8pPr marL="2873319">
        <a:defRPr>
          <a:latin typeface="+mn-lt"/>
          <a:ea typeface="+mn-ea"/>
          <a:cs typeface="+mn-cs"/>
        </a:defRPr>
      </a:lvl8pPr>
      <a:lvl9pPr marL="328379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0474">
        <a:defRPr>
          <a:latin typeface="+mn-lt"/>
          <a:ea typeface="+mn-ea"/>
          <a:cs typeface="+mn-cs"/>
        </a:defRPr>
      </a:lvl2pPr>
      <a:lvl3pPr marL="820948">
        <a:defRPr>
          <a:latin typeface="+mn-lt"/>
          <a:ea typeface="+mn-ea"/>
          <a:cs typeface="+mn-cs"/>
        </a:defRPr>
      </a:lvl3pPr>
      <a:lvl4pPr marL="1231422">
        <a:defRPr>
          <a:latin typeface="+mn-lt"/>
          <a:ea typeface="+mn-ea"/>
          <a:cs typeface="+mn-cs"/>
        </a:defRPr>
      </a:lvl4pPr>
      <a:lvl5pPr marL="1641897">
        <a:defRPr>
          <a:latin typeface="+mn-lt"/>
          <a:ea typeface="+mn-ea"/>
          <a:cs typeface="+mn-cs"/>
        </a:defRPr>
      </a:lvl5pPr>
      <a:lvl6pPr marL="2052371">
        <a:defRPr>
          <a:latin typeface="+mn-lt"/>
          <a:ea typeface="+mn-ea"/>
          <a:cs typeface="+mn-cs"/>
        </a:defRPr>
      </a:lvl6pPr>
      <a:lvl7pPr marL="2462845">
        <a:defRPr>
          <a:latin typeface="+mn-lt"/>
          <a:ea typeface="+mn-ea"/>
          <a:cs typeface="+mn-cs"/>
        </a:defRPr>
      </a:lvl7pPr>
      <a:lvl8pPr marL="2873319">
        <a:defRPr>
          <a:latin typeface="+mn-lt"/>
          <a:ea typeface="+mn-ea"/>
          <a:cs typeface="+mn-cs"/>
        </a:defRPr>
      </a:lvl8pPr>
      <a:lvl9pPr marL="328379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0172" y="874113"/>
            <a:ext cx="6885364" cy="564129"/>
          </a:xfrm>
          <a:prstGeom prst="rect">
            <a:avLst/>
          </a:prstGeom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lang="en-US" spc="-108" dirty="0"/>
              <a:t>Best of Breed </a:t>
            </a:r>
            <a:r>
              <a:rPr spc="-108" dirty="0"/>
              <a:t>T</a:t>
            </a:r>
            <a:r>
              <a:rPr spc="-36" dirty="0"/>
              <a:t>e</a:t>
            </a:r>
            <a:r>
              <a:rPr spc="-4" dirty="0"/>
              <a:t>am</a:t>
            </a:r>
            <a:r>
              <a:rPr dirty="0"/>
              <a:t> </a:t>
            </a:r>
            <a:br>
              <a:rPr lang="en-US" dirty="0"/>
            </a:br>
            <a:r>
              <a:rPr lang="en-US" dirty="0"/>
              <a:t>‘</a:t>
            </a:r>
            <a:r>
              <a:rPr dirty="0"/>
              <a:t>Assessing</a:t>
            </a:r>
            <a:r>
              <a:rPr spc="-18" dirty="0"/>
              <a:t> </a:t>
            </a:r>
            <a:r>
              <a:rPr dirty="0"/>
              <a:t>Skills</a:t>
            </a:r>
            <a:r>
              <a:rPr spc="-4" dirty="0"/>
              <a:t> </a:t>
            </a:r>
            <a:r>
              <a:rPr dirty="0"/>
              <a:t>and</a:t>
            </a:r>
            <a:r>
              <a:rPr spc="-4" dirty="0"/>
              <a:t> </a:t>
            </a:r>
            <a:r>
              <a:rPr spc="-9" dirty="0"/>
              <a:t>Competencies</a:t>
            </a:r>
            <a:r>
              <a:rPr lang="en-US" spc="-9" dirty="0"/>
              <a:t>'</a:t>
            </a:r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4921529" y="3366402"/>
            <a:ext cx="72400" cy="158362"/>
          </a:xfrm>
          <a:prstGeom prst="rect">
            <a:avLst/>
          </a:prstGeom>
        </p:spPr>
        <p:txBody>
          <a:bodyPr vert="horz" wrap="square" lIns="0" tIns="6271" rIns="0" bIns="0" rtlCol="0">
            <a:spAutoFit/>
          </a:bodyPr>
          <a:lstStyle/>
          <a:p>
            <a:pPr>
              <a:spcBef>
                <a:spcPts val="49"/>
              </a:spcBef>
            </a:pPr>
            <a:r>
              <a:rPr sz="988" spc="-54" dirty="0">
                <a:solidFill>
                  <a:srgbClr val="2D3841"/>
                </a:solidFill>
                <a:latin typeface="Montserrat Medium"/>
                <a:cs typeface="Montserrat Medium"/>
              </a:rPr>
              <a:t>2</a:t>
            </a:r>
            <a:endParaRPr sz="988">
              <a:latin typeface="Montserrat Medium"/>
              <a:cs typeface="Montserrat Medium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36801" y="871558"/>
            <a:ext cx="558491" cy="517201"/>
            <a:chOff x="242866" y="970819"/>
            <a:chExt cx="622096" cy="576105"/>
          </a:xfrm>
        </p:grpSpPr>
        <p:sp>
          <p:nvSpPr>
            <p:cNvPr id="12" name="object 12"/>
            <p:cNvSpPr/>
            <p:nvPr/>
          </p:nvSpPr>
          <p:spPr>
            <a:xfrm>
              <a:off x="321975" y="1121924"/>
              <a:ext cx="375920" cy="340995"/>
            </a:xfrm>
            <a:custGeom>
              <a:avLst/>
              <a:gdLst/>
              <a:ahLst/>
              <a:cxnLst/>
              <a:rect l="l" t="t" r="r" b="b"/>
              <a:pathLst>
                <a:path w="375920" h="340994">
                  <a:moveTo>
                    <a:pt x="158974" y="340828"/>
                  </a:moveTo>
                  <a:lnTo>
                    <a:pt x="117115" y="323518"/>
                  </a:lnTo>
                  <a:lnTo>
                    <a:pt x="41093" y="247648"/>
                  </a:lnTo>
                  <a:lnTo>
                    <a:pt x="13697" y="209756"/>
                  </a:lnTo>
                  <a:lnTo>
                    <a:pt x="0" y="166717"/>
                  </a:lnTo>
                  <a:lnTo>
                    <a:pt x="0" y="121961"/>
                  </a:lnTo>
                  <a:lnTo>
                    <a:pt x="13697" y="78918"/>
                  </a:lnTo>
                  <a:lnTo>
                    <a:pt x="41093" y="41019"/>
                  </a:lnTo>
                  <a:lnTo>
                    <a:pt x="79060" y="13673"/>
                  </a:lnTo>
                  <a:lnTo>
                    <a:pt x="122183" y="0"/>
                  </a:lnTo>
                  <a:lnTo>
                    <a:pt x="167025" y="0"/>
                  </a:lnTo>
                  <a:lnTo>
                    <a:pt x="210148" y="13673"/>
                  </a:lnTo>
                  <a:lnTo>
                    <a:pt x="248115" y="41019"/>
                  </a:lnTo>
                  <a:lnTo>
                    <a:pt x="357589" y="150265"/>
                  </a:lnTo>
                  <a:lnTo>
                    <a:pt x="375535" y="193508"/>
                  </a:lnTo>
                  <a:lnTo>
                    <a:pt x="374358" y="205523"/>
                  </a:lnTo>
                  <a:lnTo>
                    <a:pt x="351976" y="242327"/>
                  </a:lnTo>
                  <a:lnTo>
                    <a:pt x="337295" y="216483"/>
                  </a:lnTo>
                  <a:lnTo>
                    <a:pt x="344431" y="205738"/>
                  </a:lnTo>
                  <a:lnTo>
                    <a:pt x="346810" y="193508"/>
                  </a:lnTo>
                  <a:lnTo>
                    <a:pt x="344431" y="181278"/>
                  </a:lnTo>
                  <a:lnTo>
                    <a:pt x="337295" y="170534"/>
                  </a:lnTo>
                  <a:lnTo>
                    <a:pt x="227821" y="61276"/>
                  </a:lnTo>
                  <a:lnTo>
                    <a:pt x="188908" y="35516"/>
                  </a:lnTo>
                  <a:lnTo>
                    <a:pt x="144598" y="26929"/>
                  </a:lnTo>
                  <a:lnTo>
                    <a:pt x="100287" y="35516"/>
                  </a:lnTo>
                  <a:lnTo>
                    <a:pt x="61375" y="61276"/>
                  </a:lnTo>
                  <a:lnTo>
                    <a:pt x="35564" y="100110"/>
                  </a:lnTo>
                  <a:lnTo>
                    <a:pt x="26961" y="144329"/>
                  </a:lnTo>
                  <a:lnTo>
                    <a:pt x="35564" y="188551"/>
                  </a:lnTo>
                  <a:lnTo>
                    <a:pt x="61375" y="227392"/>
                  </a:lnTo>
                  <a:lnTo>
                    <a:pt x="143163" y="309015"/>
                  </a:lnTo>
                  <a:lnTo>
                    <a:pt x="150833" y="312177"/>
                  </a:lnTo>
                  <a:lnTo>
                    <a:pt x="167127" y="312177"/>
                  </a:lnTo>
                  <a:lnTo>
                    <a:pt x="187232" y="270278"/>
                  </a:lnTo>
                  <a:lnTo>
                    <a:pt x="163571" y="243280"/>
                  </a:lnTo>
                  <a:lnTo>
                    <a:pt x="163571" y="234212"/>
                  </a:lnTo>
                  <a:lnTo>
                    <a:pt x="174786" y="223023"/>
                  </a:lnTo>
                  <a:lnTo>
                    <a:pt x="183866" y="223023"/>
                  </a:lnTo>
                  <a:lnTo>
                    <a:pt x="213703" y="259121"/>
                  </a:lnTo>
                  <a:lnTo>
                    <a:pt x="218182" y="281735"/>
                  </a:lnTo>
                  <a:lnTo>
                    <a:pt x="217044" y="293354"/>
                  </a:lnTo>
                  <a:lnTo>
                    <a:pt x="191796" y="330933"/>
                  </a:lnTo>
                  <a:lnTo>
                    <a:pt x="170612" y="339694"/>
                  </a:lnTo>
                  <a:lnTo>
                    <a:pt x="158974" y="340828"/>
                  </a:lnTo>
                  <a:close/>
                </a:path>
              </a:pathLst>
            </a:custGeom>
            <a:solidFill>
              <a:srgbClr val="B5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2866" y="1204024"/>
              <a:ext cx="382905" cy="342900"/>
            </a:xfrm>
            <a:custGeom>
              <a:avLst/>
              <a:gdLst/>
              <a:ahLst/>
              <a:cxnLst/>
              <a:rect l="l" t="t" r="r" b="b"/>
              <a:pathLst>
                <a:path w="382905" h="342900">
                  <a:moveTo>
                    <a:pt x="238213" y="342531"/>
                  </a:moveTo>
                  <a:lnTo>
                    <a:pt x="183103" y="331852"/>
                  </a:lnTo>
                  <a:lnTo>
                    <a:pt x="134708" y="299808"/>
                  </a:lnTo>
                  <a:lnTo>
                    <a:pt x="17945" y="183286"/>
                  </a:lnTo>
                  <a:lnTo>
                    <a:pt x="0" y="140055"/>
                  </a:lnTo>
                  <a:lnTo>
                    <a:pt x="1176" y="128034"/>
                  </a:lnTo>
                  <a:lnTo>
                    <a:pt x="4633" y="116644"/>
                  </a:lnTo>
                  <a:lnTo>
                    <a:pt x="10260" y="106153"/>
                  </a:lnTo>
                  <a:lnTo>
                    <a:pt x="17945" y="96824"/>
                  </a:lnTo>
                  <a:lnTo>
                    <a:pt x="23545" y="91224"/>
                  </a:lnTo>
                  <a:lnTo>
                    <a:pt x="32626" y="91224"/>
                  </a:lnTo>
                  <a:lnTo>
                    <a:pt x="43840" y="102412"/>
                  </a:lnTo>
                  <a:lnTo>
                    <a:pt x="43840" y="111480"/>
                  </a:lnTo>
                  <a:lnTo>
                    <a:pt x="38239" y="117068"/>
                  </a:lnTo>
                  <a:lnTo>
                    <a:pt x="31095" y="127814"/>
                  </a:lnTo>
                  <a:lnTo>
                    <a:pt x="28714" y="140047"/>
                  </a:lnTo>
                  <a:lnTo>
                    <a:pt x="31095" y="152278"/>
                  </a:lnTo>
                  <a:lnTo>
                    <a:pt x="38239" y="163017"/>
                  </a:lnTo>
                  <a:lnTo>
                    <a:pt x="154990" y="279552"/>
                  </a:lnTo>
                  <a:lnTo>
                    <a:pt x="193901" y="305312"/>
                  </a:lnTo>
                  <a:lnTo>
                    <a:pt x="238207" y="313899"/>
                  </a:lnTo>
                  <a:lnTo>
                    <a:pt x="282513" y="305312"/>
                  </a:lnTo>
                  <a:lnTo>
                    <a:pt x="321424" y="279552"/>
                  </a:lnTo>
                  <a:lnTo>
                    <a:pt x="347234" y="240718"/>
                  </a:lnTo>
                  <a:lnTo>
                    <a:pt x="355838" y="196499"/>
                  </a:lnTo>
                  <a:lnTo>
                    <a:pt x="347234" y="152277"/>
                  </a:lnTo>
                  <a:lnTo>
                    <a:pt x="321424" y="113436"/>
                  </a:lnTo>
                  <a:lnTo>
                    <a:pt x="239649" y="31813"/>
                  </a:lnTo>
                  <a:lnTo>
                    <a:pt x="231978" y="28651"/>
                  </a:lnTo>
                  <a:lnTo>
                    <a:pt x="215684" y="28651"/>
                  </a:lnTo>
                  <a:lnTo>
                    <a:pt x="193332" y="67221"/>
                  </a:lnTo>
                  <a:lnTo>
                    <a:pt x="219252" y="97574"/>
                  </a:lnTo>
                  <a:lnTo>
                    <a:pt x="219252" y="106654"/>
                  </a:lnTo>
                  <a:lnTo>
                    <a:pt x="174560" y="91861"/>
                  </a:lnTo>
                  <a:lnTo>
                    <a:pt x="164642" y="59093"/>
                  </a:lnTo>
                  <a:lnTo>
                    <a:pt x="165778" y="47479"/>
                  </a:lnTo>
                  <a:lnTo>
                    <a:pt x="191012" y="9895"/>
                  </a:lnTo>
                  <a:lnTo>
                    <a:pt x="223850" y="0"/>
                  </a:lnTo>
                  <a:lnTo>
                    <a:pt x="235487" y="1134"/>
                  </a:lnTo>
                  <a:lnTo>
                    <a:pt x="341731" y="93192"/>
                  </a:lnTo>
                  <a:lnTo>
                    <a:pt x="369127" y="131085"/>
                  </a:lnTo>
                  <a:lnTo>
                    <a:pt x="382824" y="174123"/>
                  </a:lnTo>
                  <a:lnTo>
                    <a:pt x="382824" y="218877"/>
                  </a:lnTo>
                  <a:lnTo>
                    <a:pt x="369127" y="261916"/>
                  </a:lnTo>
                  <a:lnTo>
                    <a:pt x="341731" y="299808"/>
                  </a:lnTo>
                  <a:lnTo>
                    <a:pt x="293330" y="331852"/>
                  </a:lnTo>
                  <a:lnTo>
                    <a:pt x="266191" y="339862"/>
                  </a:lnTo>
                  <a:lnTo>
                    <a:pt x="238213" y="342531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85536" y="970819"/>
              <a:ext cx="6350" cy="0"/>
            </a:xfrm>
            <a:custGeom>
              <a:avLst/>
              <a:gdLst/>
              <a:ahLst/>
              <a:cxnLst/>
              <a:rect l="l" t="t" r="r" b="b"/>
              <a:pathLst>
                <a:path w="6350">
                  <a:moveTo>
                    <a:pt x="0" y="0"/>
                  </a:moveTo>
                  <a:lnTo>
                    <a:pt x="6350" y="0"/>
                  </a:lnTo>
                </a:path>
              </a:pathLst>
            </a:custGeom>
            <a:ln w="95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64962" y="1052724"/>
              <a:ext cx="0" cy="6350"/>
            </a:xfrm>
            <a:custGeom>
              <a:avLst/>
              <a:gdLst/>
              <a:ahLst/>
              <a:cxnLst/>
              <a:rect l="l" t="t" r="r" b="b"/>
              <a:pathLst>
                <a:path h="6350">
                  <a:moveTo>
                    <a:pt x="0" y="635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2880" y="1117038"/>
              <a:ext cx="375285" cy="341630"/>
            </a:xfrm>
            <a:custGeom>
              <a:avLst/>
              <a:gdLst/>
              <a:ahLst/>
              <a:cxnLst/>
              <a:rect l="l" t="t" r="r" b="b"/>
              <a:pathLst>
                <a:path w="375285" h="341630">
                  <a:moveTo>
                    <a:pt x="166900" y="0"/>
                  </a:moveTo>
                  <a:lnTo>
                    <a:pt x="122091" y="0"/>
                  </a:lnTo>
                  <a:lnTo>
                    <a:pt x="79001" y="13688"/>
                  </a:lnTo>
                  <a:lnTo>
                    <a:pt x="41065" y="41065"/>
                  </a:lnTo>
                  <a:lnTo>
                    <a:pt x="13688" y="79006"/>
                  </a:lnTo>
                  <a:lnTo>
                    <a:pt x="0" y="122097"/>
                  </a:lnTo>
                  <a:lnTo>
                    <a:pt x="0" y="166904"/>
                  </a:lnTo>
                  <a:lnTo>
                    <a:pt x="13688" y="209995"/>
                  </a:lnTo>
                  <a:lnTo>
                    <a:pt x="41065" y="247936"/>
                  </a:lnTo>
                  <a:lnTo>
                    <a:pt x="117024" y="323907"/>
                  </a:lnTo>
                  <a:lnTo>
                    <a:pt x="158858" y="341230"/>
                  </a:lnTo>
                  <a:lnTo>
                    <a:pt x="170488" y="340093"/>
                  </a:lnTo>
                  <a:lnTo>
                    <a:pt x="208113" y="314877"/>
                  </a:lnTo>
                  <a:lnTo>
                    <a:pt x="218014" y="282060"/>
                  </a:lnTo>
                  <a:lnTo>
                    <a:pt x="216879" y="270430"/>
                  </a:lnTo>
                  <a:lnTo>
                    <a:pt x="183724" y="223272"/>
                  </a:lnTo>
                  <a:lnTo>
                    <a:pt x="180410" y="260509"/>
                  </a:lnTo>
                  <a:lnTo>
                    <a:pt x="187096" y="270589"/>
                  </a:lnTo>
                  <a:lnTo>
                    <a:pt x="174657" y="309378"/>
                  </a:lnTo>
                  <a:lnTo>
                    <a:pt x="166998" y="312553"/>
                  </a:lnTo>
                  <a:lnTo>
                    <a:pt x="150717" y="312553"/>
                  </a:lnTo>
                  <a:lnTo>
                    <a:pt x="143059" y="309378"/>
                  </a:lnTo>
                  <a:lnTo>
                    <a:pt x="61334" y="227654"/>
                  </a:lnTo>
                  <a:lnTo>
                    <a:pt x="35545" y="188774"/>
                  </a:lnTo>
                  <a:lnTo>
                    <a:pt x="26949" y="144500"/>
                  </a:lnTo>
                  <a:lnTo>
                    <a:pt x="35545" y="100227"/>
                  </a:lnTo>
                  <a:lnTo>
                    <a:pt x="61334" y="61347"/>
                  </a:lnTo>
                  <a:lnTo>
                    <a:pt x="100222" y="35558"/>
                  </a:lnTo>
                  <a:lnTo>
                    <a:pt x="144499" y="26962"/>
                  </a:lnTo>
                  <a:lnTo>
                    <a:pt x="188774" y="35558"/>
                  </a:lnTo>
                  <a:lnTo>
                    <a:pt x="227654" y="61347"/>
                  </a:lnTo>
                  <a:lnTo>
                    <a:pt x="337039" y="170720"/>
                  </a:lnTo>
                  <a:lnTo>
                    <a:pt x="344175" y="181477"/>
                  </a:lnTo>
                  <a:lnTo>
                    <a:pt x="346554" y="193726"/>
                  </a:lnTo>
                  <a:lnTo>
                    <a:pt x="344175" y="205974"/>
                  </a:lnTo>
                  <a:lnTo>
                    <a:pt x="337039" y="216732"/>
                  </a:lnTo>
                  <a:lnTo>
                    <a:pt x="331438" y="222332"/>
                  </a:lnTo>
                  <a:lnTo>
                    <a:pt x="331438" y="231413"/>
                  </a:lnTo>
                  <a:lnTo>
                    <a:pt x="342639" y="242614"/>
                  </a:lnTo>
                  <a:lnTo>
                    <a:pt x="351720" y="242614"/>
                  </a:lnTo>
                  <a:lnTo>
                    <a:pt x="374076" y="205765"/>
                  </a:lnTo>
                  <a:lnTo>
                    <a:pt x="375253" y="193732"/>
                  </a:lnTo>
                  <a:lnTo>
                    <a:pt x="374076" y="181693"/>
                  </a:lnTo>
                  <a:lnTo>
                    <a:pt x="247936" y="41065"/>
                  </a:lnTo>
                  <a:lnTo>
                    <a:pt x="209993" y="13688"/>
                  </a:lnTo>
                  <a:lnTo>
                    <a:pt x="166900" y="0"/>
                  </a:lnTo>
                  <a:close/>
                </a:path>
              </a:pathLst>
            </a:custGeom>
            <a:solidFill>
              <a:srgbClr val="B5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43823" y="1199243"/>
              <a:ext cx="382905" cy="343535"/>
            </a:xfrm>
            <a:custGeom>
              <a:avLst/>
              <a:gdLst/>
              <a:ahLst/>
              <a:cxnLst/>
              <a:rect l="l" t="t" r="r" b="b"/>
              <a:pathLst>
                <a:path w="382905" h="343534">
                  <a:moveTo>
                    <a:pt x="223672" y="0"/>
                  </a:moveTo>
                  <a:lnTo>
                    <a:pt x="181838" y="17322"/>
                  </a:lnTo>
                  <a:lnTo>
                    <a:pt x="164515" y="59156"/>
                  </a:lnTo>
                  <a:lnTo>
                    <a:pt x="165650" y="70791"/>
                  </a:lnTo>
                  <a:lnTo>
                    <a:pt x="168986" y="81811"/>
                  </a:lnTo>
                  <a:lnTo>
                    <a:pt x="174417" y="91962"/>
                  </a:lnTo>
                  <a:lnTo>
                    <a:pt x="181838" y="100990"/>
                  </a:lnTo>
                  <a:lnTo>
                    <a:pt x="198805" y="117957"/>
                  </a:lnTo>
                  <a:lnTo>
                    <a:pt x="207886" y="117957"/>
                  </a:lnTo>
                  <a:lnTo>
                    <a:pt x="219087" y="106756"/>
                  </a:lnTo>
                  <a:lnTo>
                    <a:pt x="219087" y="97675"/>
                  </a:lnTo>
                  <a:lnTo>
                    <a:pt x="196367" y="74955"/>
                  </a:lnTo>
                  <a:lnTo>
                    <a:pt x="193192" y="67297"/>
                  </a:lnTo>
                  <a:lnTo>
                    <a:pt x="193192" y="51015"/>
                  </a:lnTo>
                  <a:lnTo>
                    <a:pt x="196367" y="43357"/>
                  </a:lnTo>
                  <a:lnTo>
                    <a:pt x="207873" y="31851"/>
                  </a:lnTo>
                  <a:lnTo>
                    <a:pt x="215531" y="28676"/>
                  </a:lnTo>
                  <a:lnTo>
                    <a:pt x="231813" y="28676"/>
                  </a:lnTo>
                  <a:lnTo>
                    <a:pt x="239471" y="31851"/>
                  </a:lnTo>
                  <a:lnTo>
                    <a:pt x="321195" y="113576"/>
                  </a:lnTo>
                  <a:lnTo>
                    <a:pt x="346984" y="152454"/>
                  </a:lnTo>
                  <a:lnTo>
                    <a:pt x="355580" y="196724"/>
                  </a:lnTo>
                  <a:lnTo>
                    <a:pt x="346984" y="240997"/>
                  </a:lnTo>
                  <a:lnTo>
                    <a:pt x="321195" y="279882"/>
                  </a:lnTo>
                  <a:lnTo>
                    <a:pt x="282315" y="305671"/>
                  </a:lnTo>
                  <a:lnTo>
                    <a:pt x="238040" y="314267"/>
                  </a:lnTo>
                  <a:lnTo>
                    <a:pt x="193763" y="305671"/>
                  </a:lnTo>
                  <a:lnTo>
                    <a:pt x="154876" y="279882"/>
                  </a:lnTo>
                  <a:lnTo>
                    <a:pt x="38214" y="163207"/>
                  </a:lnTo>
                  <a:lnTo>
                    <a:pt x="31077" y="152450"/>
                  </a:lnTo>
                  <a:lnTo>
                    <a:pt x="28698" y="140201"/>
                  </a:lnTo>
                  <a:lnTo>
                    <a:pt x="31077" y="127953"/>
                  </a:lnTo>
                  <a:lnTo>
                    <a:pt x="38214" y="117195"/>
                  </a:lnTo>
                  <a:lnTo>
                    <a:pt x="43814" y="111594"/>
                  </a:lnTo>
                  <a:lnTo>
                    <a:pt x="43814" y="102514"/>
                  </a:lnTo>
                  <a:lnTo>
                    <a:pt x="4627" y="116765"/>
                  </a:lnTo>
                  <a:lnTo>
                    <a:pt x="0" y="140207"/>
                  </a:lnTo>
                  <a:lnTo>
                    <a:pt x="1174" y="152241"/>
                  </a:lnTo>
                  <a:lnTo>
                    <a:pt x="134594" y="300164"/>
                  </a:lnTo>
                  <a:lnTo>
                    <a:pt x="182967" y="332243"/>
                  </a:lnTo>
                  <a:lnTo>
                    <a:pt x="238036" y="342938"/>
                  </a:lnTo>
                  <a:lnTo>
                    <a:pt x="265993" y="340264"/>
                  </a:lnTo>
                  <a:lnTo>
                    <a:pt x="318549" y="318876"/>
                  </a:lnTo>
                  <a:lnTo>
                    <a:pt x="368854" y="262223"/>
                  </a:lnTo>
                  <a:lnTo>
                    <a:pt x="382543" y="219133"/>
                  </a:lnTo>
                  <a:lnTo>
                    <a:pt x="382543" y="174325"/>
                  </a:lnTo>
                  <a:lnTo>
                    <a:pt x="368854" y="131234"/>
                  </a:lnTo>
                  <a:lnTo>
                    <a:pt x="341477" y="93294"/>
                  </a:lnTo>
                  <a:lnTo>
                    <a:pt x="265506" y="17322"/>
                  </a:lnTo>
                  <a:lnTo>
                    <a:pt x="235302" y="1135"/>
                  </a:lnTo>
                  <a:lnTo>
                    <a:pt x="223672" y="0"/>
                  </a:lnTo>
                  <a:close/>
                </a:path>
              </a:pathLst>
            </a:custGeom>
            <a:solidFill>
              <a:srgbClr val="2E38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3188868" y="2168308"/>
            <a:ext cx="3561827" cy="3557229"/>
            <a:chOff x="3403763" y="2387108"/>
            <a:chExt cx="3967479" cy="3962358"/>
          </a:xfrm>
        </p:grpSpPr>
        <p:sp>
          <p:nvSpPr>
            <p:cNvPr id="22" name="object 22"/>
            <p:cNvSpPr/>
            <p:nvPr/>
          </p:nvSpPr>
          <p:spPr>
            <a:xfrm>
              <a:off x="5209534" y="418864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179997" y="359994"/>
                  </a:moveTo>
                  <a:lnTo>
                    <a:pt x="132149" y="353564"/>
                  </a:lnTo>
                  <a:lnTo>
                    <a:pt x="89152" y="335420"/>
                  </a:lnTo>
                  <a:lnTo>
                    <a:pt x="52722" y="307276"/>
                  </a:lnTo>
                  <a:lnTo>
                    <a:pt x="24576" y="270847"/>
                  </a:lnTo>
                  <a:lnTo>
                    <a:pt x="6430" y="227849"/>
                  </a:lnTo>
                  <a:lnTo>
                    <a:pt x="0" y="179997"/>
                  </a:lnTo>
                  <a:lnTo>
                    <a:pt x="6430" y="132144"/>
                  </a:lnTo>
                  <a:lnTo>
                    <a:pt x="24576" y="89146"/>
                  </a:lnTo>
                  <a:lnTo>
                    <a:pt x="52722" y="52717"/>
                  </a:lnTo>
                  <a:lnTo>
                    <a:pt x="89152" y="24573"/>
                  </a:lnTo>
                  <a:lnTo>
                    <a:pt x="132149" y="6429"/>
                  </a:lnTo>
                  <a:lnTo>
                    <a:pt x="179997" y="0"/>
                  </a:lnTo>
                  <a:lnTo>
                    <a:pt x="227849" y="6429"/>
                  </a:lnTo>
                  <a:lnTo>
                    <a:pt x="270847" y="24573"/>
                  </a:lnTo>
                  <a:lnTo>
                    <a:pt x="307276" y="52717"/>
                  </a:lnTo>
                  <a:lnTo>
                    <a:pt x="335420" y="89146"/>
                  </a:lnTo>
                  <a:lnTo>
                    <a:pt x="353565" y="132144"/>
                  </a:lnTo>
                  <a:lnTo>
                    <a:pt x="359994" y="179997"/>
                  </a:lnTo>
                  <a:lnTo>
                    <a:pt x="353565" y="227849"/>
                  </a:lnTo>
                  <a:lnTo>
                    <a:pt x="335420" y="270847"/>
                  </a:lnTo>
                  <a:lnTo>
                    <a:pt x="307276" y="307276"/>
                  </a:lnTo>
                  <a:lnTo>
                    <a:pt x="270847" y="335420"/>
                  </a:lnTo>
                  <a:lnTo>
                    <a:pt x="227849" y="353564"/>
                  </a:lnTo>
                  <a:lnTo>
                    <a:pt x="179997" y="35999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09534" y="418864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97"/>
                  </a:moveTo>
                  <a:lnTo>
                    <a:pt x="6430" y="132144"/>
                  </a:lnTo>
                  <a:lnTo>
                    <a:pt x="24576" y="89146"/>
                  </a:lnTo>
                  <a:lnTo>
                    <a:pt x="52722" y="52717"/>
                  </a:lnTo>
                  <a:lnTo>
                    <a:pt x="89152" y="24573"/>
                  </a:lnTo>
                  <a:lnTo>
                    <a:pt x="132149" y="6429"/>
                  </a:lnTo>
                  <a:lnTo>
                    <a:pt x="179997" y="0"/>
                  </a:lnTo>
                  <a:lnTo>
                    <a:pt x="227849" y="6429"/>
                  </a:lnTo>
                  <a:lnTo>
                    <a:pt x="270847" y="24573"/>
                  </a:lnTo>
                  <a:lnTo>
                    <a:pt x="307276" y="52717"/>
                  </a:lnTo>
                  <a:lnTo>
                    <a:pt x="335420" y="89146"/>
                  </a:lnTo>
                  <a:lnTo>
                    <a:pt x="353565" y="132144"/>
                  </a:lnTo>
                  <a:lnTo>
                    <a:pt x="359994" y="179997"/>
                  </a:lnTo>
                  <a:lnTo>
                    <a:pt x="353565" y="227849"/>
                  </a:lnTo>
                  <a:lnTo>
                    <a:pt x="335420" y="270847"/>
                  </a:lnTo>
                  <a:lnTo>
                    <a:pt x="307276" y="307276"/>
                  </a:lnTo>
                  <a:lnTo>
                    <a:pt x="270847" y="335420"/>
                  </a:lnTo>
                  <a:lnTo>
                    <a:pt x="227849" y="353564"/>
                  </a:lnTo>
                  <a:lnTo>
                    <a:pt x="179997" y="359994"/>
                  </a:lnTo>
                  <a:lnTo>
                    <a:pt x="132149" y="353564"/>
                  </a:lnTo>
                  <a:lnTo>
                    <a:pt x="89152" y="335420"/>
                  </a:lnTo>
                  <a:lnTo>
                    <a:pt x="52722" y="307276"/>
                  </a:lnTo>
                  <a:lnTo>
                    <a:pt x="24576" y="270847"/>
                  </a:lnTo>
                  <a:lnTo>
                    <a:pt x="6430" y="227849"/>
                  </a:lnTo>
                  <a:lnTo>
                    <a:pt x="0" y="179997"/>
                  </a:lnTo>
                  <a:close/>
                </a:path>
              </a:pathLst>
            </a:custGeom>
            <a:ln w="2222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406354" y="2387108"/>
              <a:ext cx="3960495" cy="3960495"/>
            </a:xfrm>
            <a:custGeom>
              <a:avLst/>
              <a:gdLst/>
              <a:ahLst/>
              <a:cxnLst/>
              <a:rect l="l" t="t" r="r" b="b"/>
              <a:pathLst>
                <a:path w="3960495" h="3960495">
                  <a:moveTo>
                    <a:pt x="3959999" y="1980006"/>
                  </a:moveTo>
                  <a:lnTo>
                    <a:pt x="3959426" y="2028113"/>
                  </a:lnTo>
                  <a:lnTo>
                    <a:pt x="3957716" y="2075938"/>
                  </a:lnTo>
                  <a:lnTo>
                    <a:pt x="3954881" y="2123469"/>
                  </a:lnTo>
                  <a:lnTo>
                    <a:pt x="3950935" y="2170693"/>
                  </a:lnTo>
                  <a:lnTo>
                    <a:pt x="3945891" y="2217595"/>
                  </a:lnTo>
                  <a:lnTo>
                    <a:pt x="3939761" y="2264165"/>
                  </a:lnTo>
                  <a:lnTo>
                    <a:pt x="3932559" y="2310388"/>
                  </a:lnTo>
                  <a:lnTo>
                    <a:pt x="3924297" y="2356251"/>
                  </a:lnTo>
                  <a:lnTo>
                    <a:pt x="3914989" y="2401742"/>
                  </a:lnTo>
                  <a:lnTo>
                    <a:pt x="3904647" y="2446848"/>
                  </a:lnTo>
                  <a:lnTo>
                    <a:pt x="3893284" y="2491556"/>
                  </a:lnTo>
                  <a:lnTo>
                    <a:pt x="3880914" y="2535852"/>
                  </a:lnTo>
                  <a:lnTo>
                    <a:pt x="3867549" y="2579724"/>
                  </a:lnTo>
                  <a:lnTo>
                    <a:pt x="3853202" y="2623159"/>
                  </a:lnTo>
                  <a:lnTo>
                    <a:pt x="3837887" y="2666144"/>
                  </a:lnTo>
                  <a:lnTo>
                    <a:pt x="3821615" y="2708665"/>
                  </a:lnTo>
                  <a:lnTo>
                    <a:pt x="3804401" y="2750711"/>
                  </a:lnTo>
                  <a:lnTo>
                    <a:pt x="3786257" y="2792267"/>
                  </a:lnTo>
                  <a:lnTo>
                    <a:pt x="3767197" y="2833322"/>
                  </a:lnTo>
                  <a:lnTo>
                    <a:pt x="3747232" y="2873861"/>
                  </a:lnTo>
                  <a:lnTo>
                    <a:pt x="3726376" y="2913873"/>
                  </a:lnTo>
                  <a:lnTo>
                    <a:pt x="3704642" y="2953343"/>
                  </a:lnTo>
                  <a:lnTo>
                    <a:pt x="3682043" y="2992260"/>
                  </a:lnTo>
                  <a:lnTo>
                    <a:pt x="3658593" y="3030610"/>
                  </a:lnTo>
                  <a:lnTo>
                    <a:pt x="3634303" y="3068380"/>
                  </a:lnTo>
                  <a:lnTo>
                    <a:pt x="3609186" y="3105557"/>
                  </a:lnTo>
                  <a:lnTo>
                    <a:pt x="3583257" y="3142128"/>
                  </a:lnTo>
                  <a:lnTo>
                    <a:pt x="3556527" y="3178081"/>
                  </a:lnTo>
                  <a:lnTo>
                    <a:pt x="3529011" y="3213402"/>
                  </a:lnTo>
                  <a:lnTo>
                    <a:pt x="3500719" y="3248079"/>
                  </a:lnTo>
                  <a:lnTo>
                    <a:pt x="3471667" y="3282098"/>
                  </a:lnTo>
                  <a:lnTo>
                    <a:pt x="3441866" y="3315446"/>
                  </a:lnTo>
                  <a:lnTo>
                    <a:pt x="3411330" y="3348111"/>
                  </a:lnTo>
                  <a:lnTo>
                    <a:pt x="3380071" y="3380079"/>
                  </a:lnTo>
                  <a:lnTo>
                    <a:pt x="3348103" y="3411338"/>
                  </a:lnTo>
                  <a:lnTo>
                    <a:pt x="3315438" y="3441874"/>
                  </a:lnTo>
                  <a:lnTo>
                    <a:pt x="3282090" y="3471675"/>
                  </a:lnTo>
                  <a:lnTo>
                    <a:pt x="3248071" y="3500728"/>
                  </a:lnTo>
                  <a:lnTo>
                    <a:pt x="3213395" y="3529019"/>
                  </a:lnTo>
                  <a:lnTo>
                    <a:pt x="3178074" y="3556536"/>
                  </a:lnTo>
                  <a:lnTo>
                    <a:pt x="3142121" y="3583266"/>
                  </a:lnTo>
                  <a:lnTo>
                    <a:pt x="3105550" y="3609196"/>
                  </a:lnTo>
                  <a:lnTo>
                    <a:pt x="3068373" y="3634312"/>
                  </a:lnTo>
                  <a:lnTo>
                    <a:pt x="3030603" y="3658602"/>
                  </a:lnTo>
                  <a:lnTo>
                    <a:pt x="2992253" y="3682053"/>
                  </a:lnTo>
                  <a:lnTo>
                    <a:pt x="2953336" y="3704652"/>
                  </a:lnTo>
                  <a:lnTo>
                    <a:pt x="2913865" y="3726386"/>
                  </a:lnTo>
                  <a:lnTo>
                    <a:pt x="2873854" y="3747242"/>
                  </a:lnTo>
                  <a:lnTo>
                    <a:pt x="2833314" y="3767207"/>
                  </a:lnTo>
                  <a:lnTo>
                    <a:pt x="2792260" y="3786268"/>
                  </a:lnTo>
                  <a:lnTo>
                    <a:pt x="2750703" y="3804412"/>
                  </a:lnTo>
                  <a:lnTo>
                    <a:pt x="2708658" y="3821627"/>
                  </a:lnTo>
                  <a:lnTo>
                    <a:pt x="2666136" y="3837898"/>
                  </a:lnTo>
                  <a:lnTo>
                    <a:pt x="2623151" y="3853214"/>
                  </a:lnTo>
                  <a:lnTo>
                    <a:pt x="2579716" y="3867560"/>
                  </a:lnTo>
                  <a:lnTo>
                    <a:pt x="2535844" y="3880925"/>
                  </a:lnTo>
                  <a:lnTo>
                    <a:pt x="2491547" y="3893296"/>
                  </a:lnTo>
                  <a:lnTo>
                    <a:pt x="2446840" y="3904659"/>
                  </a:lnTo>
                  <a:lnTo>
                    <a:pt x="2401733" y="3915001"/>
                  </a:lnTo>
                  <a:lnTo>
                    <a:pt x="2356242" y="3924309"/>
                  </a:lnTo>
                  <a:lnTo>
                    <a:pt x="2310378" y="3932571"/>
                  </a:lnTo>
                  <a:lnTo>
                    <a:pt x="2264155" y="3939774"/>
                  </a:lnTo>
                  <a:lnTo>
                    <a:pt x="2217585" y="3945903"/>
                  </a:lnTo>
                  <a:lnTo>
                    <a:pt x="2170682" y="3950948"/>
                  </a:lnTo>
                  <a:lnTo>
                    <a:pt x="2123458" y="3954894"/>
                  </a:lnTo>
                  <a:lnTo>
                    <a:pt x="2075927" y="3957729"/>
                  </a:lnTo>
                  <a:lnTo>
                    <a:pt x="2028101" y="3959439"/>
                  </a:lnTo>
                  <a:lnTo>
                    <a:pt x="1979993" y="3960012"/>
                  </a:lnTo>
                  <a:lnTo>
                    <a:pt x="1931886" y="3959439"/>
                  </a:lnTo>
                  <a:lnTo>
                    <a:pt x="1884060" y="3957729"/>
                  </a:lnTo>
                  <a:lnTo>
                    <a:pt x="1836530" y="3954894"/>
                  </a:lnTo>
                  <a:lnTo>
                    <a:pt x="1789306" y="3950948"/>
                  </a:lnTo>
                  <a:lnTo>
                    <a:pt x="1742404" y="3945903"/>
                  </a:lnTo>
                  <a:lnTo>
                    <a:pt x="1695834" y="3939774"/>
                  </a:lnTo>
                  <a:lnTo>
                    <a:pt x="1649611" y="3932571"/>
                  </a:lnTo>
                  <a:lnTo>
                    <a:pt x="1603748" y="3924309"/>
                  </a:lnTo>
                  <a:lnTo>
                    <a:pt x="1558257" y="3915001"/>
                  </a:lnTo>
                  <a:lnTo>
                    <a:pt x="1513151" y="3904659"/>
                  </a:lnTo>
                  <a:lnTo>
                    <a:pt x="1468444" y="3893296"/>
                  </a:lnTo>
                  <a:lnTo>
                    <a:pt x="1424148" y="3880925"/>
                  </a:lnTo>
                  <a:lnTo>
                    <a:pt x="1380276" y="3867560"/>
                  </a:lnTo>
                  <a:lnTo>
                    <a:pt x="1336841" y="3853214"/>
                  </a:lnTo>
                  <a:lnTo>
                    <a:pt x="1293857" y="3837898"/>
                  </a:lnTo>
                  <a:lnTo>
                    <a:pt x="1251335" y="3821627"/>
                  </a:lnTo>
                  <a:lnTo>
                    <a:pt x="1209290" y="3804412"/>
                  </a:lnTo>
                  <a:lnTo>
                    <a:pt x="1167734" y="3786268"/>
                  </a:lnTo>
                  <a:lnTo>
                    <a:pt x="1126680" y="3767207"/>
                  </a:lnTo>
                  <a:lnTo>
                    <a:pt x="1086140" y="3747242"/>
                  </a:lnTo>
                  <a:lnTo>
                    <a:pt x="1046129" y="3726386"/>
                  </a:lnTo>
                  <a:lnTo>
                    <a:pt x="1006659" y="3704652"/>
                  </a:lnTo>
                  <a:lnTo>
                    <a:pt x="967742" y="3682053"/>
                  </a:lnTo>
                  <a:lnTo>
                    <a:pt x="929393" y="3658602"/>
                  </a:lnTo>
                  <a:lnTo>
                    <a:pt x="891623" y="3634312"/>
                  </a:lnTo>
                  <a:lnTo>
                    <a:pt x="854446" y="3609196"/>
                  </a:lnTo>
                  <a:lnTo>
                    <a:pt x="817875" y="3583266"/>
                  </a:lnTo>
                  <a:lnTo>
                    <a:pt x="781922" y="3556536"/>
                  </a:lnTo>
                  <a:lnTo>
                    <a:pt x="746601" y="3529019"/>
                  </a:lnTo>
                  <a:lnTo>
                    <a:pt x="711925" y="3500728"/>
                  </a:lnTo>
                  <a:lnTo>
                    <a:pt x="677907" y="3471675"/>
                  </a:lnTo>
                  <a:lnTo>
                    <a:pt x="644558" y="3441874"/>
                  </a:lnTo>
                  <a:lnTo>
                    <a:pt x="611894" y="3411338"/>
                  </a:lnTo>
                  <a:lnTo>
                    <a:pt x="579926" y="3380079"/>
                  </a:lnTo>
                  <a:lnTo>
                    <a:pt x="548667" y="3348111"/>
                  </a:lnTo>
                  <a:lnTo>
                    <a:pt x="518131" y="3315446"/>
                  </a:lnTo>
                  <a:lnTo>
                    <a:pt x="488331" y="3282098"/>
                  </a:lnTo>
                  <a:lnTo>
                    <a:pt x="459278" y="3248079"/>
                  </a:lnTo>
                  <a:lnTo>
                    <a:pt x="430987" y="3213402"/>
                  </a:lnTo>
                  <a:lnTo>
                    <a:pt x="403470" y="3178081"/>
                  </a:lnTo>
                  <a:lnTo>
                    <a:pt x="376741" y="3142128"/>
                  </a:lnTo>
                  <a:lnTo>
                    <a:pt x="350812" y="3105557"/>
                  </a:lnTo>
                  <a:lnTo>
                    <a:pt x="325696" y="3068380"/>
                  </a:lnTo>
                  <a:lnTo>
                    <a:pt x="301406" y="3030610"/>
                  </a:lnTo>
                  <a:lnTo>
                    <a:pt x="277955" y="2992260"/>
                  </a:lnTo>
                  <a:lnTo>
                    <a:pt x="255356" y="2953343"/>
                  </a:lnTo>
                  <a:lnTo>
                    <a:pt x="233622" y="2913873"/>
                  </a:lnTo>
                  <a:lnTo>
                    <a:pt x="212767" y="2873861"/>
                  </a:lnTo>
                  <a:lnTo>
                    <a:pt x="192802" y="2833322"/>
                  </a:lnTo>
                  <a:lnTo>
                    <a:pt x="173741" y="2792267"/>
                  </a:lnTo>
                  <a:lnTo>
                    <a:pt x="155597" y="2750711"/>
                  </a:lnTo>
                  <a:lnTo>
                    <a:pt x="138383" y="2708665"/>
                  </a:lnTo>
                  <a:lnTo>
                    <a:pt x="122112" y="2666144"/>
                  </a:lnTo>
                  <a:lnTo>
                    <a:pt x="106796" y="2623159"/>
                  </a:lnTo>
                  <a:lnTo>
                    <a:pt x="92450" y="2579724"/>
                  </a:lnTo>
                  <a:lnTo>
                    <a:pt x="79085" y="2535852"/>
                  </a:lnTo>
                  <a:lnTo>
                    <a:pt x="66715" y="2491556"/>
                  </a:lnTo>
                  <a:lnTo>
                    <a:pt x="55352" y="2446848"/>
                  </a:lnTo>
                  <a:lnTo>
                    <a:pt x="45010" y="2401742"/>
                  </a:lnTo>
                  <a:lnTo>
                    <a:pt x="35702" y="2356251"/>
                  </a:lnTo>
                  <a:lnTo>
                    <a:pt x="27440" y="2310388"/>
                  </a:lnTo>
                  <a:lnTo>
                    <a:pt x="20238" y="2264165"/>
                  </a:lnTo>
                  <a:lnTo>
                    <a:pt x="14108" y="2217595"/>
                  </a:lnTo>
                  <a:lnTo>
                    <a:pt x="9063" y="2170693"/>
                  </a:lnTo>
                  <a:lnTo>
                    <a:pt x="5117" y="2123469"/>
                  </a:lnTo>
                  <a:lnTo>
                    <a:pt x="2283" y="2075938"/>
                  </a:lnTo>
                  <a:lnTo>
                    <a:pt x="572" y="2028113"/>
                  </a:lnTo>
                  <a:lnTo>
                    <a:pt x="0" y="1980006"/>
                  </a:lnTo>
                  <a:lnTo>
                    <a:pt x="572" y="1931899"/>
                  </a:lnTo>
                  <a:lnTo>
                    <a:pt x="2283" y="1884073"/>
                  </a:lnTo>
                  <a:lnTo>
                    <a:pt x="5117" y="1836542"/>
                  </a:lnTo>
                  <a:lnTo>
                    <a:pt x="9063" y="1789319"/>
                  </a:lnTo>
                  <a:lnTo>
                    <a:pt x="14108" y="1742416"/>
                  </a:lnTo>
                  <a:lnTo>
                    <a:pt x="20238" y="1695847"/>
                  </a:lnTo>
                  <a:lnTo>
                    <a:pt x="27440" y="1649624"/>
                  </a:lnTo>
                  <a:lnTo>
                    <a:pt x="35702" y="1603760"/>
                  </a:lnTo>
                  <a:lnTo>
                    <a:pt x="45010" y="1558269"/>
                  </a:lnTo>
                  <a:lnTo>
                    <a:pt x="55352" y="1513163"/>
                  </a:lnTo>
                  <a:lnTo>
                    <a:pt x="66715" y="1468456"/>
                  </a:lnTo>
                  <a:lnTo>
                    <a:pt x="79085" y="1424159"/>
                  </a:lnTo>
                  <a:lnTo>
                    <a:pt x="92450" y="1380287"/>
                  </a:lnTo>
                  <a:lnTo>
                    <a:pt x="106796" y="1336852"/>
                  </a:lnTo>
                  <a:lnTo>
                    <a:pt x="122112" y="1293868"/>
                  </a:lnTo>
                  <a:lnTo>
                    <a:pt x="138383" y="1251346"/>
                  </a:lnTo>
                  <a:lnTo>
                    <a:pt x="155597" y="1209301"/>
                  </a:lnTo>
                  <a:lnTo>
                    <a:pt x="173741" y="1167744"/>
                  </a:lnTo>
                  <a:lnTo>
                    <a:pt x="192802" y="1126690"/>
                  </a:lnTo>
                  <a:lnTo>
                    <a:pt x="212767" y="1086150"/>
                  </a:lnTo>
                  <a:lnTo>
                    <a:pt x="233622" y="1046139"/>
                  </a:lnTo>
                  <a:lnTo>
                    <a:pt x="255356" y="1006668"/>
                  </a:lnTo>
                  <a:lnTo>
                    <a:pt x="277955" y="967752"/>
                  </a:lnTo>
                  <a:lnTo>
                    <a:pt x="301406" y="929402"/>
                  </a:lnTo>
                  <a:lnTo>
                    <a:pt x="325696" y="891632"/>
                  </a:lnTo>
                  <a:lnTo>
                    <a:pt x="350812" y="854455"/>
                  </a:lnTo>
                  <a:lnTo>
                    <a:pt x="376741" y="817883"/>
                  </a:lnTo>
                  <a:lnTo>
                    <a:pt x="403470" y="781930"/>
                  </a:lnTo>
                  <a:lnTo>
                    <a:pt x="430987" y="746609"/>
                  </a:lnTo>
                  <a:lnTo>
                    <a:pt x="459278" y="711933"/>
                  </a:lnTo>
                  <a:lnTo>
                    <a:pt x="488331" y="677914"/>
                  </a:lnTo>
                  <a:lnTo>
                    <a:pt x="518131" y="644565"/>
                  </a:lnTo>
                  <a:lnTo>
                    <a:pt x="548667" y="611901"/>
                  </a:lnTo>
                  <a:lnTo>
                    <a:pt x="579926" y="579932"/>
                  </a:lnTo>
                  <a:lnTo>
                    <a:pt x="611894" y="548673"/>
                  </a:lnTo>
                  <a:lnTo>
                    <a:pt x="644558" y="518137"/>
                  </a:lnTo>
                  <a:lnTo>
                    <a:pt x="677907" y="488336"/>
                  </a:lnTo>
                  <a:lnTo>
                    <a:pt x="711925" y="459283"/>
                  </a:lnTo>
                  <a:lnTo>
                    <a:pt x="746601" y="430992"/>
                  </a:lnTo>
                  <a:lnTo>
                    <a:pt x="781922" y="403475"/>
                  </a:lnTo>
                  <a:lnTo>
                    <a:pt x="817875" y="376745"/>
                  </a:lnTo>
                  <a:lnTo>
                    <a:pt x="854446" y="350816"/>
                  </a:lnTo>
                  <a:lnTo>
                    <a:pt x="891623" y="325699"/>
                  </a:lnTo>
                  <a:lnTo>
                    <a:pt x="929393" y="301409"/>
                  </a:lnTo>
                  <a:lnTo>
                    <a:pt x="967742" y="277958"/>
                  </a:lnTo>
                  <a:lnTo>
                    <a:pt x="1006659" y="255359"/>
                  </a:lnTo>
                  <a:lnTo>
                    <a:pt x="1046129" y="233625"/>
                  </a:lnTo>
                  <a:lnTo>
                    <a:pt x="1086140" y="212769"/>
                  </a:lnTo>
                  <a:lnTo>
                    <a:pt x="1126680" y="192804"/>
                  </a:lnTo>
                  <a:lnTo>
                    <a:pt x="1167734" y="173743"/>
                  </a:lnTo>
                  <a:lnTo>
                    <a:pt x="1209290" y="155599"/>
                  </a:lnTo>
                  <a:lnTo>
                    <a:pt x="1251335" y="138385"/>
                  </a:lnTo>
                  <a:lnTo>
                    <a:pt x="1293857" y="122113"/>
                  </a:lnTo>
                  <a:lnTo>
                    <a:pt x="1336841" y="106798"/>
                  </a:lnTo>
                  <a:lnTo>
                    <a:pt x="1380276" y="92451"/>
                  </a:lnTo>
                  <a:lnTo>
                    <a:pt x="1424148" y="79086"/>
                  </a:lnTo>
                  <a:lnTo>
                    <a:pt x="1468444" y="66716"/>
                  </a:lnTo>
                  <a:lnTo>
                    <a:pt x="1513151" y="55353"/>
                  </a:lnTo>
                  <a:lnTo>
                    <a:pt x="1558257" y="45011"/>
                  </a:lnTo>
                  <a:lnTo>
                    <a:pt x="1603748" y="35702"/>
                  </a:lnTo>
                  <a:lnTo>
                    <a:pt x="1649611" y="27440"/>
                  </a:lnTo>
                  <a:lnTo>
                    <a:pt x="1695834" y="20238"/>
                  </a:lnTo>
                  <a:lnTo>
                    <a:pt x="1742404" y="14108"/>
                  </a:lnTo>
                  <a:lnTo>
                    <a:pt x="1789306" y="9063"/>
                  </a:lnTo>
                  <a:lnTo>
                    <a:pt x="1836530" y="5117"/>
                  </a:lnTo>
                  <a:lnTo>
                    <a:pt x="1884060" y="2283"/>
                  </a:lnTo>
                  <a:lnTo>
                    <a:pt x="1931886" y="572"/>
                  </a:lnTo>
                  <a:lnTo>
                    <a:pt x="1979993" y="0"/>
                  </a:lnTo>
                  <a:lnTo>
                    <a:pt x="2028101" y="572"/>
                  </a:lnTo>
                  <a:lnTo>
                    <a:pt x="2075927" y="2283"/>
                  </a:lnTo>
                  <a:lnTo>
                    <a:pt x="2123458" y="5117"/>
                  </a:lnTo>
                  <a:lnTo>
                    <a:pt x="2170682" y="9063"/>
                  </a:lnTo>
                  <a:lnTo>
                    <a:pt x="2217585" y="14108"/>
                  </a:lnTo>
                  <a:lnTo>
                    <a:pt x="2264155" y="20238"/>
                  </a:lnTo>
                  <a:lnTo>
                    <a:pt x="2310378" y="27440"/>
                  </a:lnTo>
                  <a:lnTo>
                    <a:pt x="2356242" y="35702"/>
                  </a:lnTo>
                  <a:lnTo>
                    <a:pt x="2401733" y="45011"/>
                  </a:lnTo>
                  <a:lnTo>
                    <a:pt x="2446840" y="55353"/>
                  </a:lnTo>
                  <a:lnTo>
                    <a:pt x="2491547" y="66716"/>
                  </a:lnTo>
                  <a:lnTo>
                    <a:pt x="2535844" y="79086"/>
                  </a:lnTo>
                  <a:lnTo>
                    <a:pt x="2579716" y="92451"/>
                  </a:lnTo>
                  <a:lnTo>
                    <a:pt x="2623151" y="106798"/>
                  </a:lnTo>
                  <a:lnTo>
                    <a:pt x="2666136" y="122113"/>
                  </a:lnTo>
                  <a:lnTo>
                    <a:pt x="2708658" y="138385"/>
                  </a:lnTo>
                  <a:lnTo>
                    <a:pt x="2750703" y="155599"/>
                  </a:lnTo>
                  <a:lnTo>
                    <a:pt x="2792260" y="173743"/>
                  </a:lnTo>
                  <a:lnTo>
                    <a:pt x="2833314" y="192804"/>
                  </a:lnTo>
                  <a:lnTo>
                    <a:pt x="2873854" y="212769"/>
                  </a:lnTo>
                  <a:lnTo>
                    <a:pt x="2913865" y="233625"/>
                  </a:lnTo>
                  <a:lnTo>
                    <a:pt x="2953336" y="255359"/>
                  </a:lnTo>
                  <a:lnTo>
                    <a:pt x="2992253" y="277958"/>
                  </a:lnTo>
                  <a:lnTo>
                    <a:pt x="3030603" y="301409"/>
                  </a:lnTo>
                  <a:lnTo>
                    <a:pt x="3068373" y="325699"/>
                  </a:lnTo>
                  <a:lnTo>
                    <a:pt x="3105550" y="350816"/>
                  </a:lnTo>
                  <a:lnTo>
                    <a:pt x="3142121" y="376745"/>
                  </a:lnTo>
                  <a:lnTo>
                    <a:pt x="3178074" y="403475"/>
                  </a:lnTo>
                  <a:lnTo>
                    <a:pt x="3213395" y="430992"/>
                  </a:lnTo>
                  <a:lnTo>
                    <a:pt x="3248071" y="459283"/>
                  </a:lnTo>
                  <a:lnTo>
                    <a:pt x="3282090" y="488336"/>
                  </a:lnTo>
                  <a:lnTo>
                    <a:pt x="3315438" y="518137"/>
                  </a:lnTo>
                  <a:lnTo>
                    <a:pt x="3348103" y="548673"/>
                  </a:lnTo>
                  <a:lnTo>
                    <a:pt x="3380071" y="579932"/>
                  </a:lnTo>
                  <a:lnTo>
                    <a:pt x="3411330" y="611901"/>
                  </a:lnTo>
                  <a:lnTo>
                    <a:pt x="3441866" y="644565"/>
                  </a:lnTo>
                  <a:lnTo>
                    <a:pt x="3471667" y="677914"/>
                  </a:lnTo>
                  <a:lnTo>
                    <a:pt x="3500719" y="711933"/>
                  </a:lnTo>
                  <a:lnTo>
                    <a:pt x="3529011" y="746609"/>
                  </a:lnTo>
                  <a:lnTo>
                    <a:pt x="3556527" y="781930"/>
                  </a:lnTo>
                  <a:lnTo>
                    <a:pt x="3583257" y="817883"/>
                  </a:lnTo>
                  <a:lnTo>
                    <a:pt x="3609186" y="854455"/>
                  </a:lnTo>
                  <a:lnTo>
                    <a:pt x="3634303" y="891632"/>
                  </a:lnTo>
                  <a:lnTo>
                    <a:pt x="3658593" y="929402"/>
                  </a:lnTo>
                  <a:lnTo>
                    <a:pt x="3682043" y="967752"/>
                  </a:lnTo>
                  <a:lnTo>
                    <a:pt x="3704642" y="1006668"/>
                  </a:lnTo>
                  <a:lnTo>
                    <a:pt x="3726376" y="1046139"/>
                  </a:lnTo>
                  <a:lnTo>
                    <a:pt x="3747232" y="1086150"/>
                  </a:lnTo>
                  <a:lnTo>
                    <a:pt x="3767197" y="1126690"/>
                  </a:lnTo>
                  <a:lnTo>
                    <a:pt x="3786257" y="1167744"/>
                  </a:lnTo>
                  <a:lnTo>
                    <a:pt x="3804401" y="1209301"/>
                  </a:lnTo>
                  <a:lnTo>
                    <a:pt x="3821615" y="1251346"/>
                  </a:lnTo>
                  <a:lnTo>
                    <a:pt x="3837887" y="1293868"/>
                  </a:lnTo>
                  <a:lnTo>
                    <a:pt x="3853202" y="1336852"/>
                  </a:lnTo>
                  <a:lnTo>
                    <a:pt x="3867549" y="1380287"/>
                  </a:lnTo>
                  <a:lnTo>
                    <a:pt x="3880914" y="1424159"/>
                  </a:lnTo>
                  <a:lnTo>
                    <a:pt x="3893284" y="1468456"/>
                  </a:lnTo>
                  <a:lnTo>
                    <a:pt x="3904647" y="1513163"/>
                  </a:lnTo>
                  <a:lnTo>
                    <a:pt x="3914989" y="1558269"/>
                  </a:lnTo>
                  <a:lnTo>
                    <a:pt x="3924297" y="1603760"/>
                  </a:lnTo>
                  <a:lnTo>
                    <a:pt x="3932559" y="1649624"/>
                  </a:lnTo>
                  <a:lnTo>
                    <a:pt x="3939761" y="1695847"/>
                  </a:lnTo>
                  <a:lnTo>
                    <a:pt x="3945891" y="1742416"/>
                  </a:lnTo>
                  <a:lnTo>
                    <a:pt x="3950935" y="1789319"/>
                  </a:lnTo>
                  <a:lnTo>
                    <a:pt x="3954881" y="1836542"/>
                  </a:lnTo>
                  <a:lnTo>
                    <a:pt x="3957716" y="1884073"/>
                  </a:lnTo>
                  <a:lnTo>
                    <a:pt x="3959426" y="1931899"/>
                  </a:lnTo>
                  <a:lnTo>
                    <a:pt x="3959999" y="1980006"/>
                  </a:lnTo>
                  <a:close/>
                </a:path>
              </a:pathLst>
            </a:custGeom>
            <a:solidFill>
              <a:srgbClr val="D6D1CA"/>
            </a:solidFill>
            <a:ln w="12700">
              <a:solidFill>
                <a:srgbClr val="2E3842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5" name="object 25"/>
            <p:cNvSpPr/>
            <p:nvPr/>
          </p:nvSpPr>
          <p:spPr>
            <a:xfrm>
              <a:off x="4123512" y="3111583"/>
              <a:ext cx="2520315" cy="2520315"/>
            </a:xfrm>
            <a:custGeom>
              <a:avLst/>
              <a:gdLst/>
              <a:ahLst/>
              <a:cxnLst/>
              <a:rect l="l" t="t" r="r" b="b"/>
              <a:pathLst>
                <a:path w="2520315" h="2520315">
                  <a:moveTo>
                    <a:pt x="2519997" y="1260005"/>
                  </a:moveTo>
                  <a:lnTo>
                    <a:pt x="2519087" y="1308335"/>
                  </a:lnTo>
                  <a:lnTo>
                    <a:pt x="2516379" y="1356206"/>
                  </a:lnTo>
                  <a:lnTo>
                    <a:pt x="2511906" y="1403584"/>
                  </a:lnTo>
                  <a:lnTo>
                    <a:pt x="2505700" y="1450436"/>
                  </a:lnTo>
                  <a:lnTo>
                    <a:pt x="2497795" y="1496730"/>
                  </a:lnTo>
                  <a:lnTo>
                    <a:pt x="2488221" y="1542434"/>
                  </a:lnTo>
                  <a:lnTo>
                    <a:pt x="2477013" y="1587514"/>
                  </a:lnTo>
                  <a:lnTo>
                    <a:pt x="2464203" y="1631938"/>
                  </a:lnTo>
                  <a:lnTo>
                    <a:pt x="2449823" y="1675674"/>
                  </a:lnTo>
                  <a:lnTo>
                    <a:pt x="2433906" y="1718688"/>
                  </a:lnTo>
                  <a:lnTo>
                    <a:pt x="2416485" y="1760949"/>
                  </a:lnTo>
                  <a:lnTo>
                    <a:pt x="2397593" y="1802423"/>
                  </a:lnTo>
                  <a:lnTo>
                    <a:pt x="2377261" y="1843078"/>
                  </a:lnTo>
                  <a:lnTo>
                    <a:pt x="2355523" y="1882881"/>
                  </a:lnTo>
                  <a:lnTo>
                    <a:pt x="2332411" y="1921800"/>
                  </a:lnTo>
                  <a:lnTo>
                    <a:pt x="2307958" y="1959802"/>
                  </a:lnTo>
                  <a:lnTo>
                    <a:pt x="2282196" y="1996855"/>
                  </a:lnTo>
                  <a:lnTo>
                    <a:pt x="2255159" y="2032925"/>
                  </a:lnTo>
                  <a:lnTo>
                    <a:pt x="2226878" y="2067980"/>
                  </a:lnTo>
                  <a:lnTo>
                    <a:pt x="2197387" y="2101987"/>
                  </a:lnTo>
                  <a:lnTo>
                    <a:pt x="2166717" y="2134915"/>
                  </a:lnTo>
                  <a:lnTo>
                    <a:pt x="2134902" y="2166730"/>
                  </a:lnTo>
                  <a:lnTo>
                    <a:pt x="2101975" y="2197399"/>
                  </a:lnTo>
                  <a:lnTo>
                    <a:pt x="2067967" y="2226891"/>
                  </a:lnTo>
                  <a:lnTo>
                    <a:pt x="2032912" y="2255171"/>
                  </a:lnTo>
                  <a:lnTo>
                    <a:pt x="1996842" y="2282209"/>
                  </a:lnTo>
                  <a:lnTo>
                    <a:pt x="1959790" y="2307971"/>
                  </a:lnTo>
                  <a:lnTo>
                    <a:pt x="1921788" y="2332424"/>
                  </a:lnTo>
                  <a:lnTo>
                    <a:pt x="1882869" y="2355535"/>
                  </a:lnTo>
                  <a:lnTo>
                    <a:pt x="1843065" y="2377274"/>
                  </a:lnTo>
                  <a:lnTo>
                    <a:pt x="1802410" y="2397605"/>
                  </a:lnTo>
                  <a:lnTo>
                    <a:pt x="1760936" y="2416498"/>
                  </a:lnTo>
                  <a:lnTo>
                    <a:pt x="1718676" y="2433919"/>
                  </a:lnTo>
                  <a:lnTo>
                    <a:pt x="1675661" y="2449836"/>
                  </a:lnTo>
                  <a:lnTo>
                    <a:pt x="1631926" y="2464216"/>
                  </a:lnTo>
                  <a:lnTo>
                    <a:pt x="1587501" y="2477026"/>
                  </a:lnTo>
                  <a:lnTo>
                    <a:pt x="1542421" y="2488234"/>
                  </a:lnTo>
                  <a:lnTo>
                    <a:pt x="1496718" y="2497807"/>
                  </a:lnTo>
                  <a:lnTo>
                    <a:pt x="1450423" y="2505713"/>
                  </a:lnTo>
                  <a:lnTo>
                    <a:pt x="1403571" y="2511919"/>
                  </a:lnTo>
                  <a:lnTo>
                    <a:pt x="1356193" y="2516392"/>
                  </a:lnTo>
                  <a:lnTo>
                    <a:pt x="1308323" y="2519100"/>
                  </a:lnTo>
                  <a:lnTo>
                    <a:pt x="1259992" y="2520010"/>
                  </a:lnTo>
                  <a:lnTo>
                    <a:pt x="1211662" y="2519100"/>
                  </a:lnTo>
                  <a:lnTo>
                    <a:pt x="1163792" y="2516392"/>
                  </a:lnTo>
                  <a:lnTo>
                    <a:pt x="1116415" y="2511919"/>
                  </a:lnTo>
                  <a:lnTo>
                    <a:pt x="1069564" y="2505713"/>
                  </a:lnTo>
                  <a:lnTo>
                    <a:pt x="1023270" y="2497807"/>
                  </a:lnTo>
                  <a:lnTo>
                    <a:pt x="977567" y="2488234"/>
                  </a:lnTo>
                  <a:lnTo>
                    <a:pt x="932488" y="2477026"/>
                  </a:lnTo>
                  <a:lnTo>
                    <a:pt x="888064" y="2464216"/>
                  </a:lnTo>
                  <a:lnTo>
                    <a:pt x="844329" y="2449836"/>
                  </a:lnTo>
                  <a:lnTo>
                    <a:pt x="801315" y="2433919"/>
                  </a:lnTo>
                  <a:lnTo>
                    <a:pt x="759055" y="2416498"/>
                  </a:lnTo>
                  <a:lnTo>
                    <a:pt x="717581" y="2397605"/>
                  </a:lnTo>
                  <a:lnTo>
                    <a:pt x="676927" y="2377274"/>
                  </a:lnTo>
                  <a:lnTo>
                    <a:pt x="637124" y="2355535"/>
                  </a:lnTo>
                  <a:lnTo>
                    <a:pt x="598205" y="2332424"/>
                  </a:lnTo>
                  <a:lnTo>
                    <a:pt x="560204" y="2307971"/>
                  </a:lnTo>
                  <a:lnTo>
                    <a:pt x="523152" y="2282209"/>
                  </a:lnTo>
                  <a:lnTo>
                    <a:pt x="487082" y="2255171"/>
                  </a:lnTo>
                  <a:lnTo>
                    <a:pt x="452027" y="2226891"/>
                  </a:lnTo>
                  <a:lnTo>
                    <a:pt x="418020" y="2197399"/>
                  </a:lnTo>
                  <a:lnTo>
                    <a:pt x="385092" y="2166730"/>
                  </a:lnTo>
                  <a:lnTo>
                    <a:pt x="353278" y="2134915"/>
                  </a:lnTo>
                  <a:lnTo>
                    <a:pt x="322609" y="2101987"/>
                  </a:lnTo>
                  <a:lnTo>
                    <a:pt x="293117" y="2067980"/>
                  </a:lnTo>
                  <a:lnTo>
                    <a:pt x="264837" y="2032925"/>
                  </a:lnTo>
                  <a:lnTo>
                    <a:pt x="237800" y="1996855"/>
                  </a:lnTo>
                  <a:lnTo>
                    <a:pt x="212038" y="1959802"/>
                  </a:lnTo>
                  <a:lnTo>
                    <a:pt x="187585" y="1921800"/>
                  </a:lnTo>
                  <a:lnTo>
                    <a:pt x="164473" y="1882881"/>
                  </a:lnTo>
                  <a:lnTo>
                    <a:pt x="142735" y="1843078"/>
                  </a:lnTo>
                  <a:lnTo>
                    <a:pt x="122404" y="1802423"/>
                  </a:lnTo>
                  <a:lnTo>
                    <a:pt x="103511" y="1760949"/>
                  </a:lnTo>
                  <a:lnTo>
                    <a:pt x="86090" y="1718688"/>
                  </a:lnTo>
                  <a:lnTo>
                    <a:pt x="70173" y="1675674"/>
                  </a:lnTo>
                  <a:lnTo>
                    <a:pt x="55793" y="1631938"/>
                  </a:lnTo>
                  <a:lnTo>
                    <a:pt x="42983" y="1587514"/>
                  </a:lnTo>
                  <a:lnTo>
                    <a:pt x="31775" y="1542434"/>
                  </a:lnTo>
                  <a:lnTo>
                    <a:pt x="22202" y="1496730"/>
                  </a:lnTo>
                  <a:lnTo>
                    <a:pt x="14296" y="1450436"/>
                  </a:lnTo>
                  <a:lnTo>
                    <a:pt x="8090" y="1403584"/>
                  </a:lnTo>
                  <a:lnTo>
                    <a:pt x="3617" y="1356206"/>
                  </a:lnTo>
                  <a:lnTo>
                    <a:pt x="909" y="1308335"/>
                  </a:lnTo>
                  <a:lnTo>
                    <a:pt x="0" y="1260005"/>
                  </a:lnTo>
                  <a:lnTo>
                    <a:pt x="909" y="1211674"/>
                  </a:lnTo>
                  <a:lnTo>
                    <a:pt x="3617" y="1163803"/>
                  </a:lnTo>
                  <a:lnTo>
                    <a:pt x="8090" y="1116425"/>
                  </a:lnTo>
                  <a:lnTo>
                    <a:pt x="14296" y="1069573"/>
                  </a:lnTo>
                  <a:lnTo>
                    <a:pt x="22202" y="1023279"/>
                  </a:lnTo>
                  <a:lnTo>
                    <a:pt x="31775" y="977575"/>
                  </a:lnTo>
                  <a:lnTo>
                    <a:pt x="42983" y="932495"/>
                  </a:lnTo>
                  <a:lnTo>
                    <a:pt x="55793" y="888071"/>
                  </a:lnTo>
                  <a:lnTo>
                    <a:pt x="70173" y="844335"/>
                  </a:lnTo>
                  <a:lnTo>
                    <a:pt x="86090" y="801321"/>
                  </a:lnTo>
                  <a:lnTo>
                    <a:pt x="103511" y="759060"/>
                  </a:lnTo>
                  <a:lnTo>
                    <a:pt x="122404" y="717586"/>
                  </a:lnTo>
                  <a:lnTo>
                    <a:pt x="142735" y="676931"/>
                  </a:lnTo>
                  <a:lnTo>
                    <a:pt x="164473" y="637128"/>
                  </a:lnTo>
                  <a:lnTo>
                    <a:pt x="187585" y="598209"/>
                  </a:lnTo>
                  <a:lnTo>
                    <a:pt x="212038" y="560207"/>
                  </a:lnTo>
                  <a:lnTo>
                    <a:pt x="237800" y="523155"/>
                  </a:lnTo>
                  <a:lnTo>
                    <a:pt x="264837" y="487085"/>
                  </a:lnTo>
                  <a:lnTo>
                    <a:pt x="293117" y="452029"/>
                  </a:lnTo>
                  <a:lnTo>
                    <a:pt x="322609" y="418022"/>
                  </a:lnTo>
                  <a:lnTo>
                    <a:pt x="353278" y="385094"/>
                  </a:lnTo>
                  <a:lnTo>
                    <a:pt x="385092" y="353279"/>
                  </a:lnTo>
                  <a:lnTo>
                    <a:pt x="418020" y="322610"/>
                  </a:lnTo>
                  <a:lnTo>
                    <a:pt x="452027" y="293119"/>
                  </a:lnTo>
                  <a:lnTo>
                    <a:pt x="487082" y="264838"/>
                  </a:lnTo>
                  <a:lnTo>
                    <a:pt x="523152" y="237800"/>
                  </a:lnTo>
                  <a:lnTo>
                    <a:pt x="560204" y="212039"/>
                  </a:lnTo>
                  <a:lnTo>
                    <a:pt x="598205" y="187586"/>
                  </a:lnTo>
                  <a:lnTo>
                    <a:pt x="637124" y="164474"/>
                  </a:lnTo>
                  <a:lnTo>
                    <a:pt x="676927" y="142736"/>
                  </a:lnTo>
                  <a:lnTo>
                    <a:pt x="717581" y="122404"/>
                  </a:lnTo>
                  <a:lnTo>
                    <a:pt x="759055" y="103511"/>
                  </a:lnTo>
                  <a:lnTo>
                    <a:pt x="801315" y="86090"/>
                  </a:lnTo>
                  <a:lnTo>
                    <a:pt x="844329" y="70173"/>
                  </a:lnTo>
                  <a:lnTo>
                    <a:pt x="888064" y="55794"/>
                  </a:lnTo>
                  <a:lnTo>
                    <a:pt x="932488" y="42983"/>
                  </a:lnTo>
                  <a:lnTo>
                    <a:pt x="977567" y="31775"/>
                  </a:lnTo>
                  <a:lnTo>
                    <a:pt x="1023270" y="22202"/>
                  </a:lnTo>
                  <a:lnTo>
                    <a:pt x="1069564" y="14296"/>
                  </a:lnTo>
                  <a:lnTo>
                    <a:pt x="1116415" y="8090"/>
                  </a:lnTo>
                  <a:lnTo>
                    <a:pt x="1163792" y="3617"/>
                  </a:lnTo>
                  <a:lnTo>
                    <a:pt x="1211662" y="909"/>
                  </a:lnTo>
                  <a:lnTo>
                    <a:pt x="1259992" y="0"/>
                  </a:lnTo>
                  <a:lnTo>
                    <a:pt x="1308323" y="909"/>
                  </a:lnTo>
                  <a:lnTo>
                    <a:pt x="1356193" y="3617"/>
                  </a:lnTo>
                  <a:lnTo>
                    <a:pt x="1403571" y="8090"/>
                  </a:lnTo>
                  <a:lnTo>
                    <a:pt x="1450423" y="14296"/>
                  </a:lnTo>
                  <a:lnTo>
                    <a:pt x="1496718" y="22202"/>
                  </a:lnTo>
                  <a:lnTo>
                    <a:pt x="1542421" y="31775"/>
                  </a:lnTo>
                  <a:lnTo>
                    <a:pt x="1587501" y="42983"/>
                  </a:lnTo>
                  <a:lnTo>
                    <a:pt x="1631926" y="55794"/>
                  </a:lnTo>
                  <a:lnTo>
                    <a:pt x="1675661" y="70173"/>
                  </a:lnTo>
                  <a:lnTo>
                    <a:pt x="1718676" y="86090"/>
                  </a:lnTo>
                  <a:lnTo>
                    <a:pt x="1760936" y="103511"/>
                  </a:lnTo>
                  <a:lnTo>
                    <a:pt x="1802410" y="122404"/>
                  </a:lnTo>
                  <a:lnTo>
                    <a:pt x="1843065" y="142736"/>
                  </a:lnTo>
                  <a:lnTo>
                    <a:pt x="1882869" y="164474"/>
                  </a:lnTo>
                  <a:lnTo>
                    <a:pt x="1921788" y="187586"/>
                  </a:lnTo>
                  <a:lnTo>
                    <a:pt x="1959790" y="212039"/>
                  </a:lnTo>
                  <a:lnTo>
                    <a:pt x="1996842" y="237800"/>
                  </a:lnTo>
                  <a:lnTo>
                    <a:pt x="2032912" y="264838"/>
                  </a:lnTo>
                  <a:lnTo>
                    <a:pt x="2067967" y="293119"/>
                  </a:lnTo>
                  <a:lnTo>
                    <a:pt x="2101975" y="322610"/>
                  </a:lnTo>
                  <a:lnTo>
                    <a:pt x="2134902" y="353279"/>
                  </a:lnTo>
                  <a:lnTo>
                    <a:pt x="2166717" y="385094"/>
                  </a:lnTo>
                  <a:lnTo>
                    <a:pt x="2197387" y="418022"/>
                  </a:lnTo>
                  <a:lnTo>
                    <a:pt x="2226878" y="452029"/>
                  </a:lnTo>
                  <a:lnTo>
                    <a:pt x="2255159" y="487085"/>
                  </a:lnTo>
                  <a:lnTo>
                    <a:pt x="2282196" y="523155"/>
                  </a:lnTo>
                  <a:lnTo>
                    <a:pt x="2307958" y="560207"/>
                  </a:lnTo>
                  <a:lnTo>
                    <a:pt x="2332411" y="598209"/>
                  </a:lnTo>
                  <a:lnTo>
                    <a:pt x="2355523" y="637128"/>
                  </a:lnTo>
                  <a:lnTo>
                    <a:pt x="2377261" y="676931"/>
                  </a:lnTo>
                  <a:lnTo>
                    <a:pt x="2397593" y="717586"/>
                  </a:lnTo>
                  <a:lnTo>
                    <a:pt x="2416485" y="759060"/>
                  </a:lnTo>
                  <a:lnTo>
                    <a:pt x="2433906" y="801321"/>
                  </a:lnTo>
                  <a:lnTo>
                    <a:pt x="2449823" y="844335"/>
                  </a:lnTo>
                  <a:lnTo>
                    <a:pt x="2464203" y="888071"/>
                  </a:lnTo>
                  <a:lnTo>
                    <a:pt x="2477013" y="932495"/>
                  </a:lnTo>
                  <a:lnTo>
                    <a:pt x="2488221" y="977575"/>
                  </a:lnTo>
                  <a:lnTo>
                    <a:pt x="2497795" y="1023279"/>
                  </a:lnTo>
                  <a:lnTo>
                    <a:pt x="2505700" y="1069573"/>
                  </a:lnTo>
                  <a:lnTo>
                    <a:pt x="2511906" y="1116425"/>
                  </a:lnTo>
                  <a:lnTo>
                    <a:pt x="2516379" y="1163803"/>
                  </a:lnTo>
                  <a:lnTo>
                    <a:pt x="2519087" y="1211674"/>
                  </a:lnTo>
                  <a:lnTo>
                    <a:pt x="2519997" y="1260005"/>
                  </a:lnTo>
                  <a:close/>
                </a:path>
              </a:pathLst>
            </a:custGeom>
            <a:solidFill>
              <a:srgbClr val="B68150"/>
            </a:solidFill>
            <a:ln w="12700">
              <a:solidFill>
                <a:srgbClr val="2E3842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3984707" y="2963415"/>
              <a:ext cx="2805430" cy="2805430"/>
            </a:xfrm>
            <a:custGeom>
              <a:avLst/>
              <a:gdLst/>
              <a:ahLst/>
              <a:cxnLst/>
              <a:rect l="l" t="t" r="r" b="b"/>
              <a:pathLst>
                <a:path w="2805429" h="2805429">
                  <a:moveTo>
                    <a:pt x="0" y="0"/>
                  </a:moveTo>
                  <a:lnTo>
                    <a:pt x="1402524" y="1402524"/>
                  </a:lnTo>
                  <a:lnTo>
                    <a:pt x="2805036" y="2805036"/>
                  </a:lnTo>
                </a:path>
              </a:pathLst>
            </a:custGeom>
            <a:ln w="12700">
              <a:solidFill>
                <a:srgbClr val="2E3842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3403763" y="4365936"/>
              <a:ext cx="3967479" cy="0"/>
            </a:xfrm>
            <a:custGeom>
              <a:avLst/>
              <a:gdLst/>
              <a:ahLst/>
              <a:cxnLst/>
              <a:rect l="l" t="t" r="r" b="b"/>
              <a:pathLst>
                <a:path w="3967479">
                  <a:moveTo>
                    <a:pt x="0" y="0"/>
                  </a:moveTo>
                  <a:lnTo>
                    <a:pt x="1983460" y="0"/>
                  </a:lnTo>
                  <a:lnTo>
                    <a:pt x="3966921" y="0"/>
                  </a:lnTo>
                </a:path>
              </a:pathLst>
            </a:custGeom>
            <a:ln w="12700">
              <a:solidFill>
                <a:srgbClr val="2E38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387228" y="4039971"/>
              <a:ext cx="0" cy="2309495"/>
            </a:xfrm>
            <a:custGeom>
              <a:avLst/>
              <a:gdLst/>
              <a:ahLst/>
              <a:cxnLst/>
              <a:rect l="l" t="t" r="r" b="b"/>
              <a:pathLst>
                <a:path h="2309495">
                  <a:moveTo>
                    <a:pt x="0" y="0"/>
                  </a:moveTo>
                  <a:lnTo>
                    <a:pt x="0" y="2309427"/>
                  </a:lnTo>
                </a:path>
              </a:pathLst>
            </a:custGeom>
            <a:ln w="12700">
              <a:solidFill>
                <a:srgbClr val="2E38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984707" y="2963420"/>
              <a:ext cx="2805430" cy="2805430"/>
            </a:xfrm>
            <a:custGeom>
              <a:avLst/>
              <a:gdLst/>
              <a:ahLst/>
              <a:cxnLst/>
              <a:rect l="l" t="t" r="r" b="b"/>
              <a:pathLst>
                <a:path w="2805429" h="2805429">
                  <a:moveTo>
                    <a:pt x="0" y="2805036"/>
                  </a:moveTo>
                  <a:lnTo>
                    <a:pt x="1402524" y="1402511"/>
                  </a:lnTo>
                  <a:lnTo>
                    <a:pt x="2805036" y="0"/>
                  </a:lnTo>
                </a:path>
              </a:pathLst>
            </a:custGeom>
            <a:ln w="12700">
              <a:solidFill>
                <a:srgbClr val="2E3842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4843601" y="3831672"/>
              <a:ext cx="1080135" cy="1080135"/>
            </a:xfrm>
            <a:custGeom>
              <a:avLst/>
              <a:gdLst/>
              <a:ahLst/>
              <a:cxnLst/>
              <a:rect l="l" t="t" r="r" b="b"/>
              <a:pathLst>
                <a:path w="1080135" h="1080135">
                  <a:moveTo>
                    <a:pt x="539991" y="0"/>
                  </a:moveTo>
                  <a:lnTo>
                    <a:pt x="490840" y="2206"/>
                  </a:lnTo>
                  <a:lnTo>
                    <a:pt x="442925" y="8700"/>
                  </a:lnTo>
                  <a:lnTo>
                    <a:pt x="396438" y="19289"/>
                  </a:lnTo>
                  <a:lnTo>
                    <a:pt x="351568" y="33784"/>
                  </a:lnTo>
                  <a:lnTo>
                    <a:pt x="308507" y="51993"/>
                  </a:lnTo>
                  <a:lnTo>
                    <a:pt x="267445" y="73726"/>
                  </a:lnTo>
                  <a:lnTo>
                    <a:pt x="228572" y="98793"/>
                  </a:lnTo>
                  <a:lnTo>
                    <a:pt x="192079" y="127002"/>
                  </a:lnTo>
                  <a:lnTo>
                    <a:pt x="158157" y="158164"/>
                  </a:lnTo>
                  <a:lnTo>
                    <a:pt x="126997" y="192087"/>
                  </a:lnTo>
                  <a:lnTo>
                    <a:pt x="98789" y="228580"/>
                  </a:lnTo>
                  <a:lnTo>
                    <a:pt x="73723" y="267454"/>
                  </a:lnTo>
                  <a:lnTo>
                    <a:pt x="51991" y="308517"/>
                  </a:lnTo>
                  <a:lnTo>
                    <a:pt x="33782" y="351579"/>
                  </a:lnTo>
                  <a:lnTo>
                    <a:pt x="19288" y="396450"/>
                  </a:lnTo>
                  <a:lnTo>
                    <a:pt x="8699" y="442938"/>
                  </a:lnTo>
                  <a:lnTo>
                    <a:pt x="2206" y="490852"/>
                  </a:lnTo>
                  <a:lnTo>
                    <a:pt x="0" y="540003"/>
                  </a:lnTo>
                  <a:lnTo>
                    <a:pt x="2206" y="589155"/>
                  </a:lnTo>
                  <a:lnTo>
                    <a:pt x="8699" y="637069"/>
                  </a:lnTo>
                  <a:lnTo>
                    <a:pt x="19288" y="683557"/>
                  </a:lnTo>
                  <a:lnTo>
                    <a:pt x="33782" y="728428"/>
                  </a:lnTo>
                  <a:lnTo>
                    <a:pt x="51991" y="771490"/>
                  </a:lnTo>
                  <a:lnTo>
                    <a:pt x="73723" y="812553"/>
                  </a:lnTo>
                  <a:lnTo>
                    <a:pt x="98789" y="851427"/>
                  </a:lnTo>
                  <a:lnTo>
                    <a:pt x="126997" y="887920"/>
                  </a:lnTo>
                  <a:lnTo>
                    <a:pt x="158157" y="921843"/>
                  </a:lnTo>
                  <a:lnTo>
                    <a:pt x="192079" y="953005"/>
                  </a:lnTo>
                  <a:lnTo>
                    <a:pt x="228572" y="981214"/>
                  </a:lnTo>
                  <a:lnTo>
                    <a:pt x="267445" y="1006281"/>
                  </a:lnTo>
                  <a:lnTo>
                    <a:pt x="308507" y="1028014"/>
                  </a:lnTo>
                  <a:lnTo>
                    <a:pt x="351568" y="1046223"/>
                  </a:lnTo>
                  <a:lnTo>
                    <a:pt x="396438" y="1060718"/>
                  </a:lnTo>
                  <a:lnTo>
                    <a:pt x="442925" y="1071307"/>
                  </a:lnTo>
                  <a:lnTo>
                    <a:pt x="490840" y="1077801"/>
                  </a:lnTo>
                  <a:lnTo>
                    <a:pt x="539991" y="1080008"/>
                  </a:lnTo>
                  <a:lnTo>
                    <a:pt x="589142" y="1077801"/>
                  </a:lnTo>
                  <a:lnTo>
                    <a:pt x="637057" y="1071307"/>
                  </a:lnTo>
                  <a:lnTo>
                    <a:pt x="683545" y="1060718"/>
                  </a:lnTo>
                  <a:lnTo>
                    <a:pt x="728415" y="1046223"/>
                  </a:lnTo>
                  <a:lnTo>
                    <a:pt x="771477" y="1028014"/>
                  </a:lnTo>
                  <a:lnTo>
                    <a:pt x="812540" y="1006281"/>
                  </a:lnTo>
                  <a:lnTo>
                    <a:pt x="851414" y="981214"/>
                  </a:lnTo>
                  <a:lnTo>
                    <a:pt x="887908" y="953005"/>
                  </a:lnTo>
                  <a:lnTo>
                    <a:pt x="921831" y="921843"/>
                  </a:lnTo>
                  <a:lnTo>
                    <a:pt x="952992" y="887920"/>
                  </a:lnTo>
                  <a:lnTo>
                    <a:pt x="981201" y="851427"/>
                  </a:lnTo>
                  <a:lnTo>
                    <a:pt x="1006268" y="812553"/>
                  </a:lnTo>
                  <a:lnTo>
                    <a:pt x="1028001" y="771490"/>
                  </a:lnTo>
                  <a:lnTo>
                    <a:pt x="1046211" y="728428"/>
                  </a:lnTo>
                  <a:lnTo>
                    <a:pt x="1060705" y="683557"/>
                  </a:lnTo>
                  <a:lnTo>
                    <a:pt x="1071295" y="637069"/>
                  </a:lnTo>
                  <a:lnTo>
                    <a:pt x="1077788" y="589155"/>
                  </a:lnTo>
                  <a:lnTo>
                    <a:pt x="1079995" y="540003"/>
                  </a:lnTo>
                  <a:lnTo>
                    <a:pt x="1077788" y="490852"/>
                  </a:lnTo>
                  <a:lnTo>
                    <a:pt x="1071295" y="442938"/>
                  </a:lnTo>
                  <a:lnTo>
                    <a:pt x="1060705" y="396450"/>
                  </a:lnTo>
                  <a:lnTo>
                    <a:pt x="1046211" y="351579"/>
                  </a:lnTo>
                  <a:lnTo>
                    <a:pt x="1028001" y="308517"/>
                  </a:lnTo>
                  <a:lnTo>
                    <a:pt x="1006268" y="267454"/>
                  </a:lnTo>
                  <a:lnTo>
                    <a:pt x="981201" y="228580"/>
                  </a:lnTo>
                  <a:lnTo>
                    <a:pt x="952992" y="192087"/>
                  </a:lnTo>
                  <a:lnTo>
                    <a:pt x="921831" y="158164"/>
                  </a:lnTo>
                  <a:lnTo>
                    <a:pt x="887908" y="127002"/>
                  </a:lnTo>
                  <a:lnTo>
                    <a:pt x="851414" y="98793"/>
                  </a:lnTo>
                  <a:lnTo>
                    <a:pt x="812540" y="73726"/>
                  </a:lnTo>
                  <a:lnTo>
                    <a:pt x="771477" y="51993"/>
                  </a:lnTo>
                  <a:lnTo>
                    <a:pt x="728415" y="33784"/>
                  </a:lnTo>
                  <a:lnTo>
                    <a:pt x="683545" y="19289"/>
                  </a:lnTo>
                  <a:lnTo>
                    <a:pt x="637057" y="8700"/>
                  </a:lnTo>
                  <a:lnTo>
                    <a:pt x="589142" y="2206"/>
                  </a:lnTo>
                  <a:lnTo>
                    <a:pt x="539991" y="0"/>
                  </a:lnTo>
                  <a:close/>
                </a:path>
              </a:pathLst>
            </a:custGeom>
            <a:solidFill>
              <a:srgbClr val="2E3842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4848596" y="3828079"/>
              <a:ext cx="1080135" cy="1080135"/>
            </a:xfrm>
            <a:custGeom>
              <a:avLst/>
              <a:gdLst/>
              <a:ahLst/>
              <a:cxnLst/>
              <a:rect l="l" t="t" r="r" b="b"/>
              <a:pathLst>
                <a:path w="1080135" h="1080135">
                  <a:moveTo>
                    <a:pt x="1079995" y="540003"/>
                  </a:moveTo>
                  <a:lnTo>
                    <a:pt x="1077788" y="589155"/>
                  </a:lnTo>
                  <a:lnTo>
                    <a:pt x="1071295" y="637069"/>
                  </a:lnTo>
                  <a:lnTo>
                    <a:pt x="1060705" y="683557"/>
                  </a:lnTo>
                  <a:lnTo>
                    <a:pt x="1046211" y="728428"/>
                  </a:lnTo>
                  <a:lnTo>
                    <a:pt x="1028001" y="771490"/>
                  </a:lnTo>
                  <a:lnTo>
                    <a:pt x="1006268" y="812553"/>
                  </a:lnTo>
                  <a:lnTo>
                    <a:pt x="981201" y="851427"/>
                  </a:lnTo>
                  <a:lnTo>
                    <a:pt x="952992" y="887920"/>
                  </a:lnTo>
                  <a:lnTo>
                    <a:pt x="921831" y="921843"/>
                  </a:lnTo>
                  <a:lnTo>
                    <a:pt x="887908" y="953005"/>
                  </a:lnTo>
                  <a:lnTo>
                    <a:pt x="851414" y="981214"/>
                  </a:lnTo>
                  <a:lnTo>
                    <a:pt x="812540" y="1006281"/>
                  </a:lnTo>
                  <a:lnTo>
                    <a:pt x="771477" y="1028014"/>
                  </a:lnTo>
                  <a:lnTo>
                    <a:pt x="728415" y="1046223"/>
                  </a:lnTo>
                  <a:lnTo>
                    <a:pt x="683545" y="1060718"/>
                  </a:lnTo>
                  <a:lnTo>
                    <a:pt x="637057" y="1071307"/>
                  </a:lnTo>
                  <a:lnTo>
                    <a:pt x="589142" y="1077801"/>
                  </a:lnTo>
                  <a:lnTo>
                    <a:pt x="539991" y="1080008"/>
                  </a:lnTo>
                  <a:lnTo>
                    <a:pt x="490840" y="1077801"/>
                  </a:lnTo>
                  <a:lnTo>
                    <a:pt x="442925" y="1071307"/>
                  </a:lnTo>
                  <a:lnTo>
                    <a:pt x="396438" y="1060718"/>
                  </a:lnTo>
                  <a:lnTo>
                    <a:pt x="351568" y="1046223"/>
                  </a:lnTo>
                  <a:lnTo>
                    <a:pt x="308507" y="1028014"/>
                  </a:lnTo>
                  <a:lnTo>
                    <a:pt x="267445" y="1006281"/>
                  </a:lnTo>
                  <a:lnTo>
                    <a:pt x="228572" y="981214"/>
                  </a:lnTo>
                  <a:lnTo>
                    <a:pt x="192079" y="953005"/>
                  </a:lnTo>
                  <a:lnTo>
                    <a:pt x="158157" y="921843"/>
                  </a:lnTo>
                  <a:lnTo>
                    <a:pt x="126997" y="887920"/>
                  </a:lnTo>
                  <a:lnTo>
                    <a:pt x="98789" y="851427"/>
                  </a:lnTo>
                  <a:lnTo>
                    <a:pt x="73723" y="812553"/>
                  </a:lnTo>
                  <a:lnTo>
                    <a:pt x="51991" y="771490"/>
                  </a:lnTo>
                  <a:lnTo>
                    <a:pt x="33782" y="728428"/>
                  </a:lnTo>
                  <a:lnTo>
                    <a:pt x="19288" y="683557"/>
                  </a:lnTo>
                  <a:lnTo>
                    <a:pt x="8699" y="637069"/>
                  </a:lnTo>
                  <a:lnTo>
                    <a:pt x="2206" y="589155"/>
                  </a:lnTo>
                  <a:lnTo>
                    <a:pt x="0" y="540003"/>
                  </a:lnTo>
                  <a:lnTo>
                    <a:pt x="2206" y="490852"/>
                  </a:lnTo>
                  <a:lnTo>
                    <a:pt x="8699" y="442938"/>
                  </a:lnTo>
                  <a:lnTo>
                    <a:pt x="19288" y="396450"/>
                  </a:lnTo>
                  <a:lnTo>
                    <a:pt x="33782" y="351579"/>
                  </a:lnTo>
                  <a:lnTo>
                    <a:pt x="51991" y="308517"/>
                  </a:lnTo>
                  <a:lnTo>
                    <a:pt x="73723" y="267454"/>
                  </a:lnTo>
                  <a:lnTo>
                    <a:pt x="98789" y="228580"/>
                  </a:lnTo>
                  <a:lnTo>
                    <a:pt x="126997" y="192087"/>
                  </a:lnTo>
                  <a:lnTo>
                    <a:pt x="158157" y="158164"/>
                  </a:lnTo>
                  <a:lnTo>
                    <a:pt x="192079" y="127002"/>
                  </a:lnTo>
                  <a:lnTo>
                    <a:pt x="228572" y="98793"/>
                  </a:lnTo>
                  <a:lnTo>
                    <a:pt x="267445" y="73726"/>
                  </a:lnTo>
                  <a:lnTo>
                    <a:pt x="308507" y="51993"/>
                  </a:lnTo>
                  <a:lnTo>
                    <a:pt x="351568" y="33784"/>
                  </a:lnTo>
                  <a:lnTo>
                    <a:pt x="396438" y="19289"/>
                  </a:lnTo>
                  <a:lnTo>
                    <a:pt x="442925" y="8700"/>
                  </a:lnTo>
                  <a:lnTo>
                    <a:pt x="490840" y="2206"/>
                  </a:lnTo>
                  <a:lnTo>
                    <a:pt x="539991" y="0"/>
                  </a:lnTo>
                  <a:lnTo>
                    <a:pt x="589142" y="2206"/>
                  </a:lnTo>
                  <a:lnTo>
                    <a:pt x="637057" y="8700"/>
                  </a:lnTo>
                  <a:lnTo>
                    <a:pt x="683545" y="19289"/>
                  </a:lnTo>
                  <a:lnTo>
                    <a:pt x="728415" y="33784"/>
                  </a:lnTo>
                  <a:lnTo>
                    <a:pt x="771477" y="51993"/>
                  </a:lnTo>
                  <a:lnTo>
                    <a:pt x="812540" y="73726"/>
                  </a:lnTo>
                  <a:lnTo>
                    <a:pt x="851414" y="98793"/>
                  </a:lnTo>
                  <a:lnTo>
                    <a:pt x="887908" y="127002"/>
                  </a:lnTo>
                  <a:lnTo>
                    <a:pt x="921831" y="158164"/>
                  </a:lnTo>
                  <a:lnTo>
                    <a:pt x="952992" y="192087"/>
                  </a:lnTo>
                  <a:lnTo>
                    <a:pt x="981201" y="228580"/>
                  </a:lnTo>
                  <a:lnTo>
                    <a:pt x="1006268" y="267454"/>
                  </a:lnTo>
                  <a:lnTo>
                    <a:pt x="1028001" y="308517"/>
                  </a:lnTo>
                  <a:lnTo>
                    <a:pt x="1046211" y="351579"/>
                  </a:lnTo>
                  <a:lnTo>
                    <a:pt x="1060705" y="396450"/>
                  </a:lnTo>
                  <a:lnTo>
                    <a:pt x="1071295" y="442938"/>
                  </a:lnTo>
                  <a:lnTo>
                    <a:pt x="1077788" y="490852"/>
                  </a:lnTo>
                  <a:lnTo>
                    <a:pt x="1079995" y="540003"/>
                  </a:lnTo>
                  <a:close/>
                </a:path>
              </a:pathLst>
            </a:custGeom>
            <a:ln w="12700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1763776" y="2501718"/>
            <a:ext cx="1550033" cy="177263"/>
          </a:xfrm>
          <a:prstGeom prst="rect">
            <a:avLst/>
          </a:prstGeom>
        </p:spPr>
        <p:txBody>
          <a:bodyPr vert="horz" wrap="square" lIns="0" tIns="11401" rIns="0" bIns="0" rtlCol="0">
            <a:spAutoFit/>
          </a:bodyPr>
          <a:lstStyle/>
          <a:p>
            <a:pPr marL="34206">
              <a:spcBef>
                <a:spcPts val="90"/>
              </a:spcBef>
            </a:pPr>
            <a:r>
              <a:rPr sz="1077" spc="-9" dirty="0">
                <a:solidFill>
                  <a:srgbClr val="2E3842"/>
                </a:solidFill>
                <a:latin typeface="Montserrat Medium"/>
                <a:cs typeface="Montserrat Medium"/>
              </a:rPr>
              <a:t>Wealth</a:t>
            </a:r>
            <a:r>
              <a:rPr lang="en-US" sz="1077" spc="-9" dirty="0">
                <a:solidFill>
                  <a:srgbClr val="2E3842"/>
                </a:solidFill>
                <a:latin typeface="Montserrat Medium"/>
                <a:cs typeface="Montserrat Medium"/>
              </a:rPr>
              <a:t> Management</a:t>
            </a:r>
            <a:endParaRPr sz="1077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94886" y="3836211"/>
            <a:ext cx="1064330" cy="177263"/>
          </a:xfrm>
          <a:prstGeom prst="rect">
            <a:avLst/>
          </a:prstGeom>
        </p:spPr>
        <p:txBody>
          <a:bodyPr vert="horz" wrap="square" lIns="0" tIns="11401" rIns="0" bIns="0" rtlCol="0">
            <a:spAutoFit/>
          </a:bodyPr>
          <a:lstStyle/>
          <a:p>
            <a:pPr marL="34206">
              <a:spcBef>
                <a:spcPts val="90"/>
              </a:spcBef>
            </a:pPr>
            <a:r>
              <a:rPr lang="en-US" sz="1077" spc="-4" dirty="0">
                <a:solidFill>
                  <a:srgbClr val="2D3841"/>
                </a:solidFill>
                <a:latin typeface="Montserrat Medium"/>
                <a:cs typeface="Montserrat Medium"/>
              </a:rPr>
              <a:t>Governance</a:t>
            </a:r>
            <a:endParaRPr sz="1077" dirty="0">
              <a:latin typeface="Montserrat Medium"/>
              <a:cs typeface="Montserrat Medium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95354" y="5156493"/>
            <a:ext cx="1800865" cy="177263"/>
          </a:xfrm>
          <a:prstGeom prst="rect">
            <a:avLst/>
          </a:prstGeom>
        </p:spPr>
        <p:txBody>
          <a:bodyPr vert="horz" wrap="square" lIns="0" tIns="11401" rIns="0" bIns="0" rtlCol="0">
            <a:spAutoFit/>
          </a:bodyPr>
          <a:lstStyle/>
          <a:p>
            <a:pPr marL="34206">
              <a:spcBef>
                <a:spcPts val="90"/>
              </a:spcBef>
            </a:pPr>
            <a:r>
              <a:rPr sz="1077" dirty="0">
                <a:solidFill>
                  <a:srgbClr val="2E3842"/>
                </a:solidFill>
                <a:latin typeface="Montserrat Medium"/>
                <a:cs typeface="Montserrat Medium"/>
              </a:rPr>
              <a:t>People</a:t>
            </a:r>
            <a:r>
              <a:rPr sz="1077" spc="-22" dirty="0">
                <a:solidFill>
                  <a:srgbClr val="2E3842"/>
                </a:solidFill>
                <a:latin typeface="Montserrat Medium"/>
                <a:cs typeface="Montserrat Medium"/>
              </a:rPr>
              <a:t> </a:t>
            </a:r>
            <a:r>
              <a:rPr sz="1077" dirty="0">
                <a:solidFill>
                  <a:srgbClr val="2E3842"/>
                </a:solidFill>
                <a:latin typeface="Montserrat Medium"/>
                <a:cs typeface="Montserrat Medium"/>
              </a:rPr>
              <a:t>and</a:t>
            </a:r>
            <a:r>
              <a:rPr lang="en-US" sz="1077" dirty="0">
                <a:solidFill>
                  <a:srgbClr val="2E3842"/>
                </a:solidFill>
                <a:latin typeface="Montserrat Medium"/>
                <a:cs typeface="Montserrat Medium"/>
              </a:rPr>
              <a:t> Performance</a:t>
            </a:r>
            <a:endParaRPr sz="1077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82953" y="5970772"/>
            <a:ext cx="621952" cy="177263"/>
          </a:xfrm>
          <a:prstGeom prst="rect">
            <a:avLst/>
          </a:prstGeom>
        </p:spPr>
        <p:txBody>
          <a:bodyPr vert="horz" wrap="square" lIns="0" tIns="11401" rIns="0" bIns="0" rtlCol="0">
            <a:spAutoFit/>
          </a:bodyPr>
          <a:lstStyle/>
          <a:p>
            <a:pPr marL="34206">
              <a:spcBef>
                <a:spcPts val="90"/>
              </a:spcBef>
            </a:pPr>
            <a:r>
              <a:rPr lang="en-US" sz="1077" dirty="0">
                <a:solidFill>
                  <a:srgbClr val="2E3842"/>
                </a:solidFill>
                <a:latin typeface="Montserrat Medium"/>
                <a:cs typeface="Montserrat Medium"/>
              </a:rPr>
              <a:t>Finance</a:t>
            </a:r>
            <a:endParaRPr sz="1077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302374" y="5120847"/>
            <a:ext cx="1832791" cy="177263"/>
          </a:xfrm>
          <a:prstGeom prst="rect">
            <a:avLst/>
          </a:prstGeom>
        </p:spPr>
        <p:txBody>
          <a:bodyPr vert="horz" wrap="square" lIns="0" tIns="11401" rIns="0" bIns="0" rtlCol="0">
            <a:spAutoFit/>
          </a:bodyPr>
          <a:lstStyle/>
          <a:p>
            <a:pPr marL="34206">
              <a:spcBef>
                <a:spcPts val="90"/>
              </a:spcBef>
            </a:pPr>
            <a:r>
              <a:rPr lang="en-US" sz="1077" dirty="0">
                <a:solidFill>
                  <a:srgbClr val="2E3842"/>
                </a:solidFill>
                <a:latin typeface="Montserrat Medium"/>
                <a:cs typeface="Montserrat Medium"/>
              </a:rPr>
              <a:t>Mergers</a:t>
            </a:r>
            <a:r>
              <a:rPr sz="1481" baseline="-10101" dirty="0">
                <a:solidFill>
                  <a:srgbClr val="2E3842"/>
                </a:solidFill>
                <a:latin typeface="Montserrat Medium"/>
                <a:cs typeface="Montserrat Medium"/>
              </a:rPr>
              <a:t> </a:t>
            </a:r>
            <a:r>
              <a:rPr sz="1077" dirty="0">
                <a:solidFill>
                  <a:srgbClr val="2E3842"/>
                </a:solidFill>
                <a:latin typeface="Montserrat Medium"/>
                <a:cs typeface="Montserrat Medium"/>
              </a:rPr>
              <a:t>and </a:t>
            </a:r>
            <a:r>
              <a:rPr sz="1077" spc="-9" dirty="0">
                <a:solidFill>
                  <a:srgbClr val="2E3842"/>
                </a:solidFill>
                <a:latin typeface="Montserrat Medium"/>
                <a:cs typeface="Montserrat Medium"/>
              </a:rPr>
              <a:t>Acquisitions</a:t>
            </a:r>
            <a:endParaRPr sz="1077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835513" y="3787656"/>
            <a:ext cx="536440" cy="288511"/>
          </a:xfrm>
          <a:prstGeom prst="rect">
            <a:avLst/>
          </a:prstGeom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lang="en-US" b="0" baseline="4629" dirty="0">
                <a:solidFill>
                  <a:srgbClr val="2E3842"/>
                </a:solidFill>
                <a:latin typeface="Montserrat Medium" pitchFamily="2" charset="0"/>
                <a:cs typeface="Montserrat Medium"/>
              </a:rPr>
              <a:t>Legal</a:t>
            </a:r>
            <a:endParaRPr dirty="0">
              <a:solidFill>
                <a:srgbClr val="2E3842"/>
              </a:solidFill>
              <a:latin typeface="Montserrat Medium" pitchFamily="2" charset="0"/>
              <a:cs typeface="Montserrat Medium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62575" y="2497547"/>
            <a:ext cx="832309" cy="177263"/>
          </a:xfrm>
          <a:prstGeom prst="rect">
            <a:avLst/>
          </a:prstGeom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lang="en-US" sz="1077" dirty="0">
                <a:solidFill>
                  <a:srgbClr val="2E3842"/>
                </a:solidFill>
                <a:latin typeface="Montserrat Medium"/>
                <a:cs typeface="Montserrat Medium"/>
              </a:rPr>
              <a:t>Accounting</a:t>
            </a:r>
            <a:endParaRPr sz="1077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48753" y="1591510"/>
            <a:ext cx="3208495" cy="257224"/>
          </a:xfrm>
          <a:prstGeom prst="rect">
            <a:avLst/>
          </a:prstGeom>
        </p:spPr>
        <p:txBody>
          <a:bodyPr vert="horz" wrap="square" lIns="0" tIns="35915" rIns="0" bIns="0" rtlCol="0">
            <a:spAutoFit/>
          </a:bodyPr>
          <a:lstStyle/>
          <a:p>
            <a:pPr algn="ctr">
              <a:spcBef>
                <a:spcPts val="283"/>
              </a:spcBef>
            </a:pPr>
            <a:r>
              <a:rPr sz="1436" dirty="0">
                <a:solidFill>
                  <a:srgbClr val="2D3841"/>
                </a:solidFill>
                <a:latin typeface="Montserrat Medium"/>
                <a:cs typeface="Montserrat Medium"/>
              </a:rPr>
              <a:t>Family</a:t>
            </a:r>
            <a:r>
              <a:rPr sz="1436" spc="-22" dirty="0">
                <a:solidFill>
                  <a:srgbClr val="2D3841"/>
                </a:solidFill>
                <a:latin typeface="Montserrat Medium"/>
                <a:cs typeface="Montserrat Medium"/>
              </a:rPr>
              <a:t> </a:t>
            </a:r>
            <a:r>
              <a:rPr sz="1436" spc="-9" dirty="0">
                <a:solidFill>
                  <a:srgbClr val="2D3841"/>
                </a:solidFill>
                <a:latin typeface="Montserrat Medium"/>
                <a:cs typeface="Montserrat Medium"/>
              </a:rPr>
              <a:t>Wealth</a:t>
            </a:r>
            <a:r>
              <a:rPr lang="en-US" sz="1436" spc="-9" dirty="0">
                <a:solidFill>
                  <a:srgbClr val="2D3841"/>
                </a:solidFill>
                <a:latin typeface="Montserrat Medium"/>
                <a:cs typeface="Montserrat Medium"/>
              </a:rPr>
              <a:t> Wheel of Advice</a:t>
            </a:r>
            <a:endParaRPr sz="1436" dirty="0">
              <a:latin typeface="Montserrat Medium"/>
              <a:cs typeface="Montserrat Medium"/>
            </a:endParaRPr>
          </a:p>
        </p:txBody>
      </p:sp>
      <p:sp>
        <p:nvSpPr>
          <p:cNvPr id="52" name="object 28">
            <a:extLst>
              <a:ext uri="{FF2B5EF4-FFF2-40B4-BE49-F238E27FC236}">
                <a16:creationId xmlns:a16="http://schemas.microsoft.com/office/drawing/2014/main" id="{95FE7681-1C35-7CA7-9560-B74582910291}"/>
              </a:ext>
            </a:extLst>
          </p:cNvPr>
          <p:cNvSpPr/>
          <p:nvPr/>
        </p:nvSpPr>
        <p:spPr>
          <a:xfrm>
            <a:off x="4975734" y="2168308"/>
            <a:ext cx="0" cy="2073362"/>
          </a:xfrm>
          <a:custGeom>
            <a:avLst/>
            <a:gdLst/>
            <a:ahLst/>
            <a:cxnLst/>
            <a:rect l="l" t="t" r="r" b="b"/>
            <a:pathLst>
              <a:path h="2309495">
                <a:moveTo>
                  <a:pt x="0" y="0"/>
                </a:moveTo>
                <a:lnTo>
                  <a:pt x="0" y="2309427"/>
                </a:lnTo>
              </a:path>
            </a:pathLst>
          </a:custGeom>
          <a:ln w="12700">
            <a:solidFill>
              <a:srgbClr val="2E38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37">
            <a:extLst>
              <a:ext uri="{FF2B5EF4-FFF2-40B4-BE49-F238E27FC236}">
                <a16:creationId xmlns:a16="http://schemas.microsoft.com/office/drawing/2014/main" id="{CF53F2B7-779E-4CEC-D8E5-C5EBFB597A03}"/>
              </a:ext>
            </a:extLst>
          </p:cNvPr>
          <p:cNvSpPr txBox="1"/>
          <p:nvPr/>
        </p:nvSpPr>
        <p:spPr>
          <a:xfrm>
            <a:off x="4905123" y="3816973"/>
            <a:ext cx="127697" cy="232470"/>
          </a:xfrm>
          <a:prstGeom prst="rect">
            <a:avLst/>
          </a:prstGeom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lang="en-US" sz="1436" b="1" spc="-45" dirty="0">
                <a:solidFill>
                  <a:srgbClr val="D6D1CA"/>
                </a:solidFill>
                <a:latin typeface="Montserrat Medium"/>
                <a:cs typeface="Montserrat Medium"/>
              </a:rPr>
              <a:t>0</a:t>
            </a:r>
            <a:endParaRPr sz="1436" b="1" dirty="0">
              <a:solidFill>
                <a:srgbClr val="D6D1CA"/>
              </a:solidFill>
              <a:latin typeface="Montserrat Medium"/>
              <a:cs typeface="Montserrat Medium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69027" y="2879610"/>
            <a:ext cx="667558" cy="302963"/>
          </a:xfrm>
          <a:prstGeom prst="rect">
            <a:avLst/>
          </a:prstGeom>
          <a:solidFill>
            <a:srgbClr val="B68150"/>
          </a:solidFill>
        </p:spPr>
        <p:txBody>
          <a:bodyPr vert="horz" wrap="square" lIns="0" tIns="27364" rIns="0" bIns="0" rtlCol="0">
            <a:spAutoFit/>
          </a:bodyPr>
          <a:lstStyle/>
          <a:p>
            <a:pPr marL="38767" marR="15963" indent="6271">
              <a:lnSpc>
                <a:spcPts val="1077"/>
              </a:lnSpc>
              <a:spcBef>
                <a:spcPts val="215"/>
              </a:spcBef>
            </a:pPr>
            <a:r>
              <a:rPr sz="898" spc="-27" dirty="0">
                <a:solidFill>
                  <a:srgbClr val="2E3842"/>
                </a:solidFill>
                <a:latin typeface="Montserrat Medium"/>
                <a:cs typeface="Montserrat Medium"/>
              </a:rPr>
              <a:t>Need</a:t>
            </a:r>
            <a:r>
              <a:rPr lang="en-US" sz="1481" spc="-40" baseline="-35353" dirty="0">
                <a:solidFill>
                  <a:srgbClr val="2E3842"/>
                </a:solidFill>
                <a:latin typeface="Montserrat Medium"/>
                <a:cs typeface="Montserrat Medium"/>
              </a:rPr>
              <a:t> </a:t>
            </a:r>
            <a:r>
              <a:rPr sz="898" spc="-27" dirty="0">
                <a:solidFill>
                  <a:srgbClr val="2E3842"/>
                </a:solidFill>
                <a:latin typeface="Montserrat Medium"/>
                <a:cs typeface="Montserrat Medium"/>
              </a:rPr>
              <a:t>2nd </a:t>
            </a:r>
            <a:r>
              <a:rPr sz="898" dirty="0">
                <a:solidFill>
                  <a:srgbClr val="2E3842"/>
                </a:solidFill>
                <a:latin typeface="Montserrat Medium"/>
                <a:cs typeface="Montserrat Medium"/>
              </a:rPr>
              <a:t>set of </a:t>
            </a:r>
            <a:r>
              <a:rPr sz="898" spc="-22" dirty="0">
                <a:solidFill>
                  <a:srgbClr val="2E3842"/>
                </a:solidFill>
                <a:latin typeface="Montserrat Medium"/>
                <a:cs typeface="Montserrat Medium"/>
              </a:rPr>
              <a:t>eyes</a:t>
            </a:r>
            <a:endParaRPr sz="898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91599" y="2574707"/>
            <a:ext cx="147982" cy="232470"/>
          </a:xfrm>
          <a:prstGeom prst="rect">
            <a:avLst/>
          </a:prstGeom>
          <a:solidFill>
            <a:srgbClr val="D6D1CA"/>
          </a:solidFill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sz="1436" b="1" spc="-45" dirty="0">
                <a:solidFill>
                  <a:srgbClr val="2E3842"/>
                </a:solidFill>
                <a:latin typeface="Montserrat Medium"/>
                <a:cs typeface="Montserrat Medium"/>
              </a:rPr>
              <a:t>7</a:t>
            </a:r>
            <a:endParaRPr sz="1436" b="1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AEC9887-8FEA-1278-8253-AF50B28E4F95}"/>
              </a:ext>
            </a:extLst>
          </p:cNvPr>
          <p:cNvSpPr txBox="1"/>
          <p:nvPr/>
        </p:nvSpPr>
        <p:spPr>
          <a:xfrm>
            <a:off x="6622475" y="2610320"/>
            <a:ext cx="1606345" cy="921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Cash flows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Structures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Tax profile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Tax efficient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Proactive</a:t>
            </a:r>
            <a:endParaRPr lang="en-AU" sz="1077" dirty="0">
              <a:solidFill>
                <a:srgbClr val="B68150"/>
              </a:solidFill>
              <a:latin typeface="Montserrat Medium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8827D79-86E5-6E3E-9583-4A38B7D01165}"/>
              </a:ext>
            </a:extLst>
          </p:cNvPr>
          <p:cNvSpPr txBox="1"/>
          <p:nvPr/>
        </p:nvSpPr>
        <p:spPr>
          <a:xfrm>
            <a:off x="6801402" y="4028868"/>
            <a:ext cx="1606345" cy="75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Asset protection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Structures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Agreements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Estate planning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6238B7-0A1F-9097-8C1F-D65F8B61025B}"/>
              </a:ext>
            </a:extLst>
          </p:cNvPr>
          <p:cNvSpPr txBox="1"/>
          <p:nvPr/>
        </p:nvSpPr>
        <p:spPr>
          <a:xfrm>
            <a:off x="1722428" y="2673568"/>
            <a:ext cx="2066496" cy="755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Goals &amp; vision for family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Current strategies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Investments &amp; Risk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Estate &amp; insurance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FE7C2F7-98F9-AF34-A519-B3F5AD1B98E2}"/>
              </a:ext>
            </a:extLst>
          </p:cNvPr>
          <p:cNvSpPr txBox="1"/>
          <p:nvPr/>
        </p:nvSpPr>
        <p:spPr>
          <a:xfrm>
            <a:off x="1767831" y="3994299"/>
            <a:ext cx="1606345" cy="589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Risk matrix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Reporting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Advisory boards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252ED1A-A7AE-AC5B-0DA0-CC1CEC1ED53A}"/>
              </a:ext>
            </a:extLst>
          </p:cNvPr>
          <p:cNvSpPr txBox="1"/>
          <p:nvPr/>
        </p:nvSpPr>
        <p:spPr>
          <a:xfrm>
            <a:off x="1771212" y="5320751"/>
            <a:ext cx="1606345" cy="423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Key people &amp; staff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Culture &amp; training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4519465" y="2255912"/>
            <a:ext cx="900140" cy="300694"/>
          </a:xfrm>
          <a:prstGeom prst="rect">
            <a:avLst/>
          </a:prstGeom>
          <a:solidFill>
            <a:srgbClr val="D6D1CA"/>
          </a:solidFill>
        </p:spPr>
        <p:txBody>
          <a:bodyPr vert="horz" wrap="square" lIns="0" tIns="11401" rIns="0" bIns="0" rtlCol="0">
            <a:spAutoFit/>
          </a:bodyPr>
          <a:lstStyle/>
          <a:p>
            <a:pPr marL="11402" algn="ctr">
              <a:spcBef>
                <a:spcPts val="90"/>
              </a:spcBef>
            </a:pPr>
            <a:r>
              <a:rPr lang="en-US" sz="898" dirty="0">
                <a:solidFill>
                  <a:srgbClr val="2E3842"/>
                </a:solidFill>
                <a:latin typeface="Montserrat Medium"/>
                <a:cs typeface="Montserrat Medium"/>
              </a:rPr>
              <a:t>Need to</a:t>
            </a:r>
            <a:r>
              <a:rPr lang="en-US" sz="898" baseline="-32828" dirty="0">
                <a:solidFill>
                  <a:srgbClr val="2E3842"/>
                </a:solidFill>
                <a:latin typeface="Montserrat Medium"/>
                <a:cs typeface="Montserrat Medium"/>
              </a:rPr>
              <a:t> </a:t>
            </a:r>
            <a:r>
              <a:rPr lang="en-US" sz="898" dirty="0">
                <a:solidFill>
                  <a:srgbClr val="2E3842"/>
                </a:solidFill>
                <a:latin typeface="Montserrat Medium"/>
                <a:cs typeface="Montserrat Medium"/>
              </a:rPr>
              <a:t>meet</a:t>
            </a:r>
          </a:p>
          <a:p>
            <a:pPr marL="11402" algn="ctr">
              <a:spcBef>
                <a:spcPts val="90"/>
              </a:spcBef>
            </a:pPr>
            <a:r>
              <a:rPr sz="898" dirty="0">
                <a:solidFill>
                  <a:srgbClr val="2E3842"/>
                </a:solidFill>
                <a:latin typeface="Montserrat Medium"/>
                <a:cs typeface="Montserrat Medium"/>
              </a:rPr>
              <a:t>and</a:t>
            </a:r>
            <a:r>
              <a:rPr sz="898" spc="-9" dirty="0">
                <a:solidFill>
                  <a:srgbClr val="2E3842"/>
                </a:solidFill>
                <a:latin typeface="Montserrat Medium"/>
                <a:cs typeface="Montserrat Medium"/>
              </a:rPr>
              <a:t> screen</a:t>
            </a:r>
            <a:endParaRPr sz="898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681337" y="3569146"/>
            <a:ext cx="575269" cy="300694"/>
          </a:xfrm>
          <a:prstGeom prst="rect">
            <a:avLst/>
          </a:prstGeom>
          <a:solidFill>
            <a:srgbClr val="2E3842"/>
          </a:solidFill>
        </p:spPr>
        <p:txBody>
          <a:bodyPr vert="horz" wrap="square" lIns="0" tIns="11401" rIns="0" bIns="0" rtlCol="0">
            <a:spAutoFit/>
          </a:bodyPr>
          <a:lstStyle/>
          <a:p>
            <a:pPr marL="11402" algn="ctr">
              <a:spcBef>
                <a:spcPts val="90"/>
              </a:spcBef>
            </a:pPr>
            <a:r>
              <a:rPr sz="898" dirty="0">
                <a:solidFill>
                  <a:srgbClr val="D6D1CA"/>
                </a:solidFill>
                <a:latin typeface="Montserrat Medium"/>
                <a:cs typeface="Montserrat Medium"/>
              </a:rPr>
              <a:t>Need</a:t>
            </a:r>
            <a:r>
              <a:rPr sz="898" spc="-27" dirty="0">
                <a:solidFill>
                  <a:srgbClr val="D6D1CA"/>
                </a:solidFill>
                <a:latin typeface="Montserrat Medium"/>
                <a:cs typeface="Montserrat Medium"/>
              </a:rPr>
              <a:t> </a:t>
            </a:r>
            <a:r>
              <a:rPr sz="898" spc="-22" dirty="0">
                <a:solidFill>
                  <a:srgbClr val="D6D1CA"/>
                </a:solidFill>
                <a:latin typeface="Montserrat Medium"/>
                <a:cs typeface="Montserrat Medium"/>
              </a:rPr>
              <a:t>to</a:t>
            </a:r>
            <a:endParaRPr lang="en-US" sz="898" spc="-22" dirty="0">
              <a:solidFill>
                <a:srgbClr val="D6D1CA"/>
              </a:solidFill>
              <a:latin typeface="Montserrat Medium"/>
              <a:cs typeface="Montserrat Medium"/>
            </a:endParaRPr>
          </a:p>
          <a:p>
            <a:pPr marL="11402" algn="ctr">
              <a:spcBef>
                <a:spcPts val="90"/>
              </a:spcBef>
            </a:pPr>
            <a:r>
              <a:rPr lang="en-AU" sz="898" spc="-76" dirty="0">
                <a:solidFill>
                  <a:srgbClr val="D6D1CA"/>
                </a:solidFill>
                <a:latin typeface="Montserrat Medium"/>
                <a:cs typeface="Montserrat Medium"/>
              </a:rPr>
              <a:t>change</a:t>
            </a:r>
            <a:endParaRPr lang="en-AU" sz="898" dirty="0">
              <a:solidFill>
                <a:srgbClr val="D6D1CA"/>
              </a:solidFill>
              <a:latin typeface="Montserrat Medium"/>
              <a:cs typeface="Montserrat Medium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07972" y="3206844"/>
            <a:ext cx="121997" cy="232470"/>
          </a:xfrm>
          <a:prstGeom prst="rect">
            <a:avLst/>
          </a:prstGeom>
          <a:solidFill>
            <a:srgbClr val="B68150"/>
          </a:solidFill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sz="1436" b="1" spc="-45" dirty="0">
                <a:solidFill>
                  <a:srgbClr val="D6D1CA"/>
                </a:solidFill>
                <a:latin typeface="Montserrat Medium"/>
                <a:cs typeface="Montserrat Medium"/>
              </a:rPr>
              <a:t>5</a:t>
            </a:r>
            <a:endParaRPr sz="1436" b="1" dirty="0">
              <a:solidFill>
                <a:srgbClr val="D6D1CA"/>
              </a:solidFill>
              <a:latin typeface="Montserrat Medium"/>
              <a:cs typeface="Montserrat Medium"/>
            </a:endParaRPr>
          </a:p>
        </p:txBody>
      </p:sp>
      <p:sp>
        <p:nvSpPr>
          <p:cNvPr id="4" name="object 36">
            <a:extLst>
              <a:ext uri="{FF2B5EF4-FFF2-40B4-BE49-F238E27FC236}">
                <a16:creationId xmlns:a16="http://schemas.microsoft.com/office/drawing/2014/main" id="{30406F2B-9034-9E4A-0A55-F54EE3266514}"/>
              </a:ext>
            </a:extLst>
          </p:cNvPr>
          <p:cNvSpPr txBox="1"/>
          <p:nvPr/>
        </p:nvSpPr>
        <p:spPr>
          <a:xfrm>
            <a:off x="4879624" y="1962270"/>
            <a:ext cx="253618" cy="232470"/>
          </a:xfrm>
          <a:prstGeom prst="rect">
            <a:avLst/>
          </a:prstGeom>
          <a:noFill/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lang="en-US" sz="1436" b="1" spc="-45" dirty="0">
                <a:solidFill>
                  <a:srgbClr val="2E3842"/>
                </a:solidFill>
                <a:latin typeface="Montserrat Medium"/>
                <a:cs typeface="Montserrat Medium"/>
              </a:rPr>
              <a:t>10</a:t>
            </a:r>
            <a:endParaRPr sz="1436" b="1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83E677-9B9D-0D01-40E0-0757BA30DBAB}"/>
              </a:ext>
            </a:extLst>
          </p:cNvPr>
          <p:cNvSpPr txBox="1"/>
          <p:nvPr/>
        </p:nvSpPr>
        <p:spPr>
          <a:xfrm>
            <a:off x="4211534" y="6184055"/>
            <a:ext cx="3007235" cy="589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Access to different forms of capital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Investor relations</a:t>
            </a:r>
          </a:p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Day to day banking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4927C9-70C8-E36E-6197-CE9E9E53DBAC}"/>
              </a:ext>
            </a:extLst>
          </p:cNvPr>
          <p:cNvSpPr txBox="1"/>
          <p:nvPr/>
        </p:nvSpPr>
        <p:spPr>
          <a:xfrm>
            <a:off x="6298642" y="5279305"/>
            <a:ext cx="3007235" cy="258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7" dirty="0">
                <a:solidFill>
                  <a:srgbClr val="B68150"/>
                </a:solidFill>
                <a:latin typeface="Montserrat Medium" pitchFamily="2" charset="0"/>
              </a:rPr>
              <a:t>- Plan &amp; design for growth &amp; exit</a:t>
            </a:r>
          </a:p>
        </p:txBody>
      </p:sp>
      <p:sp>
        <p:nvSpPr>
          <p:cNvPr id="7" name="object 37">
            <a:extLst>
              <a:ext uri="{FF2B5EF4-FFF2-40B4-BE49-F238E27FC236}">
                <a16:creationId xmlns:a16="http://schemas.microsoft.com/office/drawing/2014/main" id="{C2A5021D-20D6-2EBA-C847-9D19F3479218}"/>
              </a:ext>
            </a:extLst>
          </p:cNvPr>
          <p:cNvSpPr txBox="1"/>
          <p:nvPr/>
        </p:nvSpPr>
        <p:spPr>
          <a:xfrm>
            <a:off x="4900267" y="4433384"/>
            <a:ext cx="121997" cy="232470"/>
          </a:xfrm>
          <a:prstGeom prst="rect">
            <a:avLst/>
          </a:prstGeom>
          <a:solidFill>
            <a:srgbClr val="B68150"/>
          </a:solidFill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sz="1436" b="1" spc="-45" dirty="0">
                <a:solidFill>
                  <a:srgbClr val="D6D1CA"/>
                </a:solidFill>
                <a:latin typeface="Montserrat Medium"/>
                <a:cs typeface="Montserrat Medium"/>
              </a:rPr>
              <a:t>5</a:t>
            </a:r>
            <a:endParaRPr sz="1436" b="1" dirty="0">
              <a:solidFill>
                <a:srgbClr val="D6D1CA"/>
              </a:solidFill>
              <a:latin typeface="Montserrat Medium"/>
              <a:cs typeface="Montserrat Medium"/>
            </a:endParaRPr>
          </a:p>
        </p:txBody>
      </p:sp>
      <p:sp>
        <p:nvSpPr>
          <p:cNvPr id="8" name="object 36">
            <a:extLst>
              <a:ext uri="{FF2B5EF4-FFF2-40B4-BE49-F238E27FC236}">
                <a16:creationId xmlns:a16="http://schemas.microsoft.com/office/drawing/2014/main" id="{7388FA3A-0D48-C1F8-45DC-BE896DA9764E}"/>
              </a:ext>
            </a:extLst>
          </p:cNvPr>
          <p:cNvSpPr txBox="1"/>
          <p:nvPr/>
        </p:nvSpPr>
        <p:spPr>
          <a:xfrm>
            <a:off x="4894981" y="5107409"/>
            <a:ext cx="147982" cy="232470"/>
          </a:xfrm>
          <a:prstGeom prst="rect">
            <a:avLst/>
          </a:prstGeom>
          <a:solidFill>
            <a:srgbClr val="D6D1CA"/>
          </a:solidFill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sz="1436" b="1" spc="-45" dirty="0">
                <a:solidFill>
                  <a:srgbClr val="2E3842"/>
                </a:solidFill>
                <a:latin typeface="Montserrat Medium"/>
                <a:cs typeface="Montserrat Medium"/>
              </a:rPr>
              <a:t>7</a:t>
            </a:r>
            <a:endParaRPr sz="1436" b="1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  <p:sp>
        <p:nvSpPr>
          <p:cNvPr id="10" name="object 36">
            <a:extLst>
              <a:ext uri="{FF2B5EF4-FFF2-40B4-BE49-F238E27FC236}">
                <a16:creationId xmlns:a16="http://schemas.microsoft.com/office/drawing/2014/main" id="{9165C3F9-9F54-4A75-77FE-E1CEDC345066}"/>
              </a:ext>
            </a:extLst>
          </p:cNvPr>
          <p:cNvSpPr txBox="1"/>
          <p:nvPr/>
        </p:nvSpPr>
        <p:spPr>
          <a:xfrm>
            <a:off x="4867120" y="5689004"/>
            <a:ext cx="253618" cy="232470"/>
          </a:xfrm>
          <a:prstGeom prst="rect">
            <a:avLst/>
          </a:prstGeom>
          <a:noFill/>
        </p:spPr>
        <p:txBody>
          <a:bodyPr vert="horz" wrap="square" lIns="0" tIns="11401" rIns="0" bIns="0" rtlCol="0">
            <a:spAutoFit/>
          </a:bodyPr>
          <a:lstStyle/>
          <a:p>
            <a:pPr marL="11402">
              <a:spcBef>
                <a:spcPts val="90"/>
              </a:spcBef>
            </a:pPr>
            <a:r>
              <a:rPr lang="en-US" sz="1436" b="1" spc="-45" dirty="0">
                <a:solidFill>
                  <a:srgbClr val="2E3842"/>
                </a:solidFill>
                <a:latin typeface="Montserrat Medium"/>
                <a:cs typeface="Montserrat Medium"/>
              </a:rPr>
              <a:t>10</a:t>
            </a:r>
            <a:endParaRPr sz="1436" b="1" dirty="0">
              <a:solidFill>
                <a:srgbClr val="2E3842"/>
              </a:solidFill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C85D7FB-3F6D-4EC6-ABD4-9B76D1F0B91C}"/>
</file>

<file path=customXml/itemProps2.xml><?xml version="1.0" encoding="utf-8"?>
<ds:datastoreItem xmlns:ds="http://schemas.openxmlformats.org/officeDocument/2006/customXml" ds:itemID="{A9E9FCBD-D54C-40B3-BE1F-CB24C078C8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CD09D2-F481-4275-9226-3B3C31BBD5D8}">
  <ds:schemaRefs>
    <ds:schemaRef ds:uri="http://schemas.microsoft.com/office/2006/metadata/properties"/>
    <ds:schemaRef ds:uri="http://purl.org/dc/elements/1.1/"/>
    <ds:schemaRef ds:uri="754c8679-8c3b-4cb4-ba22-a8d7dbdfdbb4"/>
    <ds:schemaRef ds:uri="http://schemas.microsoft.com/office/infopath/2007/PartnerControls"/>
    <ds:schemaRef ds:uri="http://schemas.microsoft.com/office/2006/documentManagement/types"/>
    <ds:schemaRef ds:uri="http://purl.org/dc/dcmitype/"/>
    <ds:schemaRef ds:uri="f3b6e03b-ad32-48bd-b642-fb933687addb"/>
    <ds:schemaRef ds:uri="http://purl.org/dc/terms/"/>
    <ds:schemaRef ds:uri="http://schemas.openxmlformats.org/package/2006/metadata/core-properties"/>
    <ds:schemaRef ds:uri="6e81a57f-e398-47b6-98fd-f6700c6fb7f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129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Best of Breed Team  ‘Assessing Skills and Competencies'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of Breed Team Assessing A4</dc:title>
  <cp:lastModifiedBy>Leanne Manning</cp:lastModifiedBy>
  <cp:revision>1</cp:revision>
  <cp:lastPrinted>2024-01-25T00:43:59Z</cp:lastPrinted>
  <dcterms:created xsi:type="dcterms:W3CDTF">2024-01-24T00:18:10Z</dcterms:created>
  <dcterms:modified xsi:type="dcterms:W3CDTF">2024-01-25T01:14:45Z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2024-01-22T00:00:00Z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2024-01-24T00:00:00Z</vt:filetime>
  </property>
  <property fmtid="{D5CDD505-2E9C-101B-9397-08002B2CF9AE}" pid="5" name="Producer">
    <vt:lpwstr>Adobe PDF library 16.07</vt:lpwstr>
  </property>
  <property fmtid="{D5CDD505-2E9C-101B-9397-08002B2CF9AE}" pid="6" name="ContentTypeId">
    <vt:lpwstr>0x0101000D1501204E0E8546970714FFE872A97A</vt:lpwstr>
  </property>
  <property fmtid="{D5CDD505-2E9C-101B-9397-08002B2CF9AE}" pid="7" name="MediaServiceImageTags">
    <vt:lpwstr/>
  </property>
</Properties>
</file>