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sldIdLst>
    <p:sldId id="300" r:id="rId6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73"/>
  </p:normalViewPr>
  <p:slideViewPr>
    <p:cSldViewPr>
      <p:cViewPr varScale="1">
        <p:scale>
          <a:sx n="95" d="100"/>
          <a:sy n="95" d="100"/>
        </p:scale>
        <p:origin x="136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339344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BA5AD-F73A-5D99-F7FD-199BCFE5A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700" y="882650"/>
            <a:ext cx="5856184" cy="430887"/>
          </a:xfrm>
        </p:spPr>
        <p:txBody>
          <a:bodyPr/>
          <a:lstStyle/>
          <a:p>
            <a:r>
              <a:rPr lang="en-NL" dirty="0">
                <a:latin typeface="Montserrat" pitchFamily="2" charset="77"/>
              </a:rPr>
              <a:t>Innocence to Integration </a:t>
            </a:r>
          </a:p>
        </p:txBody>
      </p:sp>
      <p:pic>
        <p:nvPicPr>
          <p:cNvPr id="17" name="Picture 16" descr="A diagram of a diagram&#10;&#10;Description automatically generated">
            <a:extLst>
              <a:ext uri="{FF2B5EF4-FFF2-40B4-BE49-F238E27FC236}">
                <a16:creationId xmlns:a16="http://schemas.microsoft.com/office/drawing/2014/main" id="{A875EEA5-FD74-F954-83F8-F9D4DA622B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700" y="1644650"/>
            <a:ext cx="8957757" cy="534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082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f6f0f7e559a15bda7b32c4fb2fc7fdac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10569be1bda2ec5a47effc30eb186f5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c571dcd68f504901106bdc9b47a6c684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916f98b719463c51256e1fbc4e8967e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510D6F-8DBE-4600-9BBC-B8650EA34F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A7E0A2-AF92-4BC9-90CF-904A361E4F1A}">
  <ds:schemaRefs>
    <ds:schemaRef ds:uri="http://schemas.microsoft.com/office/2006/metadata/properties"/>
    <ds:schemaRef ds:uri="http://schemas.microsoft.com/office/infopath/2007/PartnerControls"/>
    <ds:schemaRef ds:uri="f3b6e03b-ad32-48bd-b642-fb933687addb"/>
    <ds:schemaRef ds:uri="754c8679-8c3b-4cb4-ba22-a8d7dbdfdbb4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FA9CC522-D121-404D-8F8F-41ED9B4F832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BD30150-2286-4B50-8BB5-9402E479A4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3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Montserrat</vt:lpstr>
      <vt:lpstr>Verdana</vt:lpstr>
      <vt:lpstr>Office Theme</vt:lpstr>
      <vt:lpstr>Innocence to Integration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Asset Protection</dc:title>
  <dc:creator>Leanne Manning</dc:creator>
  <cp:lastModifiedBy>Leanne Manning</cp:lastModifiedBy>
  <cp:revision>17</cp:revision>
  <dcterms:created xsi:type="dcterms:W3CDTF">2022-11-03T23:37:05Z</dcterms:created>
  <dcterms:modified xsi:type="dcterms:W3CDTF">2024-10-25T06:03:28Z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2022-08-16T00:00:00Z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