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</p:sldIdLst>
  <p:sldSz cx="10691813" cy="7235825"/>
  <p:notesSz cx="9906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3039" userDrawn="1">
          <p15:clr>
            <a:srgbClr val="A4A3A4"/>
          </p15:clr>
        </p15:guide>
        <p15:guide id="2" pos="233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CBC6"/>
    <a:srgbClr val="535264"/>
    <a:srgbClr val="5E5E5E"/>
    <a:srgbClr val="275983"/>
    <a:srgbClr val="EEE1DB"/>
    <a:srgbClr val="B68150"/>
    <a:srgbClr val="C38814"/>
    <a:srgbClr val="E4A161"/>
    <a:srgbClr val="8E86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842F38-1133-4CD9-A407-37CB972BD7A6}" v="4" dt="2023-03-09T06:26:54.644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67"/>
  </p:normalViewPr>
  <p:slideViewPr>
    <p:cSldViewPr>
      <p:cViewPr varScale="1">
        <p:scale>
          <a:sx n="103" d="100"/>
          <a:sy n="103" d="100"/>
        </p:scale>
        <p:origin x="184" y="208"/>
      </p:cViewPr>
      <p:guideLst>
        <p:guide orient="horz" pos="3039"/>
        <p:guide pos="233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1886" y="2243106"/>
            <a:ext cx="9088041" cy="3616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50" b="0" i="0">
                <a:solidFill>
                  <a:srgbClr val="2D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3772" y="4052062"/>
            <a:ext cx="748426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3/21/24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50" b="0" i="0">
                <a:solidFill>
                  <a:srgbClr val="2D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3/21/24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50" b="0" i="0">
                <a:solidFill>
                  <a:srgbClr val="2D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590" y="1664240"/>
            <a:ext cx="465093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6284" y="1664240"/>
            <a:ext cx="465093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3/21/24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50" b="0" i="0">
                <a:solidFill>
                  <a:srgbClr val="2D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3/21/24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3/21/24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87877" y="900097"/>
            <a:ext cx="2366592" cy="3616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50" b="0" i="0">
                <a:solidFill>
                  <a:srgbClr val="2D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591" y="1664240"/>
            <a:ext cx="962263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217" y="6729317"/>
            <a:ext cx="34213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591" y="6729317"/>
            <a:ext cx="245911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3/21/24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8105" y="6729317"/>
            <a:ext cx="245911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9761" y="6690250"/>
            <a:ext cx="55880" cy="11413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spcBef>
                <a:spcPts val="110"/>
              </a:spcBef>
            </a:pPr>
            <a:r>
              <a:rPr sz="650" dirty="0">
                <a:solidFill>
                  <a:srgbClr val="B68150"/>
                </a:solidFill>
                <a:latin typeface="Montserrat"/>
                <a:cs typeface="Montserrat"/>
              </a:rPr>
              <a:t>1</a:t>
            </a:r>
            <a:endParaRPr sz="650">
              <a:latin typeface="Montserrat"/>
              <a:cs typeface="Montserrat"/>
            </a:endParaRPr>
          </a:p>
        </p:txBody>
      </p:sp>
      <p:sp>
        <p:nvSpPr>
          <p:cNvPr id="9" name="object 9"/>
          <p:cNvSpPr/>
          <p:nvPr/>
        </p:nvSpPr>
        <p:spPr>
          <a:xfrm flipV="1">
            <a:off x="9841706" y="752793"/>
            <a:ext cx="850107" cy="45719"/>
          </a:xfrm>
          <a:custGeom>
            <a:avLst/>
            <a:gdLst/>
            <a:ahLst/>
            <a:cxnLst/>
            <a:rect l="l" t="t" r="r" b="b"/>
            <a:pathLst>
              <a:path w="422909">
                <a:moveTo>
                  <a:pt x="0" y="0"/>
                </a:moveTo>
                <a:lnTo>
                  <a:pt x="422363" y="0"/>
                </a:lnTo>
              </a:path>
            </a:pathLst>
          </a:custGeom>
          <a:ln w="12700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8951002" y="641618"/>
            <a:ext cx="747395" cy="27764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spcBef>
                <a:spcPts val="125"/>
              </a:spcBef>
            </a:pPr>
            <a:r>
              <a:rPr sz="1700" b="1" dirty="0">
                <a:latin typeface="Montserrat SemiBold"/>
                <a:cs typeface="Montserrat SemiBold"/>
              </a:rPr>
              <a:t>S</a:t>
            </a:r>
            <a:r>
              <a:rPr sz="1700" b="1" spc="484" dirty="0">
                <a:latin typeface="Montserrat SemiBold"/>
                <a:cs typeface="Montserrat SemiBold"/>
              </a:rPr>
              <a:t> </a:t>
            </a:r>
            <a:r>
              <a:rPr sz="1700" b="1" dirty="0">
                <a:latin typeface="Montserrat SemiBold"/>
                <a:cs typeface="Montserrat SemiBold"/>
              </a:rPr>
              <a:t>A</a:t>
            </a:r>
            <a:r>
              <a:rPr sz="1700" b="1" spc="484" dirty="0">
                <a:latin typeface="Montserrat SemiBold"/>
                <a:cs typeface="Montserrat SemiBold"/>
              </a:rPr>
              <a:t> </a:t>
            </a:r>
            <a:r>
              <a:rPr sz="1700" b="1" spc="-60" dirty="0">
                <a:latin typeface="Montserrat SemiBold"/>
                <a:cs typeface="Montserrat SemiBold"/>
              </a:rPr>
              <a:t>N</a:t>
            </a:r>
            <a:endParaRPr sz="1700">
              <a:latin typeface="Montserrat SemiBold"/>
              <a:cs typeface="Montserrat SemiBold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1102975" y="838391"/>
            <a:ext cx="2366592" cy="37446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/>
              <a:t>My</a:t>
            </a:r>
            <a:r>
              <a:rPr spc="-10" dirty="0"/>
              <a:t> </a:t>
            </a:r>
            <a:r>
              <a:rPr lang="en-AU" spc="-10" dirty="0"/>
              <a:t>I</a:t>
            </a:r>
            <a:r>
              <a:rPr dirty="0"/>
              <a:t>deal</a:t>
            </a:r>
            <a:r>
              <a:rPr spc="15" dirty="0"/>
              <a:t> </a:t>
            </a:r>
            <a:r>
              <a:rPr lang="en-AU" spc="-20" dirty="0"/>
              <a:t>W</a:t>
            </a:r>
            <a:r>
              <a:rPr spc="-20" dirty="0"/>
              <a:t>eek</a:t>
            </a:r>
          </a:p>
        </p:txBody>
      </p:sp>
      <p:sp>
        <p:nvSpPr>
          <p:cNvPr id="29" name="object 9">
            <a:extLst>
              <a:ext uri="{FF2B5EF4-FFF2-40B4-BE49-F238E27FC236}">
                <a16:creationId xmlns:a16="http://schemas.microsoft.com/office/drawing/2014/main" id="{90F197DD-5CB1-662C-F510-631A71643F47}"/>
              </a:ext>
            </a:extLst>
          </p:cNvPr>
          <p:cNvSpPr/>
          <p:nvPr/>
        </p:nvSpPr>
        <p:spPr>
          <a:xfrm flipV="1">
            <a:off x="0" y="752793"/>
            <a:ext cx="8875375" cy="45719"/>
          </a:xfrm>
          <a:custGeom>
            <a:avLst/>
            <a:gdLst/>
            <a:ahLst/>
            <a:cxnLst/>
            <a:rect l="l" t="t" r="r" b="b"/>
            <a:pathLst>
              <a:path w="422909">
                <a:moveTo>
                  <a:pt x="0" y="0"/>
                </a:moveTo>
                <a:lnTo>
                  <a:pt x="422363" y="0"/>
                </a:lnTo>
              </a:path>
            </a:pathLst>
          </a:custGeom>
          <a:ln w="12700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9">
            <a:extLst>
              <a:ext uri="{FF2B5EF4-FFF2-40B4-BE49-F238E27FC236}">
                <a16:creationId xmlns:a16="http://schemas.microsoft.com/office/drawing/2014/main" id="{9D6EEAA7-1D79-E6E5-EAF8-A62D0ECE4CA1}"/>
              </a:ext>
            </a:extLst>
          </p:cNvPr>
          <p:cNvSpPr/>
          <p:nvPr/>
        </p:nvSpPr>
        <p:spPr>
          <a:xfrm rot="5400000">
            <a:off x="-2180164" y="4233173"/>
            <a:ext cx="5959586" cy="45719"/>
          </a:xfrm>
          <a:custGeom>
            <a:avLst/>
            <a:gdLst/>
            <a:ahLst/>
            <a:cxnLst/>
            <a:rect l="l" t="t" r="r" b="b"/>
            <a:pathLst>
              <a:path w="422909">
                <a:moveTo>
                  <a:pt x="0" y="0"/>
                </a:moveTo>
                <a:lnTo>
                  <a:pt x="422363" y="0"/>
                </a:lnTo>
              </a:path>
            </a:pathLst>
          </a:custGeom>
          <a:ln w="12700">
            <a:solidFill>
              <a:srgbClr val="B6815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9">
            <a:extLst>
              <a:ext uri="{FF2B5EF4-FFF2-40B4-BE49-F238E27FC236}">
                <a16:creationId xmlns:a16="http://schemas.microsoft.com/office/drawing/2014/main" id="{89CC9967-0208-66A6-6447-18BD0ADFC96A}"/>
              </a:ext>
            </a:extLst>
          </p:cNvPr>
          <p:cNvSpPr/>
          <p:nvPr/>
        </p:nvSpPr>
        <p:spPr>
          <a:xfrm>
            <a:off x="1" y="1152842"/>
            <a:ext cx="717997" cy="45719"/>
          </a:xfrm>
          <a:custGeom>
            <a:avLst/>
            <a:gdLst/>
            <a:ahLst/>
            <a:cxnLst/>
            <a:rect l="l" t="t" r="r" b="b"/>
            <a:pathLst>
              <a:path w="422909">
                <a:moveTo>
                  <a:pt x="0" y="0"/>
                </a:moveTo>
                <a:lnTo>
                  <a:pt x="422363" y="0"/>
                </a:lnTo>
              </a:path>
            </a:pathLst>
          </a:custGeom>
          <a:ln w="12700">
            <a:solidFill>
              <a:srgbClr val="B6815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Flowchart: Connector 31">
            <a:extLst>
              <a:ext uri="{FF2B5EF4-FFF2-40B4-BE49-F238E27FC236}">
                <a16:creationId xmlns:a16="http://schemas.microsoft.com/office/drawing/2014/main" id="{585E1CC7-9212-304C-979D-80DB0DCAD833}"/>
              </a:ext>
            </a:extLst>
          </p:cNvPr>
          <p:cNvSpPr/>
          <p:nvPr/>
        </p:nvSpPr>
        <p:spPr>
          <a:xfrm rot="10800000" flipV="1">
            <a:off x="730983" y="1134728"/>
            <a:ext cx="154657" cy="141511"/>
          </a:xfrm>
          <a:prstGeom prst="flowChartConnector">
            <a:avLst/>
          </a:prstGeom>
          <a:noFill/>
          <a:ln>
            <a:solidFill>
              <a:srgbClr val="B681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7B45CCF-0B0A-634D-22D8-DB60AA5BA6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974" y="1403485"/>
            <a:ext cx="8759077" cy="562791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20" ma:contentTypeDescription="Create a new document." ma:contentTypeScope="" ma:versionID="c571dcd68f504901106bdc9b47a6c684">
  <xsd:schema xmlns:xsd="http://www.w3.org/2001/XMLSchema" xmlns:xs="http://www.w3.org/2001/XMLSchema" xmlns:p="http://schemas.microsoft.com/office/2006/metadata/properties" xmlns:ns1="http://schemas.microsoft.com/sharepoint/v3" xmlns:ns2="754c8679-8c3b-4cb4-ba22-a8d7dbdfdbb4" xmlns:ns3="6e81a57f-e398-47b6-98fd-f6700c6fb7fe" xmlns:ns4="f3b6e03b-ad32-48bd-b642-fb933687addb" targetNamespace="http://schemas.microsoft.com/office/2006/metadata/properties" ma:root="true" ma:fieldsID="916f98b719463c51256e1fbc4e8967e7" ns1:_="" ns2:_="" ns3:_="" ns4:_="">
    <xsd:import namespace="http://schemas.microsoft.com/sharepoint/v3"/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3b6e03b-ad32-48bd-b642-fb933687addb" xsi:nil="true"/>
    <lcf76f155ced4ddcb4097134ff3c332f xmlns="754c8679-8c3b-4cb4-ba22-a8d7dbdfdbb4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E810CC4-720E-4477-BC65-7267EDADE7A4}"/>
</file>

<file path=customXml/itemProps2.xml><?xml version="1.0" encoding="utf-8"?>
<ds:datastoreItem xmlns:ds="http://schemas.openxmlformats.org/officeDocument/2006/customXml" ds:itemID="{61EADB60-92DB-4AB7-8918-5F9DEE683388}">
  <ds:schemaRefs>
    <ds:schemaRef ds:uri="http://schemas.microsoft.com/office/2006/metadata/properties"/>
    <ds:schemaRef ds:uri="http://schemas.microsoft.com/office/infopath/2007/PartnerControls"/>
    <ds:schemaRef ds:uri="f3b6e03b-ad32-48bd-b642-fb933687addb"/>
    <ds:schemaRef ds:uri="754c8679-8c3b-4cb4-ba22-a8d7dbdfdbb4"/>
  </ds:schemaRefs>
</ds:datastoreItem>
</file>

<file path=customXml/itemProps3.xml><?xml version="1.0" encoding="utf-8"?>
<ds:datastoreItem xmlns:ds="http://schemas.openxmlformats.org/officeDocument/2006/customXml" ds:itemID="{D8A99DE9-C8DD-480A-B805-3DB544B76AE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</TotalTime>
  <Words>9</Words>
  <Application>Microsoft Macintosh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Montserrat</vt:lpstr>
      <vt:lpstr>Montserrat Medium</vt:lpstr>
      <vt:lpstr>Montserrat SemiBold</vt:lpstr>
      <vt:lpstr>Office Theme</vt:lpstr>
      <vt:lpstr>My Ideal Week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Structure Diagram</dc:title>
  <dc:creator>Leanne Manning</dc:creator>
  <cp:lastModifiedBy>Microsoft Office User</cp:lastModifiedBy>
  <cp:revision>4</cp:revision>
  <dcterms:created xsi:type="dcterms:W3CDTF">2022-11-10T05:23:56Z</dcterms:created>
  <dcterms:modified xsi:type="dcterms:W3CDTF">2024-03-21T02:51:59Z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0x0101000D1501204E0E8546970714FFE872A97A</vt:lpwstr>
  </property>
  <property fmtid="{D5CDD505-2E9C-101B-9397-08002B2CF9AE}" pid="3" name="Created">
    <vt:filetime>2022-08-20T00:00:00Z</vt:filetime>
  </property>
  <property fmtid="{D5CDD505-2E9C-101B-9397-08002B2CF9AE}" pid="4" name="Creator">
    <vt:lpwstr>Acrobat PDFMaker 22 for PowerPoint</vt:lpwstr>
  </property>
  <property fmtid="{D5CDD505-2E9C-101B-9397-08002B2CF9AE}" pid="5" name="LastSaved">
    <vt:filetime>2022-11-10T00:00:00Z</vt:filetime>
  </property>
  <property fmtid="{D5CDD505-2E9C-101B-9397-08002B2CF9AE}" pid="6" name="Producer">
    <vt:lpwstr>Adobe PDF Library 22.2.223</vt:lpwstr>
  </property>
  <property fmtid="{D5CDD505-2E9C-101B-9397-08002B2CF9AE}" pid="7" name="MediaServiceImageTags">
    <vt:lpwstr/>
  </property>
</Properties>
</file>