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6" r:id="rId5"/>
    <p:sldMasterId id="2147483668" r:id="rId6"/>
    <p:sldMasterId id="2147483678" r:id="rId7"/>
    <p:sldMasterId id="2147483679" r:id="rId8"/>
    <p:sldMasterId id="2147483681" r:id="rId9"/>
  </p:sldMasterIdLst>
  <p:notesMasterIdLst>
    <p:notesMasterId r:id="rId30"/>
  </p:notesMasterIdLst>
  <p:sldIdLst>
    <p:sldId id="4484" r:id="rId10"/>
    <p:sldId id="256" r:id="rId11"/>
    <p:sldId id="4490" r:id="rId12"/>
    <p:sldId id="257" r:id="rId13"/>
    <p:sldId id="258" r:id="rId14"/>
    <p:sldId id="259" r:id="rId15"/>
    <p:sldId id="260" r:id="rId16"/>
    <p:sldId id="261" r:id="rId17"/>
    <p:sldId id="264" r:id="rId18"/>
    <p:sldId id="4475" r:id="rId19"/>
    <p:sldId id="265" r:id="rId20"/>
    <p:sldId id="266" r:id="rId21"/>
    <p:sldId id="4476" r:id="rId22"/>
    <p:sldId id="262" r:id="rId23"/>
    <p:sldId id="4478" r:id="rId24"/>
    <p:sldId id="4485" r:id="rId25"/>
    <p:sldId id="4480" r:id="rId26"/>
    <p:sldId id="4487" r:id="rId27"/>
    <p:sldId id="4488" r:id="rId28"/>
    <p:sldId id="4489" r:id="rId29"/>
  </p:sldIdLst>
  <p:sldSz cx="10693400" cy="7556500"/>
  <p:notesSz cx="9774238" cy="6724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842"/>
    <a:srgbClr val="C2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CE5C9-45B4-4B2D-9A0A-0D74F1D21098}" v="33" dt="2024-10-15T23:49:02.5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>
      <p:cViewPr varScale="1">
        <p:scale>
          <a:sx n="82" d="100"/>
          <a:sy n="82" d="100"/>
        </p:scale>
        <p:origin x="107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Manning" userId="730c7ce9-f6b4-453e-88a2-34d7f1a5ff9e" providerId="ADAL" clId="{9DCCE5C9-45B4-4B2D-9A0A-0D74F1D21098}"/>
    <pc:docChg chg="undo redo custSel addSld delSld modSld sldOrd addMainMaster modNotesMaster">
      <pc:chgData name="Leanne Manning" userId="730c7ce9-f6b4-453e-88a2-34d7f1a5ff9e" providerId="ADAL" clId="{9DCCE5C9-45B4-4B2D-9A0A-0D74F1D21098}" dt="2024-10-15T23:49:02.576" v="367"/>
      <pc:docMkLst>
        <pc:docMk/>
      </pc:docMkLst>
      <pc:sldChg chg="modSp mod">
        <pc:chgData name="Leanne Manning" userId="730c7ce9-f6b4-453e-88a2-34d7f1a5ff9e" providerId="ADAL" clId="{9DCCE5C9-45B4-4B2D-9A0A-0D74F1D21098}" dt="2024-10-15T05:18:26.870" v="63" actId="1076"/>
        <pc:sldMkLst>
          <pc:docMk/>
          <pc:sldMk cId="0" sldId="256"/>
        </pc:sldMkLst>
        <pc:spChg chg="mod">
          <ac:chgData name="Leanne Manning" userId="730c7ce9-f6b4-453e-88a2-34d7f1a5ff9e" providerId="ADAL" clId="{9DCCE5C9-45B4-4B2D-9A0A-0D74F1D21098}" dt="2024-10-15T05:18:26.870" v="63" actId="1076"/>
          <ac:spMkLst>
            <pc:docMk/>
            <pc:sldMk cId="0" sldId="256"/>
            <ac:spMk id="16" creationId="{EA576995-140D-9167-FF7E-80D5EDAFE9CF}"/>
          </ac:spMkLst>
        </pc:spChg>
        <pc:picChg chg="mod">
          <ac:chgData name="Leanne Manning" userId="730c7ce9-f6b4-453e-88a2-34d7f1a5ff9e" providerId="ADAL" clId="{9DCCE5C9-45B4-4B2D-9A0A-0D74F1D21098}" dt="2024-10-15T05:18:10.158" v="59" actId="1076"/>
          <ac:picMkLst>
            <pc:docMk/>
            <pc:sldMk cId="0" sldId="256"/>
            <ac:picMk id="12" creationId="{D7BBCFC4-C5C0-4520-0F01-F9FB0208158B}"/>
          </ac:picMkLst>
        </pc:picChg>
      </pc:sldChg>
      <pc:sldChg chg="addSp delSp modSp new mod">
        <pc:chgData name="Leanne Manning" userId="730c7ce9-f6b4-453e-88a2-34d7f1a5ff9e" providerId="ADAL" clId="{9DCCE5C9-45B4-4B2D-9A0A-0D74F1D21098}" dt="2024-10-15T05:58:43.850" v="261" actId="207"/>
        <pc:sldMkLst>
          <pc:docMk/>
          <pc:sldMk cId="2371904111" sldId="257"/>
        </pc:sldMkLst>
        <pc:spChg chg="del">
          <ac:chgData name="Leanne Manning" userId="730c7ce9-f6b4-453e-88a2-34d7f1a5ff9e" providerId="ADAL" clId="{9DCCE5C9-45B4-4B2D-9A0A-0D74F1D21098}" dt="2024-10-15T05:05:32.415" v="1" actId="478"/>
          <ac:spMkLst>
            <pc:docMk/>
            <pc:sldMk cId="2371904111" sldId="257"/>
            <ac:spMk id="2" creationId="{B2E65D43-65F7-B5D6-FAAA-096F22B7F16D}"/>
          </ac:spMkLst>
        </pc:spChg>
        <pc:spChg chg="del">
          <ac:chgData name="Leanne Manning" userId="730c7ce9-f6b4-453e-88a2-34d7f1a5ff9e" providerId="ADAL" clId="{9DCCE5C9-45B4-4B2D-9A0A-0D74F1D21098}" dt="2024-10-15T05:05:39.898" v="2" actId="478"/>
          <ac:spMkLst>
            <pc:docMk/>
            <pc:sldMk cId="2371904111" sldId="257"/>
            <ac:spMk id="3" creationId="{4B6347B5-FBBC-4BD1-A57B-DFB07F6C346F}"/>
          </ac:spMkLst>
        </pc:spChg>
        <pc:spChg chg="add del mod">
          <ac:chgData name="Leanne Manning" userId="730c7ce9-f6b4-453e-88a2-34d7f1a5ff9e" providerId="ADAL" clId="{9DCCE5C9-45B4-4B2D-9A0A-0D74F1D21098}" dt="2024-10-15T05:06:50.363" v="7" actId="478"/>
          <ac:spMkLst>
            <pc:docMk/>
            <pc:sldMk cId="2371904111" sldId="257"/>
            <ac:spMk id="5" creationId="{0EEF0CC9-3767-7EF2-26C9-7B77DF042818}"/>
          </ac:spMkLst>
        </pc:spChg>
        <pc:spChg chg="add mod">
          <ac:chgData name="Leanne Manning" userId="730c7ce9-f6b4-453e-88a2-34d7f1a5ff9e" providerId="ADAL" clId="{9DCCE5C9-45B4-4B2D-9A0A-0D74F1D21098}" dt="2024-10-15T05:58:43.850" v="261" actId="207"/>
          <ac:spMkLst>
            <pc:docMk/>
            <pc:sldMk cId="2371904111" sldId="257"/>
            <ac:spMk id="7" creationId="{145B494A-6DE9-8F57-F1C7-AD50EFFD3F10}"/>
          </ac:spMkLst>
        </pc:spChg>
        <pc:spChg chg="add del mod">
          <ac:chgData name="Leanne Manning" userId="730c7ce9-f6b4-453e-88a2-34d7f1a5ff9e" providerId="ADAL" clId="{9DCCE5C9-45B4-4B2D-9A0A-0D74F1D21098}" dt="2024-10-15T05:09:45.816" v="17" actId="478"/>
          <ac:spMkLst>
            <pc:docMk/>
            <pc:sldMk cId="2371904111" sldId="257"/>
            <ac:spMk id="8" creationId="{221F0B08-92B5-750B-76A2-03CF72AEB357}"/>
          </ac:spMkLst>
        </pc:spChg>
        <pc:spChg chg="add del mod">
          <ac:chgData name="Leanne Manning" userId="730c7ce9-f6b4-453e-88a2-34d7f1a5ff9e" providerId="ADAL" clId="{9DCCE5C9-45B4-4B2D-9A0A-0D74F1D21098}" dt="2024-10-15T05:09:45.816" v="17" actId="478"/>
          <ac:spMkLst>
            <pc:docMk/>
            <pc:sldMk cId="2371904111" sldId="257"/>
            <ac:spMk id="9" creationId="{AAFDEDE3-CE20-E291-907C-15CF8B06BBC7}"/>
          </ac:spMkLst>
        </pc:spChg>
        <pc:spChg chg="add mod">
          <ac:chgData name="Leanne Manning" userId="730c7ce9-f6b4-453e-88a2-34d7f1a5ff9e" providerId="ADAL" clId="{9DCCE5C9-45B4-4B2D-9A0A-0D74F1D21098}" dt="2024-10-15T05:58:09.006" v="260" actId="207"/>
          <ac:spMkLst>
            <pc:docMk/>
            <pc:sldMk cId="2371904111" sldId="257"/>
            <ac:spMk id="11" creationId="{E669729B-59EE-FFA0-788C-D3B2178ECA66}"/>
          </ac:spMkLst>
        </pc:spChg>
        <pc:spChg chg="add del">
          <ac:chgData name="Leanne Manning" userId="730c7ce9-f6b4-453e-88a2-34d7f1a5ff9e" providerId="ADAL" clId="{9DCCE5C9-45B4-4B2D-9A0A-0D74F1D21098}" dt="2024-10-15T05:11:14.027" v="39" actId="22"/>
          <ac:spMkLst>
            <pc:docMk/>
            <pc:sldMk cId="2371904111" sldId="257"/>
            <ac:spMk id="14" creationId="{C2F60164-E8AD-4A4B-D967-A0123B60B3CE}"/>
          </ac:spMkLst>
        </pc:spChg>
        <pc:spChg chg="add mod">
          <ac:chgData name="Leanne Manning" userId="730c7ce9-f6b4-453e-88a2-34d7f1a5ff9e" providerId="ADAL" clId="{9DCCE5C9-45B4-4B2D-9A0A-0D74F1D21098}" dt="2024-10-15T05:57:59.597" v="259" actId="207"/>
          <ac:spMkLst>
            <pc:docMk/>
            <pc:sldMk cId="2371904111" sldId="257"/>
            <ac:spMk id="16" creationId="{B6C1FCE8-B607-BA51-AD64-38CA00FA21A2}"/>
          </ac:spMkLst>
        </pc:spChg>
        <pc:graphicFrameChg chg="add mod modGraphic">
          <ac:chgData name="Leanne Manning" userId="730c7ce9-f6b4-453e-88a2-34d7f1a5ff9e" providerId="ADAL" clId="{9DCCE5C9-45B4-4B2D-9A0A-0D74F1D21098}" dt="2024-10-15T05:57:40.066" v="257" actId="207"/>
          <ac:graphicFrameMkLst>
            <pc:docMk/>
            <pc:sldMk cId="2371904111" sldId="257"/>
            <ac:graphicFrameMk id="17" creationId="{39B49090-5A22-408C-F7C7-98B6AB347A17}"/>
          </ac:graphicFrameMkLst>
        </pc:graphicFrameChg>
        <pc:picChg chg="add mod">
          <ac:chgData name="Leanne Manning" userId="730c7ce9-f6b4-453e-88a2-34d7f1a5ff9e" providerId="ADAL" clId="{9DCCE5C9-45B4-4B2D-9A0A-0D74F1D21098}" dt="2024-10-15T05:12:48.687" v="46" actId="1076"/>
          <ac:picMkLst>
            <pc:docMk/>
            <pc:sldMk cId="2371904111" sldId="257"/>
            <ac:picMk id="12" creationId="{A301757E-0D14-BA9C-285E-4283F0DEFEE9}"/>
          </ac:picMkLst>
        </pc:picChg>
        <pc:picChg chg="add del mod">
          <ac:chgData name="Leanne Manning" userId="730c7ce9-f6b4-453e-88a2-34d7f1a5ff9e" providerId="ADAL" clId="{9DCCE5C9-45B4-4B2D-9A0A-0D74F1D21098}" dt="2024-10-15T05:09:45.816" v="17" actId="478"/>
          <ac:picMkLst>
            <pc:docMk/>
            <pc:sldMk cId="2371904111" sldId="257"/>
            <ac:picMk id="2049" creationId="{71D9BEDC-C184-4579-5726-C581A65F79CA}"/>
          </ac:picMkLst>
        </pc:picChg>
      </pc:sldChg>
      <pc:sldChg chg="addSp delSp modSp new mod">
        <pc:chgData name="Leanne Manning" userId="730c7ce9-f6b4-453e-88a2-34d7f1a5ff9e" providerId="ADAL" clId="{9DCCE5C9-45B4-4B2D-9A0A-0D74F1D21098}" dt="2024-10-15T23:38:12.767" v="321" actId="1076"/>
        <pc:sldMkLst>
          <pc:docMk/>
          <pc:sldMk cId="1664094340" sldId="258"/>
        </pc:sldMkLst>
        <pc:spChg chg="mod">
          <ac:chgData name="Leanne Manning" userId="730c7ce9-f6b4-453e-88a2-34d7f1a5ff9e" providerId="ADAL" clId="{9DCCE5C9-45B4-4B2D-9A0A-0D74F1D21098}" dt="2024-10-15T05:58:50.970" v="262" actId="207"/>
          <ac:spMkLst>
            <pc:docMk/>
            <pc:sldMk cId="1664094340" sldId="258"/>
            <ac:spMk id="2" creationId="{22635F1A-45D3-1F1D-D2DA-3F7E5CBB5D0F}"/>
          </ac:spMkLst>
        </pc:spChg>
        <pc:graphicFrameChg chg="add del mod modGraphic">
          <ac:chgData name="Leanne Manning" userId="730c7ce9-f6b4-453e-88a2-34d7f1a5ff9e" providerId="ADAL" clId="{9DCCE5C9-45B4-4B2D-9A0A-0D74F1D21098}" dt="2024-10-15T05:20:17.095" v="74" actId="478"/>
          <ac:graphicFrameMkLst>
            <pc:docMk/>
            <pc:sldMk cId="1664094340" sldId="258"/>
            <ac:graphicFrameMk id="3" creationId="{456F36EB-6FA8-5899-3C11-F92D15187954}"/>
          </ac:graphicFrameMkLst>
        </pc:graphicFrameChg>
        <pc:graphicFrameChg chg="add del mod">
          <ac:chgData name="Leanne Manning" userId="730c7ce9-f6b4-453e-88a2-34d7f1a5ff9e" providerId="ADAL" clId="{9DCCE5C9-45B4-4B2D-9A0A-0D74F1D21098}" dt="2024-10-15T05:23:31.743" v="76" actId="478"/>
          <ac:graphicFrameMkLst>
            <pc:docMk/>
            <pc:sldMk cId="1664094340" sldId="258"/>
            <ac:graphicFrameMk id="4" creationId="{C23846C5-3ABF-56DD-F500-1CA73B4EDDA2}"/>
          </ac:graphicFrameMkLst>
        </pc:graphicFrameChg>
        <pc:picChg chg="add mod">
          <ac:chgData name="Leanne Manning" userId="730c7ce9-f6b4-453e-88a2-34d7f1a5ff9e" providerId="ADAL" clId="{9DCCE5C9-45B4-4B2D-9A0A-0D74F1D21098}" dt="2024-10-15T23:38:12.767" v="321" actId="1076"/>
          <ac:picMkLst>
            <pc:docMk/>
            <pc:sldMk cId="1664094340" sldId="258"/>
            <ac:picMk id="5" creationId="{7C774BCA-B977-B4E2-9E69-FAA5D4481D79}"/>
          </ac:picMkLst>
        </pc:picChg>
        <pc:picChg chg="add del mod">
          <ac:chgData name="Leanne Manning" userId="730c7ce9-f6b4-453e-88a2-34d7f1a5ff9e" providerId="ADAL" clId="{9DCCE5C9-45B4-4B2D-9A0A-0D74F1D21098}" dt="2024-10-15T23:35:09.428" v="307" actId="478"/>
          <ac:picMkLst>
            <pc:docMk/>
            <pc:sldMk cId="1664094340" sldId="258"/>
            <ac:picMk id="6" creationId="{2C73AC69-E0FC-43C0-FAC8-461803DDC335}"/>
          </ac:picMkLst>
        </pc:picChg>
      </pc:sldChg>
      <pc:sldChg chg="addSp delSp modSp add mod">
        <pc:chgData name="Leanne Manning" userId="730c7ce9-f6b4-453e-88a2-34d7f1a5ff9e" providerId="ADAL" clId="{9DCCE5C9-45B4-4B2D-9A0A-0D74F1D21098}" dt="2024-10-15T23:37:09.628" v="315" actId="14100"/>
        <pc:sldMkLst>
          <pc:docMk/>
          <pc:sldMk cId="438097945" sldId="259"/>
        </pc:sldMkLst>
        <pc:spChg chg="mod">
          <ac:chgData name="Leanne Manning" userId="730c7ce9-f6b4-453e-88a2-34d7f1a5ff9e" providerId="ADAL" clId="{9DCCE5C9-45B4-4B2D-9A0A-0D74F1D21098}" dt="2024-10-15T05:59:01.785" v="263" actId="207"/>
          <ac:spMkLst>
            <pc:docMk/>
            <pc:sldMk cId="438097945" sldId="259"/>
            <ac:spMk id="2" creationId="{22635F1A-45D3-1F1D-D2DA-3F7E5CBB5D0F}"/>
          </ac:spMkLst>
        </pc:spChg>
        <pc:picChg chg="add del mod">
          <ac:chgData name="Leanne Manning" userId="730c7ce9-f6b4-453e-88a2-34d7f1a5ff9e" providerId="ADAL" clId="{9DCCE5C9-45B4-4B2D-9A0A-0D74F1D21098}" dt="2024-10-15T23:36:51.126" v="310" actId="478"/>
          <ac:picMkLst>
            <pc:docMk/>
            <pc:sldMk cId="438097945" sldId="259"/>
            <ac:picMk id="4" creationId="{B7826371-7F3A-06EB-D415-B4FD47396618}"/>
          </ac:picMkLst>
        </pc:picChg>
        <pc:picChg chg="del">
          <ac:chgData name="Leanne Manning" userId="730c7ce9-f6b4-453e-88a2-34d7f1a5ff9e" providerId="ADAL" clId="{9DCCE5C9-45B4-4B2D-9A0A-0D74F1D21098}" dt="2024-10-15T05:23:58.049" v="81" actId="478"/>
          <ac:picMkLst>
            <pc:docMk/>
            <pc:sldMk cId="438097945" sldId="259"/>
            <ac:picMk id="6" creationId="{2C73AC69-E0FC-43C0-FAC8-461803DDC335}"/>
          </ac:picMkLst>
        </pc:picChg>
        <pc:picChg chg="add mod">
          <ac:chgData name="Leanne Manning" userId="730c7ce9-f6b4-453e-88a2-34d7f1a5ff9e" providerId="ADAL" clId="{9DCCE5C9-45B4-4B2D-9A0A-0D74F1D21098}" dt="2024-10-15T23:37:09.628" v="315" actId="14100"/>
          <ac:picMkLst>
            <pc:docMk/>
            <pc:sldMk cId="438097945" sldId="259"/>
            <ac:picMk id="6" creationId="{73909922-873C-B590-5729-3247F8C53F38}"/>
          </ac:picMkLst>
        </pc:picChg>
      </pc:sldChg>
      <pc:sldChg chg="addSp delSp modSp add mod">
        <pc:chgData name="Leanne Manning" userId="730c7ce9-f6b4-453e-88a2-34d7f1a5ff9e" providerId="ADAL" clId="{9DCCE5C9-45B4-4B2D-9A0A-0D74F1D21098}" dt="2024-10-15T23:37:49.803" v="319" actId="1076"/>
        <pc:sldMkLst>
          <pc:docMk/>
          <pc:sldMk cId="2443452215" sldId="260"/>
        </pc:sldMkLst>
        <pc:spChg chg="mod">
          <ac:chgData name="Leanne Manning" userId="730c7ce9-f6b4-453e-88a2-34d7f1a5ff9e" providerId="ADAL" clId="{9DCCE5C9-45B4-4B2D-9A0A-0D74F1D21098}" dt="2024-10-15T05:59:10.279" v="264" actId="207"/>
          <ac:spMkLst>
            <pc:docMk/>
            <pc:sldMk cId="2443452215" sldId="260"/>
            <ac:spMk id="2" creationId="{22635F1A-45D3-1F1D-D2DA-3F7E5CBB5D0F}"/>
          </ac:spMkLst>
        </pc:spChg>
        <pc:picChg chg="del">
          <ac:chgData name="Leanne Manning" userId="730c7ce9-f6b4-453e-88a2-34d7f1a5ff9e" providerId="ADAL" clId="{9DCCE5C9-45B4-4B2D-9A0A-0D74F1D21098}" dt="2024-10-15T05:25:09.832" v="103" actId="478"/>
          <ac:picMkLst>
            <pc:docMk/>
            <pc:sldMk cId="2443452215" sldId="260"/>
            <ac:picMk id="4" creationId="{B7826371-7F3A-06EB-D415-B4FD47396618}"/>
          </ac:picMkLst>
        </pc:picChg>
        <pc:picChg chg="add del mod">
          <ac:chgData name="Leanne Manning" userId="730c7ce9-f6b4-453e-88a2-34d7f1a5ff9e" providerId="ADAL" clId="{9DCCE5C9-45B4-4B2D-9A0A-0D74F1D21098}" dt="2024-10-15T23:37:19.051" v="316" actId="478"/>
          <ac:picMkLst>
            <pc:docMk/>
            <pc:sldMk cId="2443452215" sldId="260"/>
            <ac:picMk id="5" creationId="{326F17B3-2FCE-0C56-5C02-2B6D696371BA}"/>
          </ac:picMkLst>
        </pc:picChg>
        <pc:picChg chg="add mod">
          <ac:chgData name="Leanne Manning" userId="730c7ce9-f6b4-453e-88a2-34d7f1a5ff9e" providerId="ADAL" clId="{9DCCE5C9-45B4-4B2D-9A0A-0D74F1D21098}" dt="2024-10-15T23:37:49.803" v="319" actId="1076"/>
          <ac:picMkLst>
            <pc:docMk/>
            <pc:sldMk cId="2443452215" sldId="260"/>
            <ac:picMk id="6" creationId="{9A0A931E-CE83-E0EB-3529-0BE931B818C4}"/>
          </ac:picMkLst>
        </pc:picChg>
        <pc:picChg chg="add del mod">
          <ac:chgData name="Leanne Manning" userId="730c7ce9-f6b4-453e-88a2-34d7f1a5ff9e" providerId="ADAL" clId="{9DCCE5C9-45B4-4B2D-9A0A-0D74F1D21098}" dt="2024-10-15T05:31:41.634" v="119" actId="478"/>
          <ac:picMkLst>
            <pc:docMk/>
            <pc:sldMk cId="2443452215" sldId="260"/>
            <ac:picMk id="6" creationId="{A8C0CAA8-357A-3E38-AE81-DF54E5892FC9}"/>
          </ac:picMkLst>
        </pc:picChg>
      </pc:sldChg>
      <pc:sldChg chg="addSp delSp modSp add mod">
        <pc:chgData name="Leanne Manning" userId="730c7ce9-f6b4-453e-88a2-34d7f1a5ff9e" providerId="ADAL" clId="{9DCCE5C9-45B4-4B2D-9A0A-0D74F1D21098}" dt="2024-10-15T05:59:19.780" v="265" actId="207"/>
        <pc:sldMkLst>
          <pc:docMk/>
          <pc:sldMk cId="1777456050" sldId="261"/>
        </pc:sldMkLst>
        <pc:spChg chg="del">
          <ac:chgData name="Leanne Manning" userId="730c7ce9-f6b4-453e-88a2-34d7f1a5ff9e" providerId="ADAL" clId="{9DCCE5C9-45B4-4B2D-9A0A-0D74F1D21098}" dt="2024-10-15T05:31:57.276" v="122" actId="478"/>
          <ac:spMkLst>
            <pc:docMk/>
            <pc:sldMk cId="1777456050" sldId="261"/>
            <ac:spMk id="2" creationId="{22635F1A-45D3-1F1D-D2DA-3F7E5CBB5D0F}"/>
          </ac:spMkLst>
        </pc:spChg>
        <pc:spChg chg="add del mod">
          <ac:chgData name="Leanne Manning" userId="730c7ce9-f6b4-453e-88a2-34d7f1a5ff9e" providerId="ADAL" clId="{9DCCE5C9-45B4-4B2D-9A0A-0D74F1D21098}" dt="2024-10-15T05:32:26.904" v="123"/>
          <ac:spMkLst>
            <pc:docMk/>
            <pc:sldMk cId="1777456050" sldId="261"/>
            <ac:spMk id="4" creationId="{47E6DC67-97A2-774F-5128-A22C419F3068}"/>
          </ac:spMkLst>
        </pc:spChg>
        <pc:spChg chg="add mod">
          <ac:chgData name="Leanne Manning" userId="730c7ce9-f6b4-453e-88a2-34d7f1a5ff9e" providerId="ADAL" clId="{9DCCE5C9-45B4-4B2D-9A0A-0D74F1D21098}" dt="2024-10-15T05:59:19.780" v="265" actId="207"/>
          <ac:spMkLst>
            <pc:docMk/>
            <pc:sldMk cId="1777456050" sldId="261"/>
            <ac:spMk id="6" creationId="{01DBD7A2-E96A-0E1E-546F-6364FAC9B8E7}"/>
          </ac:spMkLst>
        </pc:spChg>
        <pc:picChg chg="del">
          <ac:chgData name="Leanne Manning" userId="730c7ce9-f6b4-453e-88a2-34d7f1a5ff9e" providerId="ADAL" clId="{9DCCE5C9-45B4-4B2D-9A0A-0D74F1D21098}" dt="2024-10-15T05:31:50.984" v="121" actId="478"/>
          <ac:picMkLst>
            <pc:docMk/>
            <pc:sldMk cId="1777456050" sldId="261"/>
            <ac:picMk id="5" creationId="{326F17B3-2FCE-0C56-5C02-2B6D696371BA}"/>
          </ac:picMkLst>
        </pc:picChg>
        <pc:picChg chg="add mod">
          <ac:chgData name="Leanne Manning" userId="730c7ce9-f6b4-453e-88a2-34d7f1a5ff9e" providerId="ADAL" clId="{9DCCE5C9-45B4-4B2D-9A0A-0D74F1D21098}" dt="2024-10-15T05:34:00.687" v="153" actId="1076"/>
          <ac:picMkLst>
            <pc:docMk/>
            <pc:sldMk cId="1777456050" sldId="261"/>
            <ac:picMk id="8" creationId="{6E2EB5CE-2A1C-6C70-522C-1C53A298B759}"/>
          </ac:picMkLst>
        </pc:picChg>
      </pc:sldChg>
      <pc:sldChg chg="addSp delSp modSp new mod ord">
        <pc:chgData name="Leanne Manning" userId="730c7ce9-f6b4-453e-88a2-34d7f1a5ff9e" providerId="ADAL" clId="{9DCCE5C9-45B4-4B2D-9A0A-0D74F1D21098}" dt="2024-10-15T23:44:06.308" v="334" actId="1035"/>
        <pc:sldMkLst>
          <pc:docMk/>
          <pc:sldMk cId="1452738473" sldId="262"/>
        </pc:sldMkLst>
        <pc:spChg chg="mod">
          <ac:chgData name="Leanne Manning" userId="730c7ce9-f6b4-453e-88a2-34d7f1a5ff9e" providerId="ADAL" clId="{9DCCE5C9-45B4-4B2D-9A0A-0D74F1D21098}" dt="2024-10-15T23:44:02.769" v="333" actId="1035"/>
          <ac:spMkLst>
            <pc:docMk/>
            <pc:sldMk cId="1452738473" sldId="262"/>
            <ac:spMk id="2" creationId="{60E388A2-CA9B-2685-FEB8-4DF6F81FD8B1}"/>
          </ac:spMkLst>
        </pc:spChg>
        <pc:picChg chg="add del mod">
          <ac:chgData name="Leanne Manning" userId="730c7ce9-f6b4-453e-88a2-34d7f1a5ff9e" providerId="ADAL" clId="{9DCCE5C9-45B4-4B2D-9A0A-0D74F1D21098}" dt="2024-10-15T23:43:01.899" v="322" actId="478"/>
          <ac:picMkLst>
            <pc:docMk/>
            <pc:sldMk cId="1452738473" sldId="262"/>
            <ac:picMk id="4" creationId="{E1696877-3558-91F1-36BB-83909254656A}"/>
          </ac:picMkLst>
        </pc:picChg>
        <pc:picChg chg="add del mod">
          <ac:chgData name="Leanne Manning" userId="730c7ce9-f6b4-453e-88a2-34d7f1a5ff9e" providerId="ADAL" clId="{9DCCE5C9-45B4-4B2D-9A0A-0D74F1D21098}" dt="2024-10-15T05:50:25.172" v="238" actId="478"/>
          <ac:picMkLst>
            <pc:docMk/>
            <pc:sldMk cId="1452738473" sldId="262"/>
            <ac:picMk id="5" creationId="{953A5DDF-33D0-2F20-D349-F581DAB8AEE3}"/>
          </ac:picMkLst>
        </pc:picChg>
        <pc:picChg chg="add mod">
          <ac:chgData name="Leanne Manning" userId="730c7ce9-f6b4-453e-88a2-34d7f1a5ff9e" providerId="ADAL" clId="{9DCCE5C9-45B4-4B2D-9A0A-0D74F1D21098}" dt="2024-10-15T23:44:06.308" v="334" actId="1035"/>
          <ac:picMkLst>
            <pc:docMk/>
            <pc:sldMk cId="1452738473" sldId="262"/>
            <ac:picMk id="6" creationId="{9BFF13AD-B669-E215-F955-0143E4E8E3E9}"/>
          </ac:picMkLst>
        </pc:picChg>
      </pc:sldChg>
      <pc:sldChg chg="add del ord">
        <pc:chgData name="Leanne Manning" userId="730c7ce9-f6b4-453e-88a2-34d7f1a5ff9e" providerId="ADAL" clId="{9DCCE5C9-45B4-4B2D-9A0A-0D74F1D21098}" dt="2024-10-15T05:38:01.261" v="175" actId="47"/>
        <pc:sldMkLst>
          <pc:docMk/>
          <pc:sldMk cId="356893249" sldId="263"/>
        </pc:sldMkLst>
      </pc:sldChg>
      <pc:sldChg chg="modSp add mod ord">
        <pc:chgData name="Leanne Manning" userId="730c7ce9-f6b4-453e-88a2-34d7f1a5ff9e" providerId="ADAL" clId="{9DCCE5C9-45B4-4B2D-9A0A-0D74F1D21098}" dt="2024-10-15T05:59:27.194" v="266" actId="207"/>
        <pc:sldMkLst>
          <pc:docMk/>
          <pc:sldMk cId="3610687510" sldId="264"/>
        </pc:sldMkLst>
        <pc:spChg chg="mod">
          <ac:chgData name="Leanne Manning" userId="730c7ce9-f6b4-453e-88a2-34d7f1a5ff9e" providerId="ADAL" clId="{9DCCE5C9-45B4-4B2D-9A0A-0D74F1D21098}" dt="2024-10-15T05:59:27.194" v="266" actId="207"/>
          <ac:spMkLst>
            <pc:docMk/>
            <pc:sldMk cId="3610687510" sldId="264"/>
            <ac:spMk id="2" creationId="{00000000-0000-0000-0000-000000000000}"/>
          </ac:spMkLst>
        </pc:spChg>
        <pc:graphicFrameChg chg="modGraphic">
          <ac:chgData name="Leanne Manning" userId="730c7ce9-f6b4-453e-88a2-34d7f1a5ff9e" providerId="ADAL" clId="{9DCCE5C9-45B4-4B2D-9A0A-0D74F1D21098}" dt="2024-10-15T05:37:56.287" v="174" actId="5793"/>
          <ac:graphicFrameMkLst>
            <pc:docMk/>
            <pc:sldMk cId="3610687510" sldId="264"/>
            <ac:graphicFrameMk id="26" creationId="{00000000-0000-0000-0000-000000000000}"/>
          </ac:graphicFrameMkLst>
        </pc:graphicFrameChg>
      </pc:sldChg>
      <pc:sldChg chg="modSp add mod">
        <pc:chgData name="Leanne Manning" userId="730c7ce9-f6b4-453e-88a2-34d7f1a5ff9e" providerId="ADAL" clId="{9DCCE5C9-45B4-4B2D-9A0A-0D74F1D21098}" dt="2024-10-15T05:59:54.149" v="269" actId="20577"/>
        <pc:sldMkLst>
          <pc:docMk/>
          <pc:sldMk cId="276944936" sldId="265"/>
        </pc:sldMkLst>
        <pc:spChg chg="mod">
          <ac:chgData name="Leanne Manning" userId="730c7ce9-f6b4-453e-88a2-34d7f1a5ff9e" providerId="ADAL" clId="{9DCCE5C9-45B4-4B2D-9A0A-0D74F1D21098}" dt="2024-10-15T05:59:54.149" v="269" actId="20577"/>
          <ac:spMkLst>
            <pc:docMk/>
            <pc:sldMk cId="276944936" sldId="265"/>
            <ac:spMk id="27" creationId="{BBE40B61-36BA-AD97-8750-6921EA6BED2F}"/>
          </ac:spMkLst>
        </pc:spChg>
      </pc:sldChg>
      <pc:sldChg chg="modSp add mod">
        <pc:chgData name="Leanne Manning" userId="730c7ce9-f6b4-453e-88a2-34d7f1a5ff9e" providerId="ADAL" clId="{9DCCE5C9-45B4-4B2D-9A0A-0D74F1D21098}" dt="2024-10-15T06:00:01.909" v="271" actId="20577"/>
        <pc:sldMkLst>
          <pc:docMk/>
          <pc:sldMk cId="670233698" sldId="266"/>
        </pc:sldMkLst>
        <pc:spChg chg="mod">
          <ac:chgData name="Leanne Manning" userId="730c7ce9-f6b4-453e-88a2-34d7f1a5ff9e" providerId="ADAL" clId="{9DCCE5C9-45B4-4B2D-9A0A-0D74F1D21098}" dt="2024-10-15T06:00:01.909" v="271" actId="20577"/>
          <ac:spMkLst>
            <pc:docMk/>
            <pc:sldMk cId="670233698" sldId="266"/>
            <ac:spMk id="27" creationId="{BBE40B61-36BA-AD97-8750-6921EA6BED2F}"/>
          </ac:spMkLst>
        </pc:spChg>
      </pc:sldChg>
      <pc:sldChg chg="add del">
        <pc:chgData name="Leanne Manning" userId="730c7ce9-f6b4-453e-88a2-34d7f1a5ff9e" providerId="ADAL" clId="{9DCCE5C9-45B4-4B2D-9A0A-0D74F1D21098}" dt="2024-10-15T05:05:46.912" v="4"/>
        <pc:sldMkLst>
          <pc:docMk/>
          <pc:sldMk cId="2336822265" sldId="408"/>
        </pc:sldMkLst>
      </pc:sldChg>
      <pc:sldChg chg="add del ord modTransition setBg">
        <pc:chgData name="Leanne Manning" userId="730c7ce9-f6b4-453e-88a2-34d7f1a5ff9e" providerId="ADAL" clId="{9DCCE5C9-45B4-4B2D-9A0A-0D74F1D21098}" dt="2024-10-15T23:34:27.544" v="304"/>
        <pc:sldMkLst>
          <pc:docMk/>
          <pc:sldMk cId="2854291594" sldId="4475"/>
        </pc:sldMkLst>
      </pc:sldChg>
      <pc:sldChg chg="modSp add mod ord modNotes">
        <pc:chgData name="Leanne Manning" userId="730c7ce9-f6b4-453e-88a2-34d7f1a5ff9e" providerId="ADAL" clId="{9DCCE5C9-45B4-4B2D-9A0A-0D74F1D21098}" dt="2024-10-15T23:34:37.575" v="306" actId="20577"/>
        <pc:sldMkLst>
          <pc:docMk/>
          <pc:sldMk cId="3200914937" sldId="4476"/>
        </pc:sldMkLst>
        <pc:spChg chg="mod">
          <ac:chgData name="Leanne Manning" userId="730c7ce9-f6b4-453e-88a2-34d7f1a5ff9e" providerId="ADAL" clId="{9DCCE5C9-45B4-4B2D-9A0A-0D74F1D21098}" dt="2024-10-15T23:34:37.575" v="306" actId="20577"/>
          <ac:spMkLst>
            <pc:docMk/>
            <pc:sldMk cId="3200914937" sldId="4476"/>
            <ac:spMk id="6" creationId="{BCC0E6D6-2FFA-98A5-2A3B-C26F74EB223C}"/>
          </ac:spMkLst>
        </pc:spChg>
      </pc:sldChg>
      <pc:sldChg chg="addSp delSp modSp add del mod">
        <pc:chgData name="Leanne Manning" userId="730c7ce9-f6b4-453e-88a2-34d7f1a5ff9e" providerId="ADAL" clId="{9DCCE5C9-45B4-4B2D-9A0A-0D74F1D21098}" dt="2024-10-15T23:44:15.364" v="335" actId="2696"/>
        <pc:sldMkLst>
          <pc:docMk/>
          <pc:sldMk cId="3376085885" sldId="4477"/>
        </pc:sldMkLst>
        <pc:spChg chg="mod">
          <ac:chgData name="Leanne Manning" userId="730c7ce9-f6b4-453e-88a2-34d7f1a5ff9e" providerId="ADAL" clId="{9DCCE5C9-45B4-4B2D-9A0A-0D74F1D21098}" dt="2024-10-15T06:00:25.363" v="273" actId="207"/>
          <ac:spMkLst>
            <pc:docMk/>
            <pc:sldMk cId="3376085885" sldId="4477"/>
            <ac:spMk id="2" creationId="{60E388A2-CA9B-2685-FEB8-4DF6F81FD8B1}"/>
          </ac:spMkLst>
        </pc:spChg>
        <pc:picChg chg="del">
          <ac:chgData name="Leanne Manning" userId="730c7ce9-f6b4-453e-88a2-34d7f1a5ff9e" providerId="ADAL" clId="{9DCCE5C9-45B4-4B2D-9A0A-0D74F1D21098}" dt="2024-10-15T05:50:31.160" v="240" actId="478"/>
          <ac:picMkLst>
            <pc:docMk/>
            <pc:sldMk cId="3376085885" sldId="4477"/>
            <ac:picMk id="4" creationId="{E1696877-3558-91F1-36BB-83909254656A}"/>
          </ac:picMkLst>
        </pc:picChg>
        <pc:picChg chg="add mod">
          <ac:chgData name="Leanne Manning" userId="730c7ce9-f6b4-453e-88a2-34d7f1a5ff9e" providerId="ADAL" clId="{9DCCE5C9-45B4-4B2D-9A0A-0D74F1D21098}" dt="2024-10-15T05:51:33.549" v="242" actId="1076"/>
          <ac:picMkLst>
            <pc:docMk/>
            <pc:sldMk cId="3376085885" sldId="4477"/>
            <ac:picMk id="5" creationId="{6B4E99E2-C8C0-6260-C2C4-EE4739B97D66}"/>
          </ac:picMkLst>
        </pc:picChg>
      </pc:sldChg>
      <pc:sldChg chg="add">
        <pc:chgData name="Leanne Manning" userId="730c7ce9-f6b4-453e-88a2-34d7f1a5ff9e" providerId="ADAL" clId="{9DCCE5C9-45B4-4B2D-9A0A-0D74F1D21098}" dt="2024-10-15T05:52:05.423" v="244"/>
        <pc:sldMkLst>
          <pc:docMk/>
          <pc:sldMk cId="1946952583" sldId="4478"/>
        </pc:sldMkLst>
      </pc:sldChg>
      <pc:sldChg chg="add del">
        <pc:chgData name="Leanne Manning" userId="730c7ce9-f6b4-453e-88a2-34d7f1a5ff9e" providerId="ADAL" clId="{9DCCE5C9-45B4-4B2D-9A0A-0D74F1D21098}" dt="2024-10-15T23:20:42.740" v="283" actId="47"/>
        <pc:sldMkLst>
          <pc:docMk/>
          <pc:sldMk cId="1558512613" sldId="4479"/>
        </pc:sldMkLst>
      </pc:sldChg>
      <pc:sldChg chg="add del">
        <pc:chgData name="Leanne Manning" userId="730c7ce9-f6b4-453e-88a2-34d7f1a5ff9e" providerId="ADAL" clId="{9DCCE5C9-45B4-4B2D-9A0A-0D74F1D21098}" dt="2024-10-15T05:53:23.150" v="247" actId="47"/>
        <pc:sldMkLst>
          <pc:docMk/>
          <pc:sldMk cId="2371470725" sldId="4479"/>
        </pc:sldMkLst>
      </pc:sldChg>
      <pc:sldChg chg="add ord">
        <pc:chgData name="Leanne Manning" userId="730c7ce9-f6b4-453e-88a2-34d7f1a5ff9e" providerId="ADAL" clId="{9DCCE5C9-45B4-4B2D-9A0A-0D74F1D21098}" dt="2024-10-15T23:21:07.875" v="297"/>
        <pc:sldMkLst>
          <pc:docMk/>
          <pc:sldMk cId="1729088151" sldId="4480"/>
        </pc:sldMkLst>
      </pc:sldChg>
      <pc:sldChg chg="add del">
        <pc:chgData name="Leanne Manning" userId="730c7ce9-f6b4-453e-88a2-34d7f1a5ff9e" providerId="ADAL" clId="{9DCCE5C9-45B4-4B2D-9A0A-0D74F1D21098}" dt="2024-10-15T23:20:48.199" v="284" actId="47"/>
        <pc:sldMkLst>
          <pc:docMk/>
          <pc:sldMk cId="902700189" sldId="4481"/>
        </pc:sldMkLst>
      </pc:sldChg>
      <pc:sldChg chg="add del">
        <pc:chgData name="Leanne Manning" userId="730c7ce9-f6b4-453e-88a2-34d7f1a5ff9e" providerId="ADAL" clId="{9DCCE5C9-45B4-4B2D-9A0A-0D74F1D21098}" dt="2024-10-15T23:20:50.211" v="285" actId="47"/>
        <pc:sldMkLst>
          <pc:docMk/>
          <pc:sldMk cId="1908798202" sldId="4482"/>
        </pc:sldMkLst>
      </pc:sldChg>
      <pc:sldChg chg="delSp modSp add del mod ord">
        <pc:chgData name="Leanne Manning" userId="730c7ce9-f6b4-453e-88a2-34d7f1a5ff9e" providerId="ADAL" clId="{9DCCE5C9-45B4-4B2D-9A0A-0D74F1D21098}" dt="2024-10-15T06:09:03.808" v="281" actId="47"/>
        <pc:sldMkLst>
          <pc:docMk/>
          <pc:sldMk cId="0" sldId="4483"/>
        </pc:sldMkLst>
        <pc:picChg chg="del mod">
          <ac:chgData name="Leanne Manning" userId="730c7ce9-f6b4-453e-88a2-34d7f1a5ff9e" providerId="ADAL" clId="{9DCCE5C9-45B4-4B2D-9A0A-0D74F1D21098}" dt="2024-10-15T06:03:28.918" v="278" actId="478"/>
          <ac:picMkLst>
            <pc:docMk/>
            <pc:sldMk cId="0" sldId="4483"/>
            <ac:picMk id="2" creationId="{00000000-0000-0000-0000-000000000000}"/>
          </ac:picMkLst>
        </pc:picChg>
      </pc:sldChg>
      <pc:sldChg chg="add">
        <pc:chgData name="Leanne Manning" userId="730c7ce9-f6b4-453e-88a2-34d7f1a5ff9e" providerId="ADAL" clId="{9DCCE5C9-45B4-4B2D-9A0A-0D74F1D21098}" dt="2024-10-15T06:09:00.876" v="280"/>
        <pc:sldMkLst>
          <pc:docMk/>
          <pc:sldMk cId="3953247139" sldId="4484"/>
        </pc:sldMkLst>
      </pc:sldChg>
      <pc:sldChg chg="addSp modSp add mod">
        <pc:chgData name="Leanne Manning" userId="730c7ce9-f6b4-453e-88a2-34d7f1a5ff9e" providerId="ADAL" clId="{9DCCE5C9-45B4-4B2D-9A0A-0D74F1D21098}" dt="2024-10-15T23:48:35.641" v="363"/>
        <pc:sldMkLst>
          <pc:docMk/>
          <pc:sldMk cId="781613297" sldId="4485"/>
        </pc:sldMkLst>
        <pc:spChg chg="add mod">
          <ac:chgData name="Leanne Manning" userId="730c7ce9-f6b4-453e-88a2-34d7f1a5ff9e" providerId="ADAL" clId="{9DCCE5C9-45B4-4B2D-9A0A-0D74F1D21098}" dt="2024-10-15T23:48:35.641" v="363"/>
          <ac:spMkLst>
            <pc:docMk/>
            <pc:sldMk cId="781613297" sldId="4485"/>
            <ac:spMk id="3" creationId="{DB67B79A-EE7E-8662-5130-43B585F0B6E9}"/>
          </ac:spMkLst>
        </pc:spChg>
        <pc:picChg chg="mod">
          <ac:chgData name="Leanne Manning" userId="730c7ce9-f6b4-453e-88a2-34d7f1a5ff9e" providerId="ADAL" clId="{9DCCE5C9-45B4-4B2D-9A0A-0D74F1D21098}" dt="2024-10-15T23:46:53.041" v="362" actId="1076"/>
          <ac:picMkLst>
            <pc:docMk/>
            <pc:sldMk cId="781613297" sldId="4485"/>
            <ac:picMk id="4" creationId="{6E5DFF1B-7331-75E3-3226-DFC17E83DC51}"/>
          </ac:picMkLst>
        </pc:picChg>
      </pc:sldChg>
      <pc:sldChg chg="add del">
        <pc:chgData name="Leanne Manning" userId="730c7ce9-f6b4-453e-88a2-34d7f1a5ff9e" providerId="ADAL" clId="{9DCCE5C9-45B4-4B2D-9A0A-0D74F1D21098}" dt="2024-10-15T23:21:09.455" v="298" actId="47"/>
        <pc:sldMkLst>
          <pc:docMk/>
          <pc:sldMk cId="2340516190" sldId="4486"/>
        </pc:sldMkLst>
      </pc:sldChg>
      <pc:sldChg chg="addSp modSp add mod">
        <pc:chgData name="Leanne Manning" userId="730c7ce9-f6b4-453e-88a2-34d7f1a5ff9e" providerId="ADAL" clId="{9DCCE5C9-45B4-4B2D-9A0A-0D74F1D21098}" dt="2024-10-15T23:48:42.085" v="364"/>
        <pc:sldMkLst>
          <pc:docMk/>
          <pc:sldMk cId="1403437018" sldId="4487"/>
        </pc:sldMkLst>
        <pc:spChg chg="add mod">
          <ac:chgData name="Leanne Manning" userId="730c7ce9-f6b4-453e-88a2-34d7f1a5ff9e" providerId="ADAL" clId="{9DCCE5C9-45B4-4B2D-9A0A-0D74F1D21098}" dt="2024-10-15T23:48:42.085" v="364"/>
          <ac:spMkLst>
            <pc:docMk/>
            <pc:sldMk cId="1403437018" sldId="4487"/>
            <ac:spMk id="3" creationId="{EF4B7DCC-D2A5-4A6D-629D-D059CE7565F9}"/>
          </ac:spMkLst>
        </pc:spChg>
        <pc:picChg chg="mod">
          <ac:chgData name="Leanne Manning" userId="730c7ce9-f6b4-453e-88a2-34d7f1a5ff9e" providerId="ADAL" clId="{9DCCE5C9-45B4-4B2D-9A0A-0D74F1D21098}" dt="2024-10-15T23:46:13.536" v="350" actId="1037"/>
          <ac:picMkLst>
            <pc:docMk/>
            <pc:sldMk cId="1403437018" sldId="4487"/>
            <ac:picMk id="4" creationId="{C22D98F9-232C-18D5-1D3E-354617F0CC51}"/>
          </ac:picMkLst>
        </pc:picChg>
      </pc:sldChg>
      <pc:sldChg chg="addSp modSp add mod">
        <pc:chgData name="Leanne Manning" userId="730c7ce9-f6b4-453e-88a2-34d7f1a5ff9e" providerId="ADAL" clId="{9DCCE5C9-45B4-4B2D-9A0A-0D74F1D21098}" dt="2024-10-15T23:48:46.704" v="365"/>
        <pc:sldMkLst>
          <pc:docMk/>
          <pc:sldMk cId="2594374849" sldId="4488"/>
        </pc:sldMkLst>
        <pc:spChg chg="add mod">
          <ac:chgData name="Leanne Manning" userId="730c7ce9-f6b4-453e-88a2-34d7f1a5ff9e" providerId="ADAL" clId="{9DCCE5C9-45B4-4B2D-9A0A-0D74F1D21098}" dt="2024-10-15T23:48:46.704" v="365"/>
          <ac:spMkLst>
            <pc:docMk/>
            <pc:sldMk cId="2594374849" sldId="4488"/>
            <ac:spMk id="2" creationId="{A4BAA5E9-7E45-8E43-BDE7-AF30901200F2}"/>
          </ac:spMkLst>
        </pc:spChg>
        <pc:picChg chg="mod">
          <ac:chgData name="Leanne Manning" userId="730c7ce9-f6b4-453e-88a2-34d7f1a5ff9e" providerId="ADAL" clId="{9DCCE5C9-45B4-4B2D-9A0A-0D74F1D21098}" dt="2024-10-15T23:46:20.428" v="360" actId="1037"/>
          <ac:picMkLst>
            <pc:docMk/>
            <pc:sldMk cId="2594374849" sldId="4488"/>
            <ac:picMk id="11" creationId="{5067AAE8-9A27-6C25-3C4D-490AC396656E}"/>
          </ac:picMkLst>
        </pc:picChg>
      </pc:sldChg>
      <pc:sldChg chg="addSp modSp add">
        <pc:chgData name="Leanne Manning" userId="730c7ce9-f6b4-453e-88a2-34d7f1a5ff9e" providerId="ADAL" clId="{9DCCE5C9-45B4-4B2D-9A0A-0D74F1D21098}" dt="2024-10-15T23:48:49.551" v="366"/>
        <pc:sldMkLst>
          <pc:docMk/>
          <pc:sldMk cId="530561" sldId="4489"/>
        </pc:sldMkLst>
        <pc:spChg chg="add mod">
          <ac:chgData name="Leanne Manning" userId="730c7ce9-f6b4-453e-88a2-34d7f1a5ff9e" providerId="ADAL" clId="{9DCCE5C9-45B4-4B2D-9A0A-0D74F1D21098}" dt="2024-10-15T23:48:49.551" v="366"/>
          <ac:spMkLst>
            <pc:docMk/>
            <pc:sldMk cId="530561" sldId="4489"/>
            <ac:spMk id="3" creationId="{0547FAF1-751D-568C-9C43-D534573DAC2B}"/>
          </ac:spMkLst>
        </pc:spChg>
      </pc:sldChg>
      <pc:sldChg chg="addSp modSp add ord">
        <pc:chgData name="Leanne Manning" userId="730c7ce9-f6b4-453e-88a2-34d7f1a5ff9e" providerId="ADAL" clId="{9DCCE5C9-45B4-4B2D-9A0A-0D74F1D21098}" dt="2024-10-15T23:49:02.576" v="367"/>
        <pc:sldMkLst>
          <pc:docMk/>
          <pc:sldMk cId="1782969667" sldId="4490"/>
        </pc:sldMkLst>
        <pc:spChg chg="add mod">
          <ac:chgData name="Leanne Manning" userId="730c7ce9-f6b4-453e-88a2-34d7f1a5ff9e" providerId="ADAL" clId="{9DCCE5C9-45B4-4B2D-9A0A-0D74F1D21098}" dt="2024-10-15T23:49:02.576" v="367"/>
          <ac:spMkLst>
            <pc:docMk/>
            <pc:sldMk cId="1782969667" sldId="4490"/>
            <ac:spMk id="2" creationId="{C5B0CF17-358C-154B-4D49-AB004B771ABD}"/>
          </ac:spMkLst>
        </pc:spChg>
      </pc:sldChg>
      <pc:sldMasterChg chg="add addSldLayout">
        <pc:chgData name="Leanne Manning" userId="730c7ce9-f6b4-453e-88a2-34d7f1a5ff9e" providerId="ADAL" clId="{9DCCE5C9-45B4-4B2D-9A0A-0D74F1D21098}" dt="2024-10-15T05:35:43.718" v="155" actId="27028"/>
        <pc:sldMasterMkLst>
          <pc:docMk/>
          <pc:sldMasterMk cId="0" sldId="2147483666"/>
        </pc:sldMasterMkLst>
        <pc:sldLayoutChg chg="add">
          <pc:chgData name="Leanne Manning" userId="730c7ce9-f6b4-453e-88a2-34d7f1a5ff9e" providerId="ADAL" clId="{9DCCE5C9-45B4-4B2D-9A0A-0D74F1D21098}" dt="2024-10-15T05:35:43.718" v="155" actId="27028"/>
          <pc:sldLayoutMkLst>
            <pc:docMk/>
            <pc:sldMasterMk cId="0" sldId="2147483666"/>
            <pc:sldLayoutMk cId="0" sldId="2147483667"/>
          </pc:sldLayoutMkLst>
        </pc:sldLayoutChg>
      </pc:sldMasterChg>
      <pc:sldMasterChg chg="add addSldLayout">
        <pc:chgData name="Leanne Manning" userId="730c7ce9-f6b4-453e-88a2-34d7f1a5ff9e" providerId="ADAL" clId="{9DCCE5C9-45B4-4B2D-9A0A-0D74F1D21098}" dt="2024-10-15T05:48:20.835" v="201" actId="27028"/>
        <pc:sldMasterMkLst>
          <pc:docMk/>
          <pc:sldMasterMk cId="0" sldId="2147483678"/>
        </pc:sldMasterMkLst>
        <pc:sldLayoutChg chg="add">
          <pc:chgData name="Leanne Manning" userId="730c7ce9-f6b4-453e-88a2-34d7f1a5ff9e" providerId="ADAL" clId="{9DCCE5C9-45B4-4B2D-9A0A-0D74F1D21098}" dt="2024-10-15T05:48:20.835" v="201" actId="27028"/>
          <pc:sldLayoutMkLst>
            <pc:docMk/>
            <pc:sldMasterMk cId="0" sldId="2147483678"/>
            <pc:sldLayoutMk cId="0" sldId="2147483650"/>
          </pc:sldLayoutMkLst>
        </pc:sldLayoutChg>
      </pc:sldMasterChg>
      <pc:sldMasterChg chg="add addSldLayout">
        <pc:chgData name="Leanne Manning" userId="730c7ce9-f6b4-453e-88a2-34d7f1a5ff9e" providerId="ADAL" clId="{9DCCE5C9-45B4-4B2D-9A0A-0D74F1D21098}" dt="2024-10-15T06:09:00.876" v="279" actId="27028"/>
        <pc:sldMasterMkLst>
          <pc:docMk/>
          <pc:sldMasterMk cId="0" sldId="2147483679"/>
        </pc:sldMasterMkLst>
        <pc:sldLayoutChg chg="add">
          <pc:chgData name="Leanne Manning" userId="730c7ce9-f6b4-453e-88a2-34d7f1a5ff9e" providerId="ADAL" clId="{9DCCE5C9-45B4-4B2D-9A0A-0D74F1D21098}" dt="2024-10-15T06:09:00.876" v="279" actId="27028"/>
          <pc:sldLayoutMkLst>
            <pc:docMk/>
            <pc:sldMasterMk cId="0" sldId="2147483679"/>
            <pc:sldLayoutMk cId="0" sldId="2147483680"/>
          </pc:sldLayoutMkLst>
        </pc:sldLayoutChg>
      </pc:sldMasterChg>
      <pc:sldMasterChg chg="add addSldLayout">
        <pc:chgData name="Leanne Manning" userId="730c7ce9-f6b4-453e-88a2-34d7f1a5ff9e" providerId="ADAL" clId="{9DCCE5C9-45B4-4B2D-9A0A-0D74F1D21098}" dt="2024-10-15T23:21:03.885" v="286" actId="27028"/>
        <pc:sldMasterMkLst>
          <pc:docMk/>
          <pc:sldMasterMk cId="0" sldId="2147483681"/>
        </pc:sldMasterMkLst>
        <pc:sldLayoutChg chg="add">
          <pc:chgData name="Leanne Manning" userId="730c7ce9-f6b4-453e-88a2-34d7f1a5ff9e" providerId="ADAL" clId="{9DCCE5C9-45B4-4B2D-9A0A-0D74F1D21098}" dt="2024-10-15T23:21:03.885" v="286" actId="27028"/>
          <pc:sldLayoutMkLst>
            <pc:docMk/>
            <pc:sldMasterMk cId="0" sldId="2147483681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5600" cy="337646"/>
          </a:xfrm>
          <a:prstGeom prst="rect">
            <a:avLst/>
          </a:prstGeom>
        </p:spPr>
        <p:txBody>
          <a:bodyPr vert="horz" lIns="82662" tIns="41331" rIns="82662" bIns="41331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187" y="0"/>
            <a:ext cx="4234149" cy="337646"/>
          </a:xfrm>
          <a:prstGeom prst="rect">
            <a:avLst/>
          </a:prstGeom>
        </p:spPr>
        <p:txBody>
          <a:bodyPr vert="horz" lIns="82662" tIns="41331" rIns="82662" bIns="41331" rtlCol="0"/>
          <a:lstStyle>
            <a:lvl1pPr algn="r">
              <a:defRPr sz="1100"/>
            </a:lvl1pPr>
          </a:lstStyle>
          <a:p>
            <a:fld id="{3F0F8583-130B-49FC-9783-72F1D9934365}" type="datetimeFigureOut">
              <a:rPr lang="en-AU" smtClean="0"/>
              <a:t>16/10/2024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41375"/>
            <a:ext cx="3211512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662" tIns="41331" rIns="82662" bIns="41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8004" y="3236592"/>
            <a:ext cx="7818230" cy="2647478"/>
          </a:xfrm>
          <a:prstGeom prst="rect">
            <a:avLst/>
          </a:prstGeom>
        </p:spPr>
        <p:txBody>
          <a:bodyPr vert="horz" lIns="82662" tIns="41331" rIns="82662" bIns="41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005"/>
            <a:ext cx="4235600" cy="337645"/>
          </a:xfrm>
          <a:prstGeom prst="rect">
            <a:avLst/>
          </a:prstGeom>
        </p:spPr>
        <p:txBody>
          <a:bodyPr vert="horz" lIns="82662" tIns="41331" rIns="82662" bIns="41331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187" y="6387005"/>
            <a:ext cx="4234149" cy="337645"/>
          </a:xfrm>
          <a:prstGeom prst="rect">
            <a:avLst/>
          </a:prstGeom>
        </p:spPr>
        <p:txBody>
          <a:bodyPr vert="horz" lIns="82662" tIns="41331" rIns="82662" bIns="41331" rtlCol="0" anchor="b"/>
          <a:lstStyle>
            <a:lvl1pPr algn="r">
              <a:defRPr sz="1100"/>
            </a:lvl1pPr>
          </a:lstStyle>
          <a:p>
            <a:fld id="{5F25C29B-4E02-47D6-88AE-3AE5C3070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8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6618"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26618" rtl="0">
              <a:defRPr/>
            </a:pPr>
            <a:fld id="{3CFD80AC-2BD2-4CCD-BBAD-1719301881C1}" type="slidenum">
              <a:rPr lang="en-GB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826618" rtl="0">
                <a:defRPr/>
              </a:pPr>
              <a:t>10</a:t>
            </a:fld>
            <a:endParaRPr lang="en-GB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3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26851" y="3916120"/>
            <a:ext cx="5014811" cy="3204098"/>
          </a:xfrm>
          <a:prstGeom prst="rect">
            <a:avLst/>
          </a:prstGeom>
        </p:spPr>
        <p:txBody>
          <a:bodyPr spcFirstLastPara="1" wrap="square" lIns="82648" tIns="41313" rIns="82648" bIns="41313" anchor="t" anchorCtr="0">
            <a:noAutofit/>
          </a:bodyPr>
          <a:lstStyle/>
          <a:p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017588"/>
            <a:ext cx="3887788" cy="2746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B695-E213-4995-9B50-4ECFC0441FEA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4B84-63C1-4AFF-85C1-88FA0BC945F3}" type="datetime1">
              <a:rPr lang="en-US" smtClean="0"/>
              <a:t>10/16/2024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716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4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2B3C-266F-4745-BAF7-A2036F7525B7}" type="datetime1">
              <a:rPr lang="en-US" smtClean="0"/>
              <a:t>10/16/2024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913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1DD9-EA73-49B9-8A82-CC97412B11DB}" type="datetime1">
              <a:rPr lang="en-US" smtClean="0"/>
              <a:t>10/16/2024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028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CDDF-3390-44C5-BD14-C4A0BF3CE2DF}" type="datetime1">
              <a:rPr lang="en-US" smtClean="0"/>
              <a:t>10/16/2024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76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9E4D-C35F-48D5-965E-261243B0E72E}" type="datetime1">
              <a:rPr lang="en-US" smtClean="0"/>
              <a:t>10/16/2024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0055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39BC-9262-4051-BED5-4654B980F349}" type="datetime1">
              <a:rPr lang="en-US" smtClean="0"/>
              <a:t>10/16/2024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3170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1010" lvl="0" indent="-300758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2020" lvl="1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3030" lvl="2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4040" lvl="3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5051" lvl="4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6061" lvl="5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7071" lvl="6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8081" lvl="7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9091" lvl="8" indent="-30075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21" descr="A black text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4652" b="38625"/>
          <a:stretch/>
        </p:blipFill>
        <p:spPr>
          <a:xfrm>
            <a:off x="684648" y="7018450"/>
            <a:ext cx="1234833" cy="32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0EB7-77F0-4665-898C-32DF943DCE07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1DE0-8DBE-4937-B56D-6E63006A3293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D9A4-8E88-4B55-98DE-DF06242DD9AF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C372-C330-4041-9C37-0AE8FFF595A4}" type="datetime1">
              <a:rPr lang="en-US" smtClean="0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2ED1-68C2-48F9-A38A-A298BE79726B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3E78-D98B-430B-B70D-358179CD676C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4CD1-55CA-44FD-AD20-2150BE2EA43F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78"/>
            <a:ext cx="8020050" cy="2630781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1315-E9F7-4B22-AD16-6B0EAC7B9756}" type="datetime1">
              <a:rPr lang="en-US" smtClean="0"/>
              <a:t>10/16/2024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976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F8BD-0626-4D92-B145-2D992AFE13B9}" type="datetime1">
              <a:rPr lang="en-US" smtClean="0"/>
              <a:t>10/16/2024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4466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8"/>
            <a:ext cx="9223058" cy="3143294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09"/>
            <a:ext cx="9223058" cy="1652984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7ADD-61F2-4540-A69D-5E31713D4339}" type="datetime1">
              <a:rPr lang="en-US" smtClean="0"/>
              <a:t>10/16/2024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382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83A4-07DB-42C2-A342-8FC9AF6EF5F0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5">
                <a:moveTo>
                  <a:pt x="0" y="0"/>
                </a:moveTo>
                <a:lnTo>
                  <a:pt x="859147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711" y="855354"/>
            <a:ext cx="140487" cy="1404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1002434"/>
            <a:ext cx="0" cy="6554470"/>
          </a:xfrm>
          <a:custGeom>
            <a:avLst/>
            <a:gdLst/>
            <a:ahLst/>
            <a:cxnLst/>
            <a:rect l="l" t="t" r="r" b="b"/>
            <a:pathLst>
              <a:path h="6554470">
                <a:moveTo>
                  <a:pt x="0" y="6554065"/>
                </a:moveTo>
                <a:lnTo>
                  <a:pt x="0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297035" cy="0"/>
          </a:xfrm>
          <a:custGeom>
            <a:avLst/>
            <a:gdLst/>
            <a:ahLst/>
            <a:cxnLst/>
            <a:rect l="l" t="t" r="r" b="b"/>
            <a:pathLst>
              <a:path w="9297035">
                <a:moveTo>
                  <a:pt x="0" y="0"/>
                </a:moveTo>
                <a:lnTo>
                  <a:pt x="9296973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10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581" y="627917"/>
            <a:ext cx="133705" cy="16600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0559" y="630661"/>
            <a:ext cx="180340" cy="1605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9551" y="630665"/>
            <a:ext cx="147497" cy="1605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6" y="1077354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5" y="0"/>
                </a:moveTo>
                <a:lnTo>
                  <a:pt x="122183" y="0"/>
                </a:lnTo>
                <a:lnTo>
                  <a:pt x="79060" y="13673"/>
                </a:lnTo>
                <a:lnTo>
                  <a:pt x="41093" y="41019"/>
                </a:lnTo>
                <a:lnTo>
                  <a:pt x="13697" y="78918"/>
                </a:lnTo>
                <a:lnTo>
                  <a:pt x="0" y="121961"/>
                </a:lnTo>
                <a:lnTo>
                  <a:pt x="0" y="166717"/>
                </a:lnTo>
                <a:lnTo>
                  <a:pt x="13697" y="209756"/>
                </a:lnTo>
                <a:lnTo>
                  <a:pt x="41093" y="247648"/>
                </a:lnTo>
                <a:lnTo>
                  <a:pt x="117115" y="323518"/>
                </a:lnTo>
                <a:lnTo>
                  <a:pt x="158974" y="340828"/>
                </a:lnTo>
                <a:lnTo>
                  <a:pt x="170612" y="339694"/>
                </a:lnTo>
                <a:lnTo>
                  <a:pt x="208264" y="314500"/>
                </a:lnTo>
                <a:lnTo>
                  <a:pt x="218181" y="281735"/>
                </a:lnTo>
                <a:lnTo>
                  <a:pt x="217044" y="270124"/>
                </a:lnTo>
                <a:lnTo>
                  <a:pt x="183866" y="223023"/>
                </a:lnTo>
                <a:lnTo>
                  <a:pt x="180539" y="260209"/>
                </a:lnTo>
                <a:lnTo>
                  <a:pt x="187232" y="270278"/>
                </a:lnTo>
                <a:lnTo>
                  <a:pt x="174786" y="309015"/>
                </a:lnTo>
                <a:lnTo>
                  <a:pt x="167127" y="312177"/>
                </a:lnTo>
                <a:lnTo>
                  <a:pt x="150833" y="312177"/>
                </a:lnTo>
                <a:lnTo>
                  <a:pt x="143163" y="309015"/>
                </a:lnTo>
                <a:lnTo>
                  <a:pt x="61375" y="227392"/>
                </a:lnTo>
                <a:lnTo>
                  <a:pt x="35564" y="188551"/>
                </a:lnTo>
                <a:lnTo>
                  <a:pt x="26961" y="144329"/>
                </a:lnTo>
                <a:lnTo>
                  <a:pt x="35564" y="100110"/>
                </a:lnTo>
                <a:lnTo>
                  <a:pt x="61375" y="61276"/>
                </a:lnTo>
                <a:lnTo>
                  <a:pt x="100287" y="35516"/>
                </a:lnTo>
                <a:lnTo>
                  <a:pt x="144598" y="26929"/>
                </a:lnTo>
                <a:lnTo>
                  <a:pt x="188908" y="35516"/>
                </a:lnTo>
                <a:lnTo>
                  <a:pt x="227821" y="61276"/>
                </a:lnTo>
                <a:lnTo>
                  <a:pt x="337295" y="170534"/>
                </a:lnTo>
                <a:lnTo>
                  <a:pt x="344431" y="181278"/>
                </a:lnTo>
                <a:lnTo>
                  <a:pt x="346810" y="193508"/>
                </a:lnTo>
                <a:lnTo>
                  <a:pt x="344431" y="205738"/>
                </a:lnTo>
                <a:lnTo>
                  <a:pt x="337295" y="216483"/>
                </a:lnTo>
                <a:lnTo>
                  <a:pt x="331681" y="222083"/>
                </a:lnTo>
                <a:lnTo>
                  <a:pt x="331681" y="231138"/>
                </a:lnTo>
                <a:lnTo>
                  <a:pt x="342895" y="242327"/>
                </a:lnTo>
                <a:lnTo>
                  <a:pt x="351976" y="242327"/>
                </a:lnTo>
                <a:lnTo>
                  <a:pt x="374358" y="205523"/>
                </a:lnTo>
                <a:lnTo>
                  <a:pt x="375534" y="193508"/>
                </a:lnTo>
                <a:lnTo>
                  <a:pt x="374358" y="181487"/>
                </a:lnTo>
                <a:lnTo>
                  <a:pt x="248115" y="41019"/>
                </a:lnTo>
                <a:lnTo>
                  <a:pt x="210148" y="13673"/>
                </a:lnTo>
                <a:lnTo>
                  <a:pt x="167025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6" y="115945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50" y="0"/>
                </a:moveTo>
                <a:lnTo>
                  <a:pt x="181978" y="17310"/>
                </a:lnTo>
                <a:lnTo>
                  <a:pt x="164642" y="59093"/>
                </a:lnTo>
                <a:lnTo>
                  <a:pt x="165781" y="70708"/>
                </a:lnTo>
                <a:lnTo>
                  <a:pt x="169124" y="81718"/>
                </a:lnTo>
                <a:lnTo>
                  <a:pt x="174560" y="91861"/>
                </a:lnTo>
                <a:lnTo>
                  <a:pt x="181978" y="100876"/>
                </a:lnTo>
                <a:lnTo>
                  <a:pt x="198958" y="117830"/>
                </a:lnTo>
                <a:lnTo>
                  <a:pt x="208038" y="117817"/>
                </a:lnTo>
                <a:lnTo>
                  <a:pt x="219252" y="106654"/>
                </a:lnTo>
                <a:lnTo>
                  <a:pt x="219252" y="97574"/>
                </a:lnTo>
                <a:lnTo>
                  <a:pt x="196507" y="74866"/>
                </a:lnTo>
                <a:lnTo>
                  <a:pt x="193332" y="67221"/>
                </a:lnTo>
                <a:lnTo>
                  <a:pt x="193332" y="50965"/>
                </a:lnTo>
                <a:lnTo>
                  <a:pt x="196507" y="43319"/>
                </a:lnTo>
                <a:lnTo>
                  <a:pt x="208026" y="31813"/>
                </a:lnTo>
                <a:lnTo>
                  <a:pt x="215684" y="28651"/>
                </a:lnTo>
                <a:lnTo>
                  <a:pt x="231978" y="28651"/>
                </a:lnTo>
                <a:lnTo>
                  <a:pt x="239649" y="31813"/>
                </a:lnTo>
                <a:lnTo>
                  <a:pt x="321424" y="113436"/>
                </a:lnTo>
                <a:lnTo>
                  <a:pt x="347234" y="152277"/>
                </a:lnTo>
                <a:lnTo>
                  <a:pt x="355838" y="196499"/>
                </a:lnTo>
                <a:lnTo>
                  <a:pt x="347234" y="240718"/>
                </a:lnTo>
                <a:lnTo>
                  <a:pt x="321424" y="279552"/>
                </a:lnTo>
                <a:lnTo>
                  <a:pt x="282513" y="305312"/>
                </a:lnTo>
                <a:lnTo>
                  <a:pt x="238207" y="313899"/>
                </a:lnTo>
                <a:lnTo>
                  <a:pt x="193901" y="305312"/>
                </a:lnTo>
                <a:lnTo>
                  <a:pt x="154990" y="279552"/>
                </a:lnTo>
                <a:lnTo>
                  <a:pt x="38239" y="163017"/>
                </a:lnTo>
                <a:lnTo>
                  <a:pt x="31095" y="152278"/>
                </a:lnTo>
                <a:lnTo>
                  <a:pt x="28714" y="140047"/>
                </a:lnTo>
                <a:lnTo>
                  <a:pt x="31095" y="127814"/>
                </a:lnTo>
                <a:lnTo>
                  <a:pt x="38239" y="117068"/>
                </a:lnTo>
                <a:lnTo>
                  <a:pt x="43840" y="111480"/>
                </a:lnTo>
                <a:lnTo>
                  <a:pt x="43840" y="102412"/>
                </a:lnTo>
                <a:lnTo>
                  <a:pt x="4633" y="116644"/>
                </a:lnTo>
                <a:lnTo>
                  <a:pt x="0" y="140055"/>
                </a:lnTo>
                <a:lnTo>
                  <a:pt x="1176" y="152071"/>
                </a:lnTo>
                <a:lnTo>
                  <a:pt x="134708" y="299808"/>
                </a:lnTo>
                <a:lnTo>
                  <a:pt x="183103" y="331852"/>
                </a:lnTo>
                <a:lnTo>
                  <a:pt x="238213" y="342531"/>
                </a:lnTo>
                <a:lnTo>
                  <a:pt x="266191" y="339862"/>
                </a:lnTo>
                <a:lnTo>
                  <a:pt x="318790" y="318501"/>
                </a:lnTo>
                <a:lnTo>
                  <a:pt x="369127" y="261916"/>
                </a:lnTo>
                <a:lnTo>
                  <a:pt x="382824" y="218877"/>
                </a:lnTo>
                <a:lnTo>
                  <a:pt x="382824" y="174123"/>
                </a:lnTo>
                <a:lnTo>
                  <a:pt x="369127" y="131085"/>
                </a:lnTo>
                <a:lnTo>
                  <a:pt x="341731" y="93192"/>
                </a:lnTo>
                <a:lnTo>
                  <a:pt x="265709" y="17310"/>
                </a:lnTo>
                <a:lnTo>
                  <a:pt x="235487" y="1134"/>
                </a:lnTo>
                <a:lnTo>
                  <a:pt x="223850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33299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517" y="2555111"/>
            <a:ext cx="8752205" cy="370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5AFA-116D-4043-AD25-7E3199A71423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1B03-CC4B-493F-97F5-583942F8182E}" type="datetime1">
              <a:rPr lang="en-US" smtClean="0"/>
              <a:t>10/16/2024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F98E-48AB-4226-895C-42EC11EE8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7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 spd="med">
    <p:fade/>
  </p:transition>
  <p:hf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oppins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1057A8EE-EBE4-4BF8-9CB0-450CD25F6E09}" type="datetime1">
              <a:rPr lang="en-US" smtClean="0"/>
              <a:t>10/16/2024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053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987" y="302260"/>
            <a:ext cx="9629775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7995"/>
            <a:ext cx="9629775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27545"/>
            <a:ext cx="34239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D80A-A730-4319-8404-060FDF506E5E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4D3C-D789-4E71-8F6E-10352BB27543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6287" cy="7552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FED1D8-9064-A875-2C74-F8EE104C69FB}"/>
              </a:ext>
            </a:extLst>
          </p:cNvPr>
          <p:cNvSpPr/>
          <p:nvPr/>
        </p:nvSpPr>
        <p:spPr>
          <a:xfrm>
            <a:off x="6413500" y="6369050"/>
            <a:ext cx="4114800" cy="1066800"/>
          </a:xfrm>
          <a:prstGeom prst="rect">
            <a:avLst/>
          </a:prstGeom>
          <a:solidFill>
            <a:srgbClr val="2E3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10F02-A560-531A-1B1A-0715268E61FF}"/>
              </a:ext>
            </a:extLst>
          </p:cNvPr>
          <p:cNvSpPr txBox="1"/>
          <p:nvPr/>
        </p:nvSpPr>
        <p:spPr>
          <a:xfrm>
            <a:off x="6413500" y="636905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Montserrat Medium" pitchFamily="2" charset="0"/>
              </a:rPr>
              <a:t>National Conference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Montserrat Medium" pitchFamily="2" charset="0"/>
              </a:rPr>
              <a:t>23</a:t>
            </a:r>
            <a:r>
              <a:rPr lang="en-AU" baseline="30000" dirty="0">
                <a:solidFill>
                  <a:schemeClr val="bg1"/>
                </a:solidFill>
                <a:latin typeface="Montserrat Medium" pitchFamily="2" charset="0"/>
              </a:rPr>
              <a:t>rd</a:t>
            </a:r>
            <a:r>
              <a:rPr lang="en-AU" dirty="0">
                <a:solidFill>
                  <a:schemeClr val="bg1"/>
                </a:solidFill>
                <a:latin typeface="Montserrat Medium" pitchFamily="2" charset="0"/>
              </a:rPr>
              <a:t> &amp; 24</a:t>
            </a:r>
            <a:r>
              <a:rPr lang="en-AU" baseline="30000" dirty="0">
                <a:solidFill>
                  <a:schemeClr val="bg1"/>
                </a:solidFill>
                <a:latin typeface="Montserrat Medium" pitchFamily="2" charset="0"/>
              </a:rPr>
              <a:t>th</a:t>
            </a:r>
            <a:r>
              <a:rPr lang="en-AU" dirty="0">
                <a:solidFill>
                  <a:schemeClr val="bg1"/>
                </a:solidFill>
                <a:latin typeface="Montserrat Medium" pitchFamily="2" charset="0"/>
              </a:rPr>
              <a:t> October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Montserrat Medium" pitchFamily="2" charset="0"/>
              </a:rPr>
              <a:t>Sanctuary Cove QLD</a:t>
            </a:r>
          </a:p>
        </p:txBody>
      </p:sp>
    </p:spTree>
    <p:extLst>
      <p:ext uri="{BB962C8B-B14F-4D97-AF65-F5344CB8AC3E}">
        <p14:creationId xmlns:p14="http://schemas.microsoft.com/office/powerpoint/2010/main" val="395324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51E0F5BC-7A40-E346-8CD0-0D3C0A410C3C}"/>
              </a:ext>
            </a:extLst>
          </p:cNvPr>
          <p:cNvSpPr txBox="1"/>
          <p:nvPr/>
        </p:nvSpPr>
        <p:spPr>
          <a:xfrm>
            <a:off x="585246" y="1356987"/>
            <a:ext cx="7367970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02020" rtl="0">
              <a:defRPr/>
            </a:pPr>
            <a:r>
              <a:rPr lang="en-US" sz="2807" kern="1200" dirty="0">
                <a:solidFill>
                  <a:prstClr val="white"/>
                </a:solidFill>
                <a:latin typeface="Antonio" panose="02000503000000000000" pitchFamily="2" charset="0"/>
                <a:ea typeface="+mn-ea"/>
                <a:cs typeface="+mn-cs"/>
              </a:rPr>
              <a:t>Business Readiness : Drivers of Company Value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5AF208-EF96-45F8-BBB8-C1A61C6EC671}"/>
              </a:ext>
            </a:extLst>
          </p:cNvPr>
          <p:cNvGrpSpPr>
            <a:grpSpLocks noChangeAspect="1"/>
          </p:cNvGrpSpPr>
          <p:nvPr/>
        </p:nvGrpSpPr>
        <p:grpSpPr>
          <a:xfrm>
            <a:off x="8109792" y="4293420"/>
            <a:ext cx="1579044" cy="1578750"/>
            <a:chOff x="881703" y="4024657"/>
            <a:chExt cx="1080201" cy="1080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50B041A-D61B-4D3C-A43C-5B5A7CA27E36}"/>
                </a:ext>
              </a:extLst>
            </p:cNvPr>
            <p:cNvGrpSpPr/>
            <p:nvPr/>
          </p:nvGrpSpPr>
          <p:grpSpPr>
            <a:xfrm>
              <a:off x="881703" y="4024657"/>
              <a:ext cx="1080201" cy="1080000"/>
              <a:chOff x="871831" y="4558599"/>
              <a:chExt cx="1080201" cy="108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6F2E1AA-A551-49F3-AB9E-4BFB295AC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831" y="4558599"/>
                <a:ext cx="1080201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026340-8160-4E06-A3E9-685ACD61767D}"/>
                  </a:ext>
                </a:extLst>
              </p:cNvPr>
              <p:cNvSpPr txBox="1"/>
              <p:nvPr/>
            </p:nvSpPr>
            <p:spPr>
              <a:xfrm>
                <a:off x="925840" y="5295090"/>
                <a:ext cx="972181" cy="1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Hub &amp; Spoke</a:t>
                </a:r>
              </a:p>
            </p:txBody>
          </p:sp>
        </p:grp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85CD064-D33D-4608-8F5E-66CCE39E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3770" y="4149080"/>
              <a:ext cx="576064" cy="57606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AF8081-7D85-415B-B871-620D02A73879}"/>
              </a:ext>
            </a:extLst>
          </p:cNvPr>
          <p:cNvGrpSpPr>
            <a:grpSpLocks noChangeAspect="1"/>
          </p:cNvGrpSpPr>
          <p:nvPr/>
        </p:nvGrpSpPr>
        <p:grpSpPr>
          <a:xfrm>
            <a:off x="926030" y="4293420"/>
            <a:ext cx="1579044" cy="1578750"/>
            <a:chOff x="871831" y="3197225"/>
            <a:chExt cx="1080201" cy="10800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C69D639-D483-406E-88D1-34FC033004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1831" y="3197225"/>
              <a:ext cx="1080201" cy="1080000"/>
              <a:chOff x="998332" y="2796207"/>
              <a:chExt cx="828154" cy="8280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DE073A9-B488-4802-9DC7-D0C6E1A79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332" y="2796207"/>
                <a:ext cx="828154" cy="82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58CC5917-4B21-463B-9622-982518DDE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14547" y="2882802"/>
                <a:ext cx="393804" cy="403648"/>
              </a:xfrm>
              <a:prstGeom prst="rect">
                <a:avLst/>
              </a:prstGeom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ECF8A1-1F48-49FE-B4ED-BCCCD281ACA4}"/>
                </a:ext>
              </a:extLst>
            </p:cNvPr>
            <p:cNvSpPr txBox="1"/>
            <p:nvPr/>
          </p:nvSpPr>
          <p:spPr>
            <a:xfrm>
              <a:off x="926742" y="3842537"/>
              <a:ext cx="972181" cy="29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>
                <a:lnSpc>
                  <a:spcPct val="90000"/>
                </a:lnSpc>
              </a:pPr>
              <a:r>
                <a:rPr lang="en-CA" sz="1228" b="1" kern="1200">
                  <a:solidFill>
                    <a:srgbClr val="2978B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Recurring Revenue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A1E332-E4AB-4534-89E8-3AFC82C2C09A}"/>
              </a:ext>
            </a:extLst>
          </p:cNvPr>
          <p:cNvGrpSpPr>
            <a:grpSpLocks noChangeAspect="1"/>
          </p:cNvGrpSpPr>
          <p:nvPr/>
        </p:nvGrpSpPr>
        <p:grpSpPr>
          <a:xfrm>
            <a:off x="926030" y="2369102"/>
            <a:ext cx="1579044" cy="1578750"/>
            <a:chOff x="871831" y="1835850"/>
            <a:chExt cx="1080201" cy="10800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9C3939-9B5D-4503-B8C3-BC0A19111B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1831" y="1835850"/>
              <a:ext cx="1080201" cy="1080000"/>
              <a:chOff x="998332" y="1618356"/>
              <a:chExt cx="828154" cy="828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0AEF692-3755-4B56-98A6-170787B76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332" y="1618356"/>
                <a:ext cx="828154" cy="82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>
                  <a:defRPr/>
                </a:pPr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8ECD9179-E5A0-49AA-97B9-190F9C444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21907" y="1697828"/>
                <a:ext cx="343939" cy="372600"/>
              </a:xfrm>
              <a:prstGeom prst="rect">
                <a:avLst/>
              </a:prstGeom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4FF8B9-C1D8-4582-B15F-6F5B59009C36}"/>
                </a:ext>
              </a:extLst>
            </p:cNvPr>
            <p:cNvSpPr txBox="1"/>
            <p:nvPr/>
          </p:nvSpPr>
          <p:spPr>
            <a:xfrm>
              <a:off x="926402" y="2443565"/>
              <a:ext cx="972181" cy="29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>
                <a:lnSpc>
                  <a:spcPct val="90000"/>
                </a:lnSpc>
              </a:pPr>
              <a:r>
                <a:rPr lang="en-CA" sz="1228" b="1" kern="1200">
                  <a:solidFill>
                    <a:srgbClr val="2978B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Financial Performance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ADCFDD-4D36-472F-BFFE-99BD77680EDA}"/>
              </a:ext>
            </a:extLst>
          </p:cNvPr>
          <p:cNvGrpSpPr>
            <a:grpSpLocks noChangeAspect="1"/>
          </p:cNvGrpSpPr>
          <p:nvPr/>
        </p:nvGrpSpPr>
        <p:grpSpPr>
          <a:xfrm>
            <a:off x="8109792" y="2369102"/>
            <a:ext cx="1579044" cy="1578750"/>
            <a:chOff x="823318" y="1824827"/>
            <a:chExt cx="1080201" cy="10800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01ED920-4450-47C7-B18D-8BFEDE96918B}"/>
                </a:ext>
              </a:extLst>
            </p:cNvPr>
            <p:cNvGrpSpPr/>
            <p:nvPr/>
          </p:nvGrpSpPr>
          <p:grpSpPr>
            <a:xfrm>
              <a:off x="823318" y="1824827"/>
              <a:ext cx="1080201" cy="1080000"/>
              <a:chOff x="871831" y="1835850"/>
              <a:chExt cx="1080201" cy="1080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90A64FE-ADBB-41F7-BBD7-B3BAC347D4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831" y="1835850"/>
                <a:ext cx="1080201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>
                  <a:defRPr/>
                </a:pPr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D69DD0-DDBF-41F0-B28D-A889240C89BA}"/>
                  </a:ext>
                </a:extLst>
              </p:cNvPr>
              <p:cNvSpPr txBox="1"/>
              <p:nvPr/>
            </p:nvSpPr>
            <p:spPr>
              <a:xfrm>
                <a:off x="926402" y="2443565"/>
                <a:ext cx="972181" cy="29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The Valuation Teeter-Totter</a:t>
                </a:r>
              </a:p>
            </p:txBody>
          </p:sp>
        </p:grp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E1E32C37-4866-42C1-84E5-28EECB07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7418" y="2076179"/>
              <a:ext cx="792000" cy="288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055DBF-E560-40FC-86CE-19A9AE323E43}"/>
              </a:ext>
            </a:extLst>
          </p:cNvPr>
          <p:cNvGrpSpPr>
            <a:grpSpLocks noChangeAspect="1"/>
          </p:cNvGrpSpPr>
          <p:nvPr/>
        </p:nvGrpSpPr>
        <p:grpSpPr>
          <a:xfrm>
            <a:off x="5711786" y="2369102"/>
            <a:ext cx="1584172" cy="1578750"/>
            <a:chOff x="871831" y="2026492"/>
            <a:chExt cx="1083709" cy="1080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BCB4F7-5657-44E8-9607-D288C3946C4E}"/>
                </a:ext>
              </a:extLst>
            </p:cNvPr>
            <p:cNvGrpSpPr/>
            <p:nvPr/>
          </p:nvGrpSpPr>
          <p:grpSpPr>
            <a:xfrm>
              <a:off x="871831" y="2026492"/>
              <a:ext cx="1083709" cy="1080000"/>
              <a:chOff x="871270" y="5518956"/>
              <a:chExt cx="1083709" cy="1080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329ECBB-B719-4EC9-98F8-1053A7A5AF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270" y="5518956"/>
                <a:ext cx="1080201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48D18CF-93E3-4EE2-A55D-8402D5EBAA4C}"/>
                  </a:ext>
                </a:extLst>
              </p:cNvPr>
              <p:cNvSpPr txBox="1"/>
              <p:nvPr/>
            </p:nvSpPr>
            <p:spPr>
              <a:xfrm>
                <a:off x="874778" y="6129376"/>
                <a:ext cx="1080201" cy="29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The Switzerland Structure</a:t>
                </a:r>
              </a:p>
            </p:txBody>
          </p:sp>
        </p:grp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A14CA9CD-90BA-47EF-95C3-09D88AA02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6329" y="2386025"/>
              <a:ext cx="685800" cy="14287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A3C037-9CFD-413D-AEFF-48C0174303BD}"/>
              </a:ext>
            </a:extLst>
          </p:cNvPr>
          <p:cNvGrpSpPr>
            <a:grpSpLocks noChangeAspect="1"/>
          </p:cNvGrpSpPr>
          <p:nvPr/>
        </p:nvGrpSpPr>
        <p:grpSpPr>
          <a:xfrm>
            <a:off x="3318908" y="2369104"/>
            <a:ext cx="1579044" cy="1578750"/>
            <a:chOff x="871831" y="4558600"/>
            <a:chExt cx="1080201" cy="1080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6402AA-0744-4AD3-9F52-C4E60F9C69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1831" y="4558600"/>
              <a:ext cx="1080201" cy="1080000"/>
              <a:chOff x="998332" y="3974059"/>
              <a:chExt cx="828154" cy="8280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BB0B5F4-5997-432D-BEB0-7683AC7C8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332" y="3974059"/>
                <a:ext cx="828154" cy="828000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rgbClr val="EC931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5E428462-A6B0-47F9-9AE5-17531B653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304717" y="4076962"/>
                <a:ext cx="199063" cy="380816"/>
              </a:xfrm>
              <a:prstGeom prst="rect">
                <a:avLst/>
              </a:prstGeom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9991C65-457D-477E-A25E-1DEB833006BD}"/>
                </a:ext>
              </a:extLst>
            </p:cNvPr>
            <p:cNvSpPr txBox="1"/>
            <p:nvPr/>
          </p:nvSpPr>
          <p:spPr>
            <a:xfrm>
              <a:off x="925840" y="5209974"/>
              <a:ext cx="972181" cy="29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>
                <a:lnSpc>
                  <a:spcPct val="90000"/>
                </a:lnSpc>
              </a:pPr>
              <a:r>
                <a:rPr lang="en-CA" sz="1228" b="1" kern="1200">
                  <a:solidFill>
                    <a:srgbClr val="2978BB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Monopoly Control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7C5E70-9B5A-42A9-A258-3E4E90A4FD9E}"/>
              </a:ext>
            </a:extLst>
          </p:cNvPr>
          <p:cNvGrpSpPr>
            <a:grpSpLocks noChangeAspect="1"/>
          </p:cNvGrpSpPr>
          <p:nvPr/>
        </p:nvGrpSpPr>
        <p:grpSpPr>
          <a:xfrm>
            <a:off x="3318908" y="4293420"/>
            <a:ext cx="1584172" cy="1578750"/>
            <a:chOff x="871831" y="2026492"/>
            <a:chExt cx="1083709" cy="10800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2A60E81-C23D-4FD3-903B-08FDCA3D4676}"/>
                </a:ext>
              </a:extLst>
            </p:cNvPr>
            <p:cNvGrpSpPr/>
            <p:nvPr/>
          </p:nvGrpSpPr>
          <p:grpSpPr>
            <a:xfrm>
              <a:off x="871831" y="2026492"/>
              <a:ext cx="1083709" cy="1080000"/>
              <a:chOff x="871270" y="5518956"/>
              <a:chExt cx="1083709" cy="1080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5BF023-6F30-4076-8CC9-BC3CEFBAB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270" y="5518956"/>
                <a:ext cx="1080201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35C9170-4C6B-4441-9EEA-68B75E658594}"/>
                  </a:ext>
                </a:extLst>
              </p:cNvPr>
              <p:cNvSpPr txBox="1"/>
              <p:nvPr/>
            </p:nvSpPr>
            <p:spPr>
              <a:xfrm>
                <a:off x="874778" y="6137975"/>
                <a:ext cx="1080201" cy="29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Growth </a:t>
                </a:r>
              </a:p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Potential</a:t>
                </a:r>
              </a:p>
            </p:txBody>
          </p:sp>
        </p:grp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19148D74-F398-4325-8954-12A97CA7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63452" y="2191164"/>
              <a:ext cx="494278" cy="47662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0805697-9B01-4DB7-8421-BC9772603B9C}"/>
              </a:ext>
            </a:extLst>
          </p:cNvPr>
          <p:cNvGrpSpPr>
            <a:grpSpLocks noChangeAspect="1"/>
          </p:cNvGrpSpPr>
          <p:nvPr/>
        </p:nvGrpSpPr>
        <p:grpSpPr>
          <a:xfrm>
            <a:off x="5716915" y="4293420"/>
            <a:ext cx="1579044" cy="1578750"/>
            <a:chOff x="-5239203" y="2414558"/>
            <a:chExt cx="1080201" cy="10800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012E3-599C-4500-98E3-0C8679BEDA05}"/>
                </a:ext>
              </a:extLst>
            </p:cNvPr>
            <p:cNvGrpSpPr/>
            <p:nvPr/>
          </p:nvGrpSpPr>
          <p:grpSpPr>
            <a:xfrm>
              <a:off x="-5239203" y="2414558"/>
              <a:ext cx="1080201" cy="1080000"/>
              <a:chOff x="871270" y="5518956"/>
              <a:chExt cx="1080201" cy="10800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104037B-7352-4798-AFF6-EDEDF0CAF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270" y="5518956"/>
                <a:ext cx="1080201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/>
                <a:endParaRPr lang="en-GB" sz="2456" kern="1200">
                  <a:solidFill>
                    <a:prstClr val="white"/>
                  </a:solidFill>
                  <a:latin typeface="Antonio" panose="02000303000000000000" pitchFamily="2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1C9D65-D41A-4D64-A8CC-0CCA32478FE4}"/>
                  </a:ext>
                </a:extLst>
              </p:cNvPr>
              <p:cNvSpPr txBox="1"/>
              <p:nvPr/>
            </p:nvSpPr>
            <p:spPr>
              <a:xfrm>
                <a:off x="925841" y="6173358"/>
                <a:ext cx="972181" cy="29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2020" rtl="0">
                  <a:lnSpc>
                    <a:spcPct val="90000"/>
                  </a:lnSpc>
                </a:pPr>
                <a:r>
                  <a:rPr lang="en-CA" sz="1228" b="1" kern="1200">
                    <a:solidFill>
                      <a:srgbClr val="2978B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The Customer Score</a:t>
                </a:r>
              </a:p>
            </p:txBody>
          </p: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FC9E5441-4851-45C3-83C2-CE29EF262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5149152" y="2816932"/>
              <a:ext cx="912004" cy="1440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FD17-2D7D-9444-BAB5-E214A80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F98E-48AB-4226-895C-42EC11EE8D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91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58850"/>
            <a:ext cx="8215844" cy="430887"/>
          </a:xfrm>
        </p:spPr>
        <p:txBody>
          <a:bodyPr/>
          <a:lstStyle/>
          <a:p>
            <a:pPr algn="l"/>
            <a:r>
              <a:rPr lang="en-AU" dirty="0">
                <a:solidFill>
                  <a:srgbClr val="2E3842"/>
                </a:solidFill>
              </a:rPr>
              <a:t>What’s Important About Money To You?</a:t>
            </a:r>
            <a:endParaRPr lang="en-AU" sz="2400" dirty="0">
              <a:solidFill>
                <a:srgbClr val="2E3842"/>
              </a:solidFill>
            </a:endParaRPr>
          </a:p>
        </p:txBody>
      </p:sp>
      <p:pic>
        <p:nvPicPr>
          <p:cNvPr id="8" name="Picture 7" descr="A blue and white stairs&#10;&#10;Description automatically generated">
            <a:extLst>
              <a:ext uri="{FF2B5EF4-FFF2-40B4-BE49-F238E27FC236}">
                <a16:creationId xmlns:a16="http://schemas.microsoft.com/office/drawing/2014/main" id="{75C703D5-E388-8098-8C04-2441681B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646750"/>
            <a:ext cx="7772400" cy="51186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5D8BF-2490-89E6-1442-8CF65F66E9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4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58850"/>
            <a:ext cx="8215844" cy="430887"/>
          </a:xfrm>
        </p:spPr>
        <p:txBody>
          <a:bodyPr/>
          <a:lstStyle/>
          <a:p>
            <a:pPr algn="l"/>
            <a:r>
              <a:rPr lang="en-AU" dirty="0">
                <a:solidFill>
                  <a:srgbClr val="2E3842"/>
                </a:solidFill>
              </a:rPr>
              <a:t>What’s Important About Money To You?</a:t>
            </a:r>
            <a:endParaRPr lang="en-AU" sz="2400" dirty="0">
              <a:solidFill>
                <a:srgbClr val="2E3842"/>
              </a:solidFill>
            </a:endParaRPr>
          </a:p>
        </p:txBody>
      </p:sp>
      <p:pic>
        <p:nvPicPr>
          <p:cNvPr id="8" name="Picture 7" descr="A blue and white stairs&#10;&#10;Description automatically generated">
            <a:extLst>
              <a:ext uri="{FF2B5EF4-FFF2-40B4-BE49-F238E27FC236}">
                <a16:creationId xmlns:a16="http://schemas.microsoft.com/office/drawing/2014/main" id="{75C703D5-E388-8098-8C04-2441681B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646750"/>
            <a:ext cx="7772400" cy="51186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A537F-1AF3-4AD6-BDAD-92F530246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23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uit leaning on a table&#10;&#10;Description automatically generated">
            <a:extLst>
              <a:ext uri="{FF2B5EF4-FFF2-40B4-BE49-F238E27FC236}">
                <a16:creationId xmlns:a16="http://schemas.microsoft.com/office/drawing/2014/main" id="{AE6ED4EC-10F7-1B19-3F09-110D917A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768"/>
          <a:stretch/>
        </p:blipFill>
        <p:spPr>
          <a:xfrm>
            <a:off x="5732225" y="768902"/>
            <a:ext cx="4940378" cy="6016867"/>
          </a:xfrm>
          <a:prstGeom prst="rect">
            <a:avLst/>
          </a:prstGeom>
        </p:spPr>
      </p:pic>
      <p:sp>
        <p:nvSpPr>
          <p:cNvPr id="248" name="Google Shape;248;p12"/>
          <p:cNvSpPr/>
          <p:nvPr/>
        </p:nvSpPr>
        <p:spPr>
          <a:xfrm>
            <a:off x="1" y="762375"/>
            <a:ext cx="6750209" cy="6023394"/>
          </a:xfrm>
          <a:custGeom>
            <a:avLst/>
            <a:gdLst/>
            <a:ahLst/>
            <a:cxnLst/>
            <a:rect l="l" t="t" r="r" b="b"/>
            <a:pathLst>
              <a:path w="7350711" h="6866878" extrusionOk="0">
                <a:moveTo>
                  <a:pt x="0" y="0"/>
                </a:moveTo>
                <a:lnTo>
                  <a:pt x="7350711" y="0"/>
                </a:lnTo>
                <a:lnTo>
                  <a:pt x="6276513" y="686687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A5E7B"/>
          </a:solidFill>
          <a:ln>
            <a:noFill/>
          </a:ln>
        </p:spPr>
        <p:txBody>
          <a:bodyPr spcFirstLastPara="1" wrap="square" lIns="80187" tIns="40083" rIns="80187" bIns="40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79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735171" y="1090978"/>
            <a:ext cx="9223058" cy="5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83" rIns="80187" bIns="40083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ExtraBold"/>
              <a:buNone/>
            </a:pPr>
            <a:r>
              <a:rPr lang="en-US" sz="3508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NIVIN THANABALAN </a:t>
            </a:r>
            <a:endParaRPr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51" name="Google Shape;251;p12"/>
          <p:cNvGrpSpPr/>
          <p:nvPr/>
        </p:nvGrpSpPr>
        <p:grpSpPr>
          <a:xfrm>
            <a:off x="14902738" y="9354160"/>
            <a:ext cx="235107" cy="307603"/>
            <a:chOff x="0" y="1"/>
            <a:chExt cx="357406" cy="467614"/>
          </a:xfrm>
        </p:grpSpPr>
        <p:sp>
          <p:nvSpPr>
            <p:cNvPr id="252" name="Google Shape;252;p12"/>
            <p:cNvSpPr/>
            <p:nvPr/>
          </p:nvSpPr>
          <p:spPr>
            <a:xfrm rot="-5400000">
              <a:off x="40597" y="150806"/>
              <a:ext cx="467614" cy="166003"/>
            </a:xfrm>
            <a:custGeom>
              <a:avLst/>
              <a:gdLst/>
              <a:ahLst/>
              <a:cxnLst/>
              <a:rect l="l" t="t" r="r" b="b"/>
              <a:pathLst>
                <a:path w="467614" h="166003" extrusionOk="0">
                  <a:moveTo>
                    <a:pt x="0" y="0"/>
                  </a:moveTo>
                  <a:lnTo>
                    <a:pt x="467615" y="0"/>
                  </a:lnTo>
                  <a:lnTo>
                    <a:pt x="467615" y="166003"/>
                  </a:lnTo>
                  <a:lnTo>
                    <a:pt x="0" y="1660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80187" tIns="40083" rIns="80187" bIns="40083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7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 rot="-5400000">
              <a:off x="-150806" y="150806"/>
              <a:ext cx="467614" cy="166003"/>
            </a:xfrm>
            <a:custGeom>
              <a:avLst/>
              <a:gdLst/>
              <a:ahLst/>
              <a:cxnLst/>
              <a:rect l="l" t="t" r="r" b="b"/>
              <a:pathLst>
                <a:path w="467614" h="166003" extrusionOk="0">
                  <a:moveTo>
                    <a:pt x="0" y="0"/>
                  </a:moveTo>
                  <a:lnTo>
                    <a:pt x="467615" y="0"/>
                  </a:lnTo>
                  <a:lnTo>
                    <a:pt x="467615" y="166003"/>
                  </a:lnTo>
                  <a:lnTo>
                    <a:pt x="0" y="1660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80187" tIns="40083" rIns="80187" bIns="40083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7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54" name="Google Shape;254;p12"/>
          <p:cNvSpPr txBox="1"/>
          <p:nvPr/>
        </p:nvSpPr>
        <p:spPr>
          <a:xfrm>
            <a:off x="735171" y="1684527"/>
            <a:ext cx="4997054" cy="348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7" tIns="40083" rIns="80187" bIns="40083" anchor="t" anchorCtr="0">
            <a:spAutoFit/>
          </a:bodyPr>
          <a:lstStyle/>
          <a:p>
            <a:pPr algn="l" fontAlgn="base"/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Nivin has extensive experience in guiding high-growth founders through critical scaling phases. Niv has worked with a diverse range of fast-scaling businesses, helping them navigate the complexities of growth while focusing on key drivers of success. Passionate about empowering founders in high-growth environments, Niv provides strategic insights that help advisors unlock new opportunities and optimize their support for founders aiming to scale their businesses rapidly.</a:t>
            </a:r>
            <a:b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1053" b="0" i="0" u="none" strike="noStrike" dirty="0">
              <a:solidFill>
                <a:schemeClr val="bg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r>
              <a:rPr lang="en-US" sz="1053" b="1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Session Overview</a:t>
            </a: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b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This session will explore the unique challenges and opportunities in working with high-growth founders, focusing on how advisors can best support them through rapid scaling and strategic milestones.</a:t>
            </a:r>
            <a:b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1053" b="0" i="0" u="none" strike="noStrike" dirty="0">
              <a:solidFill>
                <a:schemeClr val="bg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r>
              <a:rPr lang="en-US" sz="1053" b="1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Objectives and Outcomes</a:t>
            </a: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50631" indent="-250631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Understand the key differences between high-growth founders and traditional business owners.</a:t>
            </a:r>
          </a:p>
          <a:p>
            <a:pPr marL="250631" indent="-250631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Gain in-depth knowledge on how to identify, prioritize, and address the critical needs of high-growth businesses.</a:t>
            </a:r>
          </a:p>
          <a:p>
            <a:pPr marL="250631" indent="-250631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3" b="0" i="0" u="none" strike="noStrike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Discover actionable strategies for advisors to engage with fast-scaling businesses and unlock new growth opportunities in this dynamic sector.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A8508-F1E7-E63A-FF3E-818C486FC293}"/>
              </a:ext>
            </a:extLst>
          </p:cNvPr>
          <p:cNvSpPr txBox="1"/>
          <p:nvPr/>
        </p:nvSpPr>
        <p:spPr>
          <a:xfrm>
            <a:off x="1129462" y="5583382"/>
            <a:ext cx="2187967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niv@integralinsights.io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961C4-E521-BD47-DD08-ED8C65DCB40E}"/>
              </a:ext>
            </a:extLst>
          </p:cNvPr>
          <p:cNvSpPr txBox="1"/>
          <p:nvPr/>
        </p:nvSpPr>
        <p:spPr>
          <a:xfrm>
            <a:off x="1129463" y="5859246"/>
            <a:ext cx="2805185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http://www.integralinsights.io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5B39E-65F3-8035-B5C9-B71B632A87E6}"/>
              </a:ext>
            </a:extLst>
          </p:cNvPr>
          <p:cNvSpPr txBox="1"/>
          <p:nvPr/>
        </p:nvSpPr>
        <p:spPr>
          <a:xfrm>
            <a:off x="1129462" y="6164425"/>
            <a:ext cx="1482171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+614 3036 3102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0E6D6-2FFA-98A5-2A3B-C26F74EB223C}"/>
              </a:ext>
            </a:extLst>
          </p:cNvPr>
          <p:cNvSpPr txBox="1"/>
          <p:nvPr/>
        </p:nvSpPr>
        <p:spPr>
          <a:xfrm>
            <a:off x="735172" y="5275603"/>
            <a:ext cx="2020728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3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 Details</a:t>
            </a:r>
          </a:p>
        </p:txBody>
      </p:sp>
      <p:pic>
        <p:nvPicPr>
          <p:cNvPr id="8" name="Graphic 7" descr="Envelope with solid fill">
            <a:extLst>
              <a:ext uri="{FF2B5EF4-FFF2-40B4-BE49-F238E27FC236}">
                <a16:creationId xmlns:a16="http://schemas.microsoft.com/office/drawing/2014/main" id="{1331380F-ECC6-B845-8115-669D2EB0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399" y="5594748"/>
            <a:ext cx="298203" cy="298203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239E44BD-2B90-2283-6EA5-A4E85A784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399" y="6160817"/>
            <a:ext cx="296805" cy="296805"/>
          </a:xfrm>
          <a:prstGeom prst="rect">
            <a:avLst/>
          </a:prstGeom>
        </p:spPr>
      </p:pic>
      <p:pic>
        <p:nvPicPr>
          <p:cNvPr id="12" name="Graphic 11" descr="World with solid fill">
            <a:extLst>
              <a:ext uri="{FF2B5EF4-FFF2-40B4-BE49-F238E27FC236}">
                <a16:creationId xmlns:a16="http://schemas.microsoft.com/office/drawing/2014/main" id="{033DC151-37E9-A212-8689-785C4815E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399" y="5857178"/>
            <a:ext cx="296805" cy="2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88A2-CA9B-2685-FEB8-4DF6F81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882650"/>
            <a:ext cx="5625044" cy="430887"/>
          </a:xfrm>
        </p:spPr>
        <p:txBody>
          <a:bodyPr/>
          <a:lstStyle/>
          <a:p>
            <a:r>
              <a:rPr lang="en-AU" dirty="0">
                <a:solidFill>
                  <a:srgbClr val="2E3842"/>
                </a:solidFill>
              </a:rPr>
              <a:t>Where will I be discounted?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F13AD-B669-E215-F955-0143E4E8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64" y="1339850"/>
            <a:ext cx="7697736" cy="61198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DA515E-E869-F719-0461-822DAB937D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73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691844" cy="430887"/>
          </a:xfrm>
        </p:spPr>
        <p:txBody>
          <a:bodyPr/>
          <a:lstStyle/>
          <a:p>
            <a:r>
              <a:rPr lang="en-AU" dirty="0"/>
              <a:t>Family Rule Book</a:t>
            </a:r>
          </a:p>
        </p:txBody>
      </p:sp>
      <p:pic>
        <p:nvPicPr>
          <p:cNvPr id="11" name="Picture 10" descr="A diagram of a family rule&#10;&#10;Description automatically generated">
            <a:extLst>
              <a:ext uri="{FF2B5EF4-FFF2-40B4-BE49-F238E27FC236}">
                <a16:creationId xmlns:a16="http://schemas.microsoft.com/office/drawing/2014/main" id="{F3A377C2-1AC5-20A3-6BBF-CFC45E5C1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797050"/>
            <a:ext cx="5638800" cy="55492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8A371-860D-2565-1129-7035252809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95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7682444" cy="430887"/>
          </a:xfrm>
        </p:spPr>
        <p:txBody>
          <a:bodyPr/>
          <a:lstStyle/>
          <a:p>
            <a:r>
              <a:rPr lang="en-AU" dirty="0"/>
              <a:t>Stewardship Family Board Role</a:t>
            </a:r>
          </a:p>
        </p:txBody>
      </p:sp>
      <p:pic>
        <p:nvPicPr>
          <p:cNvPr id="4" name="Picture 3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6E5DFF1B-7331-75E3-3226-DFC17E83D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644650"/>
            <a:ext cx="8517581" cy="542787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B67B79A-EE7E-8662-5130-43B585F0B6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</p:spPr>
        <p:txBody>
          <a:bodyPr/>
          <a:lstStyle/>
          <a:p>
            <a:fld id="{B6F15528-21DE-4FAA-801E-634DDDAF4B2B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161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22" y="1289963"/>
            <a:ext cx="1967444" cy="430887"/>
          </a:xfrm>
        </p:spPr>
        <p:txBody>
          <a:bodyPr/>
          <a:lstStyle/>
          <a:p>
            <a:r>
              <a:rPr lang="en-AU" dirty="0"/>
              <a:t>Advocacy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3A76E3-1DA5-F01C-1CAB-439181A839F1}"/>
              </a:ext>
            </a:extLst>
          </p:cNvPr>
          <p:cNvSpPr txBox="1">
            <a:spLocks/>
          </p:cNvSpPr>
          <p:nvPr/>
        </p:nvSpPr>
        <p:spPr>
          <a:xfrm>
            <a:off x="879926" y="3898228"/>
            <a:ext cx="274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r>
              <a:rPr lang="en-AU" dirty="0"/>
              <a:t>Family Board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031491-8413-C83D-AD08-218801076ACC}"/>
              </a:ext>
            </a:extLst>
          </p:cNvPr>
          <p:cNvSpPr txBox="1">
            <a:spLocks/>
          </p:cNvSpPr>
          <p:nvPr/>
        </p:nvSpPr>
        <p:spPr>
          <a:xfrm>
            <a:off x="958322" y="6506494"/>
            <a:ext cx="25008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r>
              <a:rPr lang="en-AU" dirty="0"/>
              <a:t>Stewardship</a:t>
            </a:r>
          </a:p>
        </p:txBody>
      </p:sp>
      <p:pic>
        <p:nvPicPr>
          <p:cNvPr id="6" name="Picture 5" descr="A diagram of a family&#10;&#10;Description automatically generated">
            <a:extLst>
              <a:ext uri="{FF2B5EF4-FFF2-40B4-BE49-F238E27FC236}">
                <a16:creationId xmlns:a16="http://schemas.microsoft.com/office/drawing/2014/main" id="{AE0D65C7-A061-1907-8BED-C8CD814A7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6" y="1084518"/>
            <a:ext cx="6477000" cy="596213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7E88FC-4C39-7D48-0CD4-FE064608CB56}"/>
              </a:ext>
            </a:extLst>
          </p:cNvPr>
          <p:cNvCxnSpPr>
            <a:cxnSpLocks/>
          </p:cNvCxnSpPr>
          <p:nvPr/>
        </p:nvCxnSpPr>
        <p:spPr>
          <a:xfrm>
            <a:off x="2755900" y="1873250"/>
            <a:ext cx="1676400" cy="2285999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142D9-9661-41FC-ED55-798540CE2CA1}"/>
              </a:ext>
            </a:extLst>
          </p:cNvPr>
          <p:cNvCxnSpPr>
            <a:cxnSpLocks/>
          </p:cNvCxnSpPr>
          <p:nvPr/>
        </p:nvCxnSpPr>
        <p:spPr>
          <a:xfrm flipH="1">
            <a:off x="2754700" y="4159249"/>
            <a:ext cx="1677600" cy="2286000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0C34B-39F8-4B67-D77A-73DBF0F9316D}"/>
              </a:ext>
            </a:extLst>
          </p:cNvPr>
          <p:cNvCxnSpPr>
            <a:cxnSpLocks/>
          </p:cNvCxnSpPr>
          <p:nvPr/>
        </p:nvCxnSpPr>
        <p:spPr>
          <a:xfrm>
            <a:off x="3352300" y="4159249"/>
            <a:ext cx="1080000" cy="0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9990B-58F1-0F2B-7D5C-2332FBEF61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08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691844" cy="861774"/>
          </a:xfrm>
        </p:spPr>
        <p:txBody>
          <a:bodyPr/>
          <a:lstStyle/>
          <a:p>
            <a:r>
              <a:rPr lang="en-AU" dirty="0"/>
              <a:t>How to think about your capital</a:t>
            </a:r>
          </a:p>
        </p:txBody>
      </p:sp>
      <p:pic>
        <p:nvPicPr>
          <p:cNvPr id="4" name="Picture 3" descr="A diagram of a mind set&#10;&#10;Description automatically generated with medium confidence">
            <a:extLst>
              <a:ext uri="{FF2B5EF4-FFF2-40B4-BE49-F238E27FC236}">
                <a16:creationId xmlns:a16="http://schemas.microsoft.com/office/drawing/2014/main" id="{C22D98F9-232C-18D5-1D3E-354617F0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797050"/>
            <a:ext cx="6858000" cy="530714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F4B7DCC-D2A5-4A6D-629D-D059CE756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</p:spPr>
        <p:txBody>
          <a:bodyPr/>
          <a:lstStyle/>
          <a:p>
            <a:fld id="{B6F15528-21DE-4FAA-801E-634DDDAF4B2B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343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58850"/>
            <a:ext cx="4953000" cy="430887"/>
          </a:xfrm>
        </p:spPr>
        <p:txBody>
          <a:bodyPr/>
          <a:lstStyle/>
          <a:p>
            <a:r>
              <a:rPr lang="en-AU" dirty="0"/>
              <a:t>Advocate Role: Script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2204E-EE65-4400-BCB2-AFB4B9139B08}"/>
              </a:ext>
            </a:extLst>
          </p:cNvPr>
          <p:cNvSpPr txBox="1"/>
          <p:nvPr/>
        </p:nvSpPr>
        <p:spPr>
          <a:xfrm>
            <a:off x="2676939" y="3598829"/>
            <a:ext cx="5353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L" dirty="0"/>
          </a:p>
        </p:txBody>
      </p:sp>
      <p:pic>
        <p:nvPicPr>
          <p:cNvPr id="11" name="Picture 10" descr="A screenshot of a black and white text&#10;&#10;Description automatically generated">
            <a:extLst>
              <a:ext uri="{FF2B5EF4-FFF2-40B4-BE49-F238E27FC236}">
                <a16:creationId xmlns:a16="http://schemas.microsoft.com/office/drawing/2014/main" id="{5067AAE8-9A27-6C25-3C4D-490AC396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720850"/>
            <a:ext cx="7086600" cy="5168422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4BAA5E9-7E45-8E43-BDE7-AF30901200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</p:spPr>
        <p:txBody>
          <a:bodyPr/>
          <a:lstStyle/>
          <a:p>
            <a:fld id="{B6F15528-21DE-4FAA-801E-634DDDAF4B2B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3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1263650"/>
            <a:ext cx="4261478" cy="467717"/>
          </a:xfrm>
        </p:spPr>
        <p:txBody>
          <a:bodyPr/>
          <a:lstStyle/>
          <a:p>
            <a:pPr algn="ctr"/>
            <a:r>
              <a:rPr lang="en-AU" dirty="0"/>
              <a:t>Personne De Confiance </a:t>
            </a:r>
          </a:p>
        </p:txBody>
      </p:sp>
      <p:pic>
        <p:nvPicPr>
          <p:cNvPr id="12" name="Picture 11" descr="A blue card with white text&#10;&#10;Description automatically generated">
            <a:extLst>
              <a:ext uri="{FF2B5EF4-FFF2-40B4-BE49-F238E27FC236}">
                <a16:creationId xmlns:a16="http://schemas.microsoft.com/office/drawing/2014/main" id="{D7BBCFC4-C5C0-4520-0F01-F9FB02081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254250"/>
            <a:ext cx="8229600" cy="33585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01E8-E32A-2E5F-85BB-4D67AF1C85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7682444" cy="861774"/>
          </a:xfrm>
        </p:spPr>
        <p:txBody>
          <a:bodyPr/>
          <a:lstStyle/>
          <a:p>
            <a:r>
              <a:rPr lang="en-AU" dirty="0"/>
              <a:t>Stewardship Role: Family Board Example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CFA6AA89-E7EC-BC0F-FDD2-142BBE1C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720850"/>
            <a:ext cx="8382000" cy="521970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547FAF1-751D-568C-9C43-D534573DAC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</p:spPr>
        <p:txBody>
          <a:bodyPr/>
          <a:lstStyle/>
          <a:p>
            <a:fld id="{B6F15528-21DE-4FAA-801E-634DDDAF4B2B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082244" cy="861774"/>
          </a:xfrm>
        </p:spPr>
        <p:txBody>
          <a:bodyPr/>
          <a:lstStyle/>
          <a:p>
            <a:r>
              <a:rPr lang="en-AU" dirty="0"/>
              <a:t>SAN Adviser- Possible Roles</a:t>
            </a:r>
          </a:p>
        </p:txBody>
      </p:sp>
      <p:pic>
        <p:nvPicPr>
          <p:cNvPr id="4" name="Picture 3" descr="A diagram of a family&#10;&#10;Description automatically generated">
            <a:extLst>
              <a:ext uri="{FF2B5EF4-FFF2-40B4-BE49-F238E27FC236}">
                <a16:creationId xmlns:a16="http://schemas.microsoft.com/office/drawing/2014/main" id="{0C6B8912-4A35-A480-906A-332055FC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568450"/>
            <a:ext cx="6082245" cy="574883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5B0CF17-358C-154B-4D49-AB004B771A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</p:spPr>
        <p:txBody>
          <a:bodyPr/>
          <a:lstStyle/>
          <a:p>
            <a:fld id="{B6F15528-21DE-4FAA-801E-634DDDAF4B2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296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5B494A-6DE9-8F57-F1C7-AD50EFFD3F10}"/>
              </a:ext>
            </a:extLst>
          </p:cNvPr>
          <p:cNvSpPr txBox="1"/>
          <p:nvPr/>
        </p:nvSpPr>
        <p:spPr>
          <a:xfrm>
            <a:off x="923192" y="892665"/>
            <a:ext cx="5486400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20" marR="1509395">
              <a:lnSpc>
                <a:spcPct val="120000"/>
              </a:lnSpc>
              <a:spcAft>
                <a:spcPts val="800"/>
              </a:spcAft>
            </a:pPr>
            <a:r>
              <a:rPr lang="en-AU" sz="2800" kern="100" dirty="0">
                <a:solidFill>
                  <a:srgbClr val="2E3842"/>
                </a:solidFill>
                <a:effectLst/>
                <a:latin typeface="Montserrat Medium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Conference Overlay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9729B-59EE-FFA0-788C-D3B2178ECA66}"/>
              </a:ext>
            </a:extLst>
          </p:cNvPr>
          <p:cNvSpPr txBox="1"/>
          <p:nvPr/>
        </p:nvSpPr>
        <p:spPr>
          <a:xfrm>
            <a:off x="952360" y="1568450"/>
            <a:ext cx="5350746" cy="393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b="1" kern="100" dirty="0">
                <a:solidFill>
                  <a:srgbClr val="2E3842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Clients perception of value </a:t>
            </a:r>
            <a:endParaRPr lang="en-AU" sz="1800" kern="100" dirty="0">
              <a:solidFill>
                <a:srgbClr val="2E384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A301757E-0D14-BA9C-285E-4283F0DEF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3"/>
          <a:stretch/>
        </p:blipFill>
        <p:spPr bwMode="auto">
          <a:xfrm>
            <a:off x="1386114" y="2212889"/>
            <a:ext cx="4055745" cy="1151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C1FCE8-B607-BA51-AD64-38CA00FA21A2}"/>
              </a:ext>
            </a:extLst>
          </p:cNvPr>
          <p:cNvSpPr txBox="1"/>
          <p:nvPr/>
        </p:nvSpPr>
        <p:spPr>
          <a:xfrm>
            <a:off x="952360" y="3699923"/>
            <a:ext cx="5350746" cy="393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AU" sz="1800" b="1" kern="100" dirty="0">
                <a:solidFill>
                  <a:srgbClr val="2E3842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Armory:</a:t>
            </a:r>
            <a:endParaRPr lang="en-AU" sz="1800" kern="100" dirty="0">
              <a:solidFill>
                <a:srgbClr val="2E384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B49090-5A22-408C-F7C7-98B6AB34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97606"/>
              </p:ext>
            </p:extLst>
          </p:nvPr>
        </p:nvGraphicFramePr>
        <p:xfrm>
          <a:off x="1384300" y="4121260"/>
          <a:ext cx="6305550" cy="32193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9554">
                  <a:extLst>
                    <a:ext uri="{9D8B030D-6E8A-4147-A177-3AD203B41FA5}">
                      <a16:colId xmlns:a16="http://schemas.microsoft.com/office/drawing/2014/main" val="2757287892"/>
                    </a:ext>
                  </a:extLst>
                </a:gridCol>
                <a:gridCol w="2266643">
                  <a:extLst>
                    <a:ext uri="{9D8B030D-6E8A-4147-A177-3AD203B41FA5}">
                      <a16:colId xmlns:a16="http://schemas.microsoft.com/office/drawing/2014/main" val="4062743004"/>
                    </a:ext>
                  </a:extLst>
                </a:gridCol>
                <a:gridCol w="2089353">
                  <a:extLst>
                    <a:ext uri="{9D8B030D-6E8A-4147-A177-3AD203B41FA5}">
                      <a16:colId xmlns:a16="http://schemas.microsoft.com/office/drawing/2014/main" val="941281386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Business Mastery</a:t>
                      </a:r>
                      <a:endParaRPr lang="en-AU" sz="1200" kern="100" dirty="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Client Mastery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AU" sz="1200" kern="100" dirty="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Personal Mastery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AU" sz="1200" kern="10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01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Frameworks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Decision making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Governance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HR functionality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Positioning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Stages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EOS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LTI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Key people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Strategy </a:t>
                      </a: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AU" sz="1200" kern="10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AU" sz="1200" kern="10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Sounding board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Family board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Business board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Engagement process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Pitching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Dealing with conflict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Coaching/Mentoring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Risk Management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Technical expertise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The Balance sheets </a:t>
                      </a:r>
                    </a:p>
                    <a:p>
                      <a:pPr marL="6858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AU" sz="1200" kern="100" dirty="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Self-awareness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Relationships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EI, VQ, EQ, AQ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Creative vs Reactive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Agile advisor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Confidence &amp; Capability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Time management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EQ models &amp; frameworks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rgbClr val="2E3842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AU" sz="1200" kern="100" dirty="0">
                        <a:solidFill>
                          <a:srgbClr val="2E3842"/>
                        </a:solidFill>
                        <a:effectLst/>
                        <a:latin typeface="Montserr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6382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48481-F540-3279-BAFD-42764E3B2C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90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5F1A-45D3-1F1D-D2DA-3F7E5CBB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63905"/>
            <a:ext cx="4477385" cy="430887"/>
          </a:xfrm>
        </p:spPr>
        <p:txBody>
          <a:bodyPr/>
          <a:lstStyle/>
          <a:p>
            <a:r>
              <a:rPr lang="en-US" kern="0" spc="-10" dirty="0">
                <a:solidFill>
                  <a:srgbClr val="2E3842"/>
                </a:solidFill>
                <a:effectLst/>
                <a:latin typeface="Montserrat Medium" pitchFamily="2" charset="0"/>
                <a:ea typeface="Arial" panose="020B0604020202020204" pitchFamily="34" charset="0"/>
                <a:cs typeface="Arial" panose="020B0604020202020204" pitchFamily="34" charset="0"/>
              </a:rPr>
              <a:t>Significant Vocabulary</a:t>
            </a:r>
            <a:endParaRPr lang="en-AU" dirty="0">
              <a:solidFill>
                <a:srgbClr val="2E3842"/>
              </a:solidFill>
              <a:latin typeface="Montserrat Mediu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74BCA-B977-B4E2-9E69-FAA5D448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492250"/>
            <a:ext cx="8954790" cy="522362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867CF1-5D99-45DB-4B00-712AB16634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09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5F1A-45D3-1F1D-D2DA-3F7E5CBB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768044" cy="438150"/>
          </a:xfrm>
        </p:spPr>
        <p:txBody>
          <a:bodyPr/>
          <a:lstStyle/>
          <a:p>
            <a:r>
              <a:rPr lang="en-US" kern="0" spc="-10" dirty="0">
                <a:solidFill>
                  <a:srgbClr val="2E3842"/>
                </a:solidFill>
                <a:effectLst/>
                <a:latin typeface="Montserrat Medium" pitchFamily="2" charset="0"/>
                <a:ea typeface="Arial" panose="020B0604020202020204" pitchFamily="34" charset="0"/>
                <a:cs typeface="Arial" panose="020B0604020202020204" pitchFamily="34" charset="0"/>
              </a:rPr>
              <a:t>Significant Vocabulary continued…</a:t>
            </a:r>
            <a:endParaRPr lang="en-AU" dirty="0">
              <a:solidFill>
                <a:srgbClr val="2E3842"/>
              </a:solidFill>
              <a:latin typeface="Montserrat Mediu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09922-873C-B590-5729-3247F8C5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519594"/>
            <a:ext cx="8382000" cy="580746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3D5F55-B92B-5321-576A-A2A227EE5C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09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5F1A-45D3-1F1D-D2DA-3F7E5CBB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615644" cy="438150"/>
          </a:xfrm>
        </p:spPr>
        <p:txBody>
          <a:bodyPr/>
          <a:lstStyle/>
          <a:p>
            <a:r>
              <a:rPr lang="en-US" kern="0" spc="-10" dirty="0">
                <a:solidFill>
                  <a:srgbClr val="2E3842"/>
                </a:solidFill>
                <a:effectLst/>
                <a:latin typeface="Montserrat Medium" pitchFamily="2" charset="0"/>
                <a:ea typeface="Arial" panose="020B0604020202020204" pitchFamily="34" charset="0"/>
                <a:cs typeface="Arial" panose="020B0604020202020204" pitchFamily="34" charset="0"/>
              </a:rPr>
              <a:t>Significant Vocabulary continued…</a:t>
            </a:r>
            <a:endParaRPr lang="en-AU" dirty="0">
              <a:solidFill>
                <a:srgbClr val="2E3842"/>
              </a:solidFill>
              <a:latin typeface="Montserrat Mediu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A931E-CE83-E0EB-3529-0BE931B8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617719"/>
            <a:ext cx="9016075" cy="578765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13C3B-40AD-9196-3A69-41569EA31A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45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DBD7A2-E96A-0E1E-546F-6364FAC9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054100"/>
            <a:ext cx="5091112" cy="430887"/>
          </a:xfrm>
        </p:spPr>
        <p:txBody>
          <a:bodyPr/>
          <a:lstStyle/>
          <a:p>
            <a:r>
              <a:rPr lang="en-US" kern="0" spc="-10" dirty="0">
                <a:solidFill>
                  <a:srgbClr val="2E3842"/>
                </a:solidFill>
                <a:effectLst/>
                <a:latin typeface="Montserrat Medium" pitchFamily="2" charset="0"/>
                <a:ea typeface="Arial" panose="020B0604020202020204" pitchFamily="34" charset="0"/>
                <a:cs typeface="Arial" panose="020B0604020202020204" pitchFamily="34" charset="0"/>
              </a:rPr>
              <a:t>Cybernetic Shield Pty Ltd</a:t>
            </a:r>
            <a:endParaRPr lang="en-AU" dirty="0">
              <a:solidFill>
                <a:srgbClr val="2E3842"/>
              </a:solidFill>
              <a:latin typeface="Montserrat Mediu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EB5CE-2A1C-6C70-522C-1C53A298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8" y="1644650"/>
            <a:ext cx="8851900" cy="56873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18A29-CE25-48CF-EC49-BA792B254A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45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3842"/>
                </a:solidFill>
              </a:rPr>
              <a:t>Risk</a:t>
            </a:r>
            <a:r>
              <a:rPr spc="-20" dirty="0">
                <a:solidFill>
                  <a:srgbClr val="2E3842"/>
                </a:solidFill>
              </a:rPr>
              <a:t> </a:t>
            </a:r>
            <a:r>
              <a:rPr spc="-10" dirty="0">
                <a:solidFill>
                  <a:srgbClr val="2E3842"/>
                </a:solidFill>
              </a:rPr>
              <a:t>Management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9004" y="1866145"/>
            <a:ext cx="6861175" cy="393065"/>
            <a:chOff x="1169354" y="1866168"/>
            <a:chExt cx="6861175" cy="393065"/>
          </a:xfrm>
        </p:grpSpPr>
        <p:sp>
          <p:nvSpPr>
            <p:cNvPr id="4" name="object 4"/>
            <p:cNvSpPr/>
            <p:nvPr/>
          </p:nvSpPr>
          <p:spPr>
            <a:xfrm>
              <a:off x="1435336" y="2062678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530" y="0"/>
                  </a:lnTo>
                </a:path>
              </a:pathLst>
            </a:custGeom>
            <a:ln w="12694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863" y="188268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997" y="0"/>
                  </a:moveTo>
                  <a:lnTo>
                    <a:pt x="132149" y="6429"/>
                  </a:lnTo>
                  <a:lnTo>
                    <a:pt x="89152" y="24573"/>
                  </a:lnTo>
                  <a:lnTo>
                    <a:pt x="52722" y="52717"/>
                  </a:lnTo>
                  <a:lnTo>
                    <a:pt x="24576" y="89146"/>
                  </a:lnTo>
                  <a:lnTo>
                    <a:pt x="6430" y="132144"/>
                  </a:lnTo>
                  <a:lnTo>
                    <a:pt x="0" y="179997"/>
                  </a:lnTo>
                  <a:lnTo>
                    <a:pt x="6430" y="227849"/>
                  </a:lnTo>
                  <a:lnTo>
                    <a:pt x="24576" y="270847"/>
                  </a:lnTo>
                  <a:lnTo>
                    <a:pt x="52722" y="307276"/>
                  </a:lnTo>
                  <a:lnTo>
                    <a:pt x="89152" y="335420"/>
                  </a:lnTo>
                  <a:lnTo>
                    <a:pt x="132149" y="353564"/>
                  </a:lnTo>
                  <a:lnTo>
                    <a:pt x="179997" y="359994"/>
                  </a:lnTo>
                  <a:lnTo>
                    <a:pt x="227849" y="353564"/>
                  </a:lnTo>
                  <a:lnTo>
                    <a:pt x="270847" y="335420"/>
                  </a:lnTo>
                  <a:lnTo>
                    <a:pt x="307276" y="307276"/>
                  </a:lnTo>
                  <a:lnTo>
                    <a:pt x="335420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20" y="89146"/>
                  </a:lnTo>
                  <a:lnTo>
                    <a:pt x="307276" y="52717"/>
                  </a:lnTo>
                  <a:lnTo>
                    <a:pt x="270847" y="24573"/>
                  </a:lnTo>
                  <a:lnTo>
                    <a:pt x="227849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5864" y="18826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908"/>
                  </a:moveTo>
                  <a:lnTo>
                    <a:pt x="6426" y="132081"/>
                  </a:lnTo>
                  <a:lnTo>
                    <a:pt x="24562" y="89105"/>
                  </a:lnTo>
                  <a:lnTo>
                    <a:pt x="52693" y="52693"/>
                  </a:lnTo>
                  <a:lnTo>
                    <a:pt x="89105" y="24562"/>
                  </a:lnTo>
                  <a:lnTo>
                    <a:pt x="132081" y="6426"/>
                  </a:lnTo>
                  <a:lnTo>
                    <a:pt x="179908" y="0"/>
                  </a:lnTo>
                  <a:lnTo>
                    <a:pt x="227734" y="6426"/>
                  </a:lnTo>
                  <a:lnTo>
                    <a:pt x="270711" y="24562"/>
                  </a:lnTo>
                  <a:lnTo>
                    <a:pt x="307122" y="52693"/>
                  </a:lnTo>
                  <a:lnTo>
                    <a:pt x="335253" y="89105"/>
                  </a:lnTo>
                  <a:lnTo>
                    <a:pt x="353389" y="132081"/>
                  </a:lnTo>
                  <a:lnTo>
                    <a:pt x="359816" y="179908"/>
                  </a:lnTo>
                  <a:lnTo>
                    <a:pt x="353389" y="227734"/>
                  </a:lnTo>
                  <a:lnTo>
                    <a:pt x="335253" y="270711"/>
                  </a:lnTo>
                  <a:lnTo>
                    <a:pt x="307122" y="307122"/>
                  </a:lnTo>
                  <a:lnTo>
                    <a:pt x="270711" y="335253"/>
                  </a:lnTo>
                  <a:lnTo>
                    <a:pt x="227734" y="353389"/>
                  </a:lnTo>
                  <a:lnTo>
                    <a:pt x="179908" y="359816"/>
                  </a:lnTo>
                  <a:lnTo>
                    <a:pt x="132081" y="353389"/>
                  </a:lnTo>
                  <a:lnTo>
                    <a:pt x="89105" y="335253"/>
                  </a:lnTo>
                  <a:lnTo>
                    <a:pt x="52693" y="307122"/>
                  </a:lnTo>
                  <a:lnTo>
                    <a:pt x="24562" y="270711"/>
                  </a:lnTo>
                  <a:lnTo>
                    <a:pt x="6426" y="227734"/>
                  </a:lnTo>
                  <a:lnTo>
                    <a:pt x="0" y="179908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608" y="2062678"/>
              <a:ext cx="1325245" cy="0"/>
            </a:xfrm>
            <a:custGeom>
              <a:avLst/>
              <a:gdLst/>
              <a:ahLst/>
              <a:cxnLst/>
              <a:rect l="l" t="t" r="r" b="b"/>
              <a:pathLst>
                <a:path w="1325245">
                  <a:moveTo>
                    <a:pt x="0" y="0"/>
                  </a:moveTo>
                  <a:lnTo>
                    <a:pt x="1324847" y="0"/>
                  </a:lnTo>
                </a:path>
              </a:pathLst>
            </a:custGeom>
            <a:ln w="12694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5866" y="1889184"/>
              <a:ext cx="876300" cy="330200"/>
            </a:xfrm>
            <a:custGeom>
              <a:avLst/>
              <a:gdLst/>
              <a:ahLst/>
              <a:cxnLst/>
              <a:rect l="l" t="t" r="r" b="b"/>
              <a:pathLst>
                <a:path w="876300" h="330200">
                  <a:moveTo>
                    <a:pt x="875741" y="0"/>
                  </a:moveTo>
                  <a:lnTo>
                    <a:pt x="0" y="0"/>
                  </a:lnTo>
                  <a:lnTo>
                    <a:pt x="0" y="330149"/>
                  </a:lnTo>
                  <a:lnTo>
                    <a:pt x="875741" y="330149"/>
                  </a:lnTo>
                  <a:lnTo>
                    <a:pt x="875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1277" y="2062678"/>
              <a:ext cx="3602990" cy="0"/>
            </a:xfrm>
            <a:custGeom>
              <a:avLst/>
              <a:gdLst/>
              <a:ahLst/>
              <a:cxnLst/>
              <a:rect l="l" t="t" r="r" b="b"/>
              <a:pathLst>
                <a:path w="3602990">
                  <a:moveTo>
                    <a:pt x="0" y="0"/>
                  </a:moveTo>
                  <a:lnTo>
                    <a:pt x="1495671" y="0"/>
                  </a:lnTo>
                </a:path>
                <a:path w="3602990">
                  <a:moveTo>
                    <a:pt x="2491986" y="0"/>
                  </a:moveTo>
                  <a:lnTo>
                    <a:pt x="3602416" y="0"/>
                  </a:lnTo>
                </a:path>
              </a:pathLst>
            </a:custGeom>
            <a:ln w="12694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23794" y="1943100"/>
            <a:ext cx="979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005" algn="l"/>
              </a:tabLst>
            </a:pPr>
            <a:r>
              <a:rPr sz="12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1</a:t>
            </a:r>
            <a:r>
              <a:rPr sz="12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200" b="1" spc="-10" dirty="0">
                <a:solidFill>
                  <a:srgbClr val="B68150"/>
                </a:solidFill>
                <a:latin typeface="Montserrat SemiBold"/>
                <a:cs typeface="Montserrat SemiBold"/>
              </a:rPr>
              <a:t>REDUCE</a:t>
            </a:r>
            <a:endParaRPr sz="1200" dirty="0">
              <a:latin typeface="Montserrat SemiBold"/>
              <a:cs typeface="Montserrat Semi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59895" y="1866168"/>
            <a:ext cx="1061720" cy="393065"/>
            <a:chOff x="3359895" y="1866168"/>
            <a:chExt cx="1061720" cy="393065"/>
          </a:xfrm>
        </p:grpSpPr>
        <p:sp>
          <p:nvSpPr>
            <p:cNvPr id="12" name="object 12"/>
            <p:cNvSpPr/>
            <p:nvPr/>
          </p:nvSpPr>
          <p:spPr>
            <a:xfrm>
              <a:off x="3376405" y="188268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9" y="353564"/>
                  </a:lnTo>
                  <a:lnTo>
                    <a:pt x="270847" y="335420"/>
                  </a:lnTo>
                  <a:lnTo>
                    <a:pt x="307276" y="307276"/>
                  </a:lnTo>
                  <a:lnTo>
                    <a:pt x="335420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20" y="89146"/>
                  </a:lnTo>
                  <a:lnTo>
                    <a:pt x="307276" y="52717"/>
                  </a:lnTo>
                  <a:lnTo>
                    <a:pt x="270847" y="24573"/>
                  </a:lnTo>
                  <a:lnTo>
                    <a:pt x="227849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6405" y="18826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08"/>
                  </a:moveTo>
                  <a:lnTo>
                    <a:pt x="6426" y="132081"/>
                  </a:lnTo>
                  <a:lnTo>
                    <a:pt x="24562" y="89105"/>
                  </a:lnTo>
                  <a:lnTo>
                    <a:pt x="52693" y="52693"/>
                  </a:lnTo>
                  <a:lnTo>
                    <a:pt x="89105" y="24562"/>
                  </a:lnTo>
                  <a:lnTo>
                    <a:pt x="132081" y="6426"/>
                  </a:lnTo>
                  <a:lnTo>
                    <a:pt x="179908" y="0"/>
                  </a:lnTo>
                  <a:lnTo>
                    <a:pt x="227734" y="6426"/>
                  </a:lnTo>
                  <a:lnTo>
                    <a:pt x="270711" y="24562"/>
                  </a:lnTo>
                  <a:lnTo>
                    <a:pt x="307122" y="52693"/>
                  </a:lnTo>
                  <a:lnTo>
                    <a:pt x="335253" y="89105"/>
                  </a:lnTo>
                  <a:lnTo>
                    <a:pt x="353389" y="132081"/>
                  </a:lnTo>
                  <a:lnTo>
                    <a:pt x="359816" y="179908"/>
                  </a:lnTo>
                  <a:lnTo>
                    <a:pt x="353389" y="227734"/>
                  </a:lnTo>
                  <a:lnTo>
                    <a:pt x="335253" y="270711"/>
                  </a:lnTo>
                  <a:lnTo>
                    <a:pt x="307122" y="307122"/>
                  </a:lnTo>
                  <a:lnTo>
                    <a:pt x="270711" y="335253"/>
                  </a:lnTo>
                  <a:lnTo>
                    <a:pt x="227734" y="353389"/>
                  </a:lnTo>
                  <a:lnTo>
                    <a:pt x="179908" y="359816"/>
                  </a:lnTo>
                  <a:lnTo>
                    <a:pt x="132081" y="353389"/>
                  </a:lnTo>
                  <a:lnTo>
                    <a:pt x="89105" y="335253"/>
                  </a:lnTo>
                  <a:lnTo>
                    <a:pt x="52693" y="307122"/>
                  </a:lnTo>
                  <a:lnTo>
                    <a:pt x="24562" y="270711"/>
                  </a:lnTo>
                  <a:lnTo>
                    <a:pt x="6426" y="227734"/>
                  </a:lnTo>
                  <a:lnTo>
                    <a:pt x="0" y="179908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6455" y="1889184"/>
              <a:ext cx="685165" cy="330200"/>
            </a:xfrm>
            <a:custGeom>
              <a:avLst/>
              <a:gdLst/>
              <a:ahLst/>
              <a:cxnLst/>
              <a:rect l="l" t="t" r="r" b="b"/>
              <a:pathLst>
                <a:path w="685164" h="330200">
                  <a:moveTo>
                    <a:pt x="684822" y="0"/>
                  </a:moveTo>
                  <a:lnTo>
                    <a:pt x="0" y="0"/>
                  </a:lnTo>
                  <a:lnTo>
                    <a:pt x="0" y="330149"/>
                  </a:lnTo>
                  <a:lnTo>
                    <a:pt x="684822" y="330149"/>
                  </a:lnTo>
                  <a:lnTo>
                    <a:pt x="684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46585" y="1943100"/>
            <a:ext cx="9143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</a:tabLst>
            </a:pPr>
            <a:r>
              <a:rPr sz="12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2</a:t>
            </a:r>
            <a:r>
              <a:rPr sz="12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200" b="1" spc="-10" dirty="0">
                <a:solidFill>
                  <a:srgbClr val="B68150"/>
                </a:solidFill>
                <a:latin typeface="Montserrat SemiBold"/>
                <a:cs typeface="Montserrat SemiBold"/>
              </a:rPr>
              <a:t>AVOID</a:t>
            </a:r>
            <a:endParaRPr sz="1200" dirty="0">
              <a:latin typeface="Montserrat SemiBold"/>
              <a:cs typeface="Montserrat Semi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40387" y="1866168"/>
            <a:ext cx="1372870" cy="393065"/>
            <a:chOff x="5540387" y="1866168"/>
            <a:chExt cx="1372870" cy="393065"/>
          </a:xfrm>
        </p:grpSpPr>
        <p:sp>
          <p:nvSpPr>
            <p:cNvPr id="17" name="object 17"/>
            <p:cNvSpPr/>
            <p:nvPr/>
          </p:nvSpPr>
          <p:spPr>
            <a:xfrm>
              <a:off x="5556897" y="188268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9" y="6429"/>
                  </a:lnTo>
                  <a:lnTo>
                    <a:pt x="89152" y="24573"/>
                  </a:lnTo>
                  <a:lnTo>
                    <a:pt x="52722" y="52717"/>
                  </a:lnTo>
                  <a:lnTo>
                    <a:pt x="24576" y="89146"/>
                  </a:lnTo>
                  <a:lnTo>
                    <a:pt x="6430" y="132144"/>
                  </a:lnTo>
                  <a:lnTo>
                    <a:pt x="0" y="179997"/>
                  </a:lnTo>
                  <a:lnTo>
                    <a:pt x="6430" y="227849"/>
                  </a:lnTo>
                  <a:lnTo>
                    <a:pt x="24576" y="270847"/>
                  </a:lnTo>
                  <a:lnTo>
                    <a:pt x="52722" y="307276"/>
                  </a:lnTo>
                  <a:lnTo>
                    <a:pt x="89152" y="335420"/>
                  </a:lnTo>
                  <a:lnTo>
                    <a:pt x="132149" y="353564"/>
                  </a:lnTo>
                  <a:lnTo>
                    <a:pt x="179997" y="359994"/>
                  </a:lnTo>
                  <a:lnTo>
                    <a:pt x="227849" y="353564"/>
                  </a:lnTo>
                  <a:lnTo>
                    <a:pt x="270847" y="335420"/>
                  </a:lnTo>
                  <a:lnTo>
                    <a:pt x="307276" y="307276"/>
                  </a:lnTo>
                  <a:lnTo>
                    <a:pt x="335420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20" y="89146"/>
                  </a:lnTo>
                  <a:lnTo>
                    <a:pt x="307276" y="52717"/>
                  </a:lnTo>
                  <a:lnTo>
                    <a:pt x="270847" y="24573"/>
                  </a:lnTo>
                  <a:lnTo>
                    <a:pt x="227849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56897" y="18826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08"/>
                  </a:moveTo>
                  <a:lnTo>
                    <a:pt x="6426" y="132081"/>
                  </a:lnTo>
                  <a:lnTo>
                    <a:pt x="24562" y="89105"/>
                  </a:lnTo>
                  <a:lnTo>
                    <a:pt x="52693" y="52693"/>
                  </a:lnTo>
                  <a:lnTo>
                    <a:pt x="89105" y="24562"/>
                  </a:lnTo>
                  <a:lnTo>
                    <a:pt x="132081" y="6426"/>
                  </a:lnTo>
                  <a:lnTo>
                    <a:pt x="179908" y="0"/>
                  </a:lnTo>
                  <a:lnTo>
                    <a:pt x="227734" y="6426"/>
                  </a:lnTo>
                  <a:lnTo>
                    <a:pt x="270711" y="24562"/>
                  </a:lnTo>
                  <a:lnTo>
                    <a:pt x="307122" y="52693"/>
                  </a:lnTo>
                  <a:lnTo>
                    <a:pt x="335253" y="89105"/>
                  </a:lnTo>
                  <a:lnTo>
                    <a:pt x="353389" y="132081"/>
                  </a:lnTo>
                  <a:lnTo>
                    <a:pt x="359816" y="179908"/>
                  </a:lnTo>
                  <a:lnTo>
                    <a:pt x="353389" y="227734"/>
                  </a:lnTo>
                  <a:lnTo>
                    <a:pt x="335253" y="270711"/>
                  </a:lnTo>
                  <a:lnTo>
                    <a:pt x="307122" y="307122"/>
                  </a:lnTo>
                  <a:lnTo>
                    <a:pt x="270711" y="335253"/>
                  </a:lnTo>
                  <a:lnTo>
                    <a:pt x="227734" y="353389"/>
                  </a:lnTo>
                  <a:lnTo>
                    <a:pt x="179908" y="359816"/>
                  </a:lnTo>
                  <a:lnTo>
                    <a:pt x="132081" y="353389"/>
                  </a:lnTo>
                  <a:lnTo>
                    <a:pt x="89105" y="335253"/>
                  </a:lnTo>
                  <a:lnTo>
                    <a:pt x="52693" y="307122"/>
                  </a:lnTo>
                  <a:lnTo>
                    <a:pt x="24562" y="270711"/>
                  </a:lnTo>
                  <a:lnTo>
                    <a:pt x="6426" y="227734"/>
                  </a:lnTo>
                  <a:lnTo>
                    <a:pt x="0" y="179908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16949" y="1889184"/>
              <a:ext cx="996315" cy="330200"/>
            </a:xfrm>
            <a:custGeom>
              <a:avLst/>
              <a:gdLst/>
              <a:ahLst/>
              <a:cxnLst/>
              <a:rect l="l" t="t" r="r" b="b"/>
              <a:pathLst>
                <a:path w="996315" h="330200">
                  <a:moveTo>
                    <a:pt x="996315" y="0"/>
                  </a:moveTo>
                  <a:lnTo>
                    <a:pt x="0" y="0"/>
                  </a:lnTo>
                  <a:lnTo>
                    <a:pt x="0" y="330149"/>
                  </a:lnTo>
                  <a:lnTo>
                    <a:pt x="996315" y="330149"/>
                  </a:lnTo>
                  <a:lnTo>
                    <a:pt x="996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79748" y="1943100"/>
            <a:ext cx="1179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</a:tabLst>
            </a:pPr>
            <a:r>
              <a:rPr sz="12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3</a:t>
            </a:r>
            <a:r>
              <a:rPr sz="12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200" b="1" spc="-10" dirty="0">
                <a:solidFill>
                  <a:srgbClr val="B68150"/>
                </a:solidFill>
                <a:latin typeface="Montserrat SemiBold"/>
                <a:cs typeface="Montserrat SemiBold"/>
              </a:rPr>
              <a:t>TRANSFER</a:t>
            </a:r>
            <a:endParaRPr sz="1200" dirty="0">
              <a:latin typeface="Montserrat SemiBold"/>
              <a:cs typeface="Montserrat Semi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61208" y="1866302"/>
            <a:ext cx="1130300" cy="393065"/>
            <a:chOff x="7761208" y="1866302"/>
            <a:chExt cx="1130300" cy="393065"/>
          </a:xfrm>
        </p:grpSpPr>
        <p:sp>
          <p:nvSpPr>
            <p:cNvPr id="22" name="object 22"/>
            <p:cNvSpPr/>
            <p:nvPr/>
          </p:nvSpPr>
          <p:spPr>
            <a:xfrm>
              <a:off x="7777584" y="188268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9" y="6429"/>
                  </a:lnTo>
                  <a:lnTo>
                    <a:pt x="89152" y="24573"/>
                  </a:lnTo>
                  <a:lnTo>
                    <a:pt x="52722" y="52717"/>
                  </a:lnTo>
                  <a:lnTo>
                    <a:pt x="24576" y="89146"/>
                  </a:lnTo>
                  <a:lnTo>
                    <a:pt x="6430" y="132144"/>
                  </a:lnTo>
                  <a:lnTo>
                    <a:pt x="0" y="179997"/>
                  </a:lnTo>
                  <a:lnTo>
                    <a:pt x="6430" y="227849"/>
                  </a:lnTo>
                  <a:lnTo>
                    <a:pt x="24576" y="270847"/>
                  </a:lnTo>
                  <a:lnTo>
                    <a:pt x="52722" y="307276"/>
                  </a:lnTo>
                  <a:lnTo>
                    <a:pt x="89152" y="335420"/>
                  </a:lnTo>
                  <a:lnTo>
                    <a:pt x="132149" y="353564"/>
                  </a:lnTo>
                  <a:lnTo>
                    <a:pt x="179997" y="359994"/>
                  </a:lnTo>
                  <a:lnTo>
                    <a:pt x="227849" y="353564"/>
                  </a:lnTo>
                  <a:lnTo>
                    <a:pt x="270847" y="335420"/>
                  </a:lnTo>
                  <a:lnTo>
                    <a:pt x="307276" y="307276"/>
                  </a:lnTo>
                  <a:lnTo>
                    <a:pt x="335420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20" y="89146"/>
                  </a:lnTo>
                  <a:lnTo>
                    <a:pt x="307276" y="52717"/>
                  </a:lnTo>
                  <a:lnTo>
                    <a:pt x="270847" y="24573"/>
                  </a:lnTo>
                  <a:lnTo>
                    <a:pt x="227849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77584" y="18826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08"/>
                  </a:moveTo>
                  <a:lnTo>
                    <a:pt x="6426" y="132081"/>
                  </a:lnTo>
                  <a:lnTo>
                    <a:pt x="24562" y="89105"/>
                  </a:lnTo>
                  <a:lnTo>
                    <a:pt x="52693" y="52693"/>
                  </a:lnTo>
                  <a:lnTo>
                    <a:pt x="89105" y="24562"/>
                  </a:lnTo>
                  <a:lnTo>
                    <a:pt x="132081" y="6426"/>
                  </a:lnTo>
                  <a:lnTo>
                    <a:pt x="179908" y="0"/>
                  </a:lnTo>
                  <a:lnTo>
                    <a:pt x="227734" y="6426"/>
                  </a:lnTo>
                  <a:lnTo>
                    <a:pt x="270711" y="24562"/>
                  </a:lnTo>
                  <a:lnTo>
                    <a:pt x="307122" y="52693"/>
                  </a:lnTo>
                  <a:lnTo>
                    <a:pt x="335253" y="89105"/>
                  </a:lnTo>
                  <a:lnTo>
                    <a:pt x="353389" y="132081"/>
                  </a:lnTo>
                  <a:lnTo>
                    <a:pt x="359816" y="179908"/>
                  </a:lnTo>
                  <a:lnTo>
                    <a:pt x="353389" y="227734"/>
                  </a:lnTo>
                  <a:lnTo>
                    <a:pt x="335253" y="270711"/>
                  </a:lnTo>
                  <a:lnTo>
                    <a:pt x="307122" y="307122"/>
                  </a:lnTo>
                  <a:lnTo>
                    <a:pt x="270711" y="335253"/>
                  </a:lnTo>
                  <a:lnTo>
                    <a:pt x="227734" y="353389"/>
                  </a:lnTo>
                  <a:lnTo>
                    <a:pt x="179908" y="359816"/>
                  </a:lnTo>
                  <a:lnTo>
                    <a:pt x="132081" y="353389"/>
                  </a:lnTo>
                  <a:lnTo>
                    <a:pt x="89105" y="335253"/>
                  </a:lnTo>
                  <a:lnTo>
                    <a:pt x="52693" y="307122"/>
                  </a:lnTo>
                  <a:lnTo>
                    <a:pt x="24562" y="270711"/>
                  </a:lnTo>
                  <a:lnTo>
                    <a:pt x="6426" y="227734"/>
                  </a:lnTo>
                  <a:lnTo>
                    <a:pt x="0" y="179908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37635" y="1889184"/>
              <a:ext cx="753745" cy="330200"/>
            </a:xfrm>
            <a:custGeom>
              <a:avLst/>
              <a:gdLst/>
              <a:ahLst/>
              <a:cxnLst/>
              <a:rect l="l" t="t" r="r" b="b"/>
              <a:pathLst>
                <a:path w="753745" h="330200">
                  <a:moveTo>
                    <a:pt x="753732" y="0"/>
                  </a:moveTo>
                  <a:lnTo>
                    <a:pt x="0" y="0"/>
                  </a:lnTo>
                  <a:lnTo>
                    <a:pt x="0" y="330149"/>
                  </a:lnTo>
                  <a:lnTo>
                    <a:pt x="753732" y="330149"/>
                  </a:lnTo>
                  <a:lnTo>
                    <a:pt x="753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93290" y="1943100"/>
            <a:ext cx="9315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</a:tabLst>
            </a:pPr>
            <a:r>
              <a:rPr sz="12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4</a:t>
            </a:r>
            <a:r>
              <a:rPr sz="12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200" b="1" spc="-10" dirty="0">
                <a:solidFill>
                  <a:srgbClr val="B68150"/>
                </a:solidFill>
                <a:latin typeface="Montserrat SemiBold"/>
                <a:cs typeface="Montserrat SemiBold"/>
              </a:rPr>
              <a:t>RETAIN</a:t>
            </a:r>
            <a:endParaRPr sz="1200">
              <a:latin typeface="Montserrat SemiBold"/>
              <a:cs typeface="Montserrat SemiBold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68575"/>
              </p:ext>
            </p:extLst>
          </p:nvPr>
        </p:nvGraphicFramePr>
        <p:xfrm>
          <a:off x="1179517" y="2555111"/>
          <a:ext cx="8740138" cy="370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INVESTMENT</a:t>
                      </a:r>
                      <a:r>
                        <a:rPr sz="900" b="1" spc="12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TAXATION</a:t>
                      </a:r>
                      <a:r>
                        <a:rPr sz="900" b="1" spc="40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ESTATE</a:t>
                      </a:r>
                      <a:r>
                        <a:rPr sz="900" b="1" spc="3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LITIGATION</a:t>
                      </a:r>
                      <a:r>
                        <a:rPr sz="900" b="1" spc="12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BUSINESS</a:t>
                      </a:r>
                      <a:r>
                        <a:rPr sz="900" b="1" spc="434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OTHER</a:t>
                      </a:r>
                      <a:r>
                        <a:rPr sz="900" b="1" spc="27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RISKS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405">
                <a:tc>
                  <a:txBody>
                    <a:bodyPr/>
                    <a:lstStyle/>
                    <a:p>
                      <a:pPr marL="100965" marR="300355" indent="0">
                        <a:lnSpc>
                          <a:spcPct val="117200"/>
                        </a:lnSpc>
                        <a:spcBef>
                          <a:spcPts val="720"/>
                        </a:spcBef>
                        <a:buFont typeface="Arial"/>
                        <a:buNone/>
                        <a:tabLst>
                          <a:tab pos="201295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10033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Arial"/>
                        <a:buChar char="•"/>
                        <a:tabLst>
                          <a:tab pos="201930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516255" indent="-99695">
                        <a:lnSpc>
                          <a:spcPct val="112100"/>
                        </a:lnSpc>
                        <a:spcBef>
                          <a:spcPts val="785"/>
                        </a:spcBef>
                        <a:buFont typeface="Arial"/>
                        <a:buChar char="•"/>
                        <a:tabLst>
                          <a:tab pos="202565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Arial"/>
                        <a:buNone/>
                        <a:tabLst>
                          <a:tab pos="203200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102870" indent="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Arial"/>
                        <a:buNone/>
                        <a:tabLst>
                          <a:tab pos="203835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107949" indent="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Arial"/>
                        <a:buNone/>
                        <a:tabLst>
                          <a:tab pos="208915" algn="l"/>
                        </a:tabLst>
                      </a:pP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820987" y="2062678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486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68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IntegralInsight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D0D6"/>
      </a:accent1>
      <a:accent2>
        <a:srgbClr val="102137"/>
      </a:accent2>
      <a:accent3>
        <a:srgbClr val="6F7481"/>
      </a:accent3>
      <a:accent4>
        <a:srgbClr val="78B1D1"/>
      </a:accent4>
      <a:accent5>
        <a:srgbClr val="3D5689"/>
      </a:accent5>
      <a:accent6>
        <a:srgbClr val="53708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34A01-E47F-4FFD-B0AC-61CD07721D00}">
  <ds:schemaRefs>
    <ds:schemaRef ds:uri="http://purl.org/dc/elements/1.1/"/>
    <ds:schemaRef ds:uri="http://schemas.microsoft.com/sharepoint/v3"/>
    <ds:schemaRef ds:uri="http://schemas.microsoft.com/office/2006/metadata/properties"/>
    <ds:schemaRef ds:uri="6e81a57f-e398-47b6-98fd-f6700c6fb7f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3b6e03b-ad32-48bd-b642-fb933687addb"/>
    <ds:schemaRef ds:uri="754c8679-8c3b-4cb4-ba22-a8d7dbdfdbb4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CF786C-5157-4B9E-9E89-1EF51D8F47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76832E-6695-43C6-9F2C-A73D2E2AB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c8679-8c3b-4cb4-ba22-a8d7dbdfdbb4"/>
    <ds:schemaRef ds:uri="6e81a57f-e398-47b6-98fd-f6700c6fb7fe"/>
    <ds:schemaRef ds:uri="f3b6e03b-ad32-48bd-b642-fb933687a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407</Words>
  <Application>Microsoft Office PowerPoint</Application>
  <PresentationFormat>Custom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Antonio</vt:lpstr>
      <vt:lpstr>Aptos</vt:lpstr>
      <vt:lpstr>Arial</vt:lpstr>
      <vt:lpstr>Calibri</vt:lpstr>
      <vt:lpstr>Calibri Light</vt:lpstr>
      <vt:lpstr>Montserrat</vt:lpstr>
      <vt:lpstr>Montserrat Medium</vt:lpstr>
      <vt:lpstr>Montserrat SemiBold</vt:lpstr>
      <vt:lpstr>Open Sans</vt:lpstr>
      <vt:lpstr>Open Sans Light</vt:lpstr>
      <vt:lpstr>Poppins</vt:lpstr>
      <vt:lpstr>Poppins ExtraBold</vt:lpstr>
      <vt:lpstr>Symbol</vt:lpstr>
      <vt:lpstr>Times New Roman</vt:lpstr>
      <vt:lpstr>Office Theme</vt:lpstr>
      <vt:lpstr>Office Theme</vt:lpstr>
      <vt:lpstr>1_Office Theme</vt:lpstr>
      <vt:lpstr>Office Theme</vt:lpstr>
      <vt:lpstr>Office Theme</vt:lpstr>
      <vt:lpstr>Office Theme</vt:lpstr>
      <vt:lpstr>PowerPoint Presentation</vt:lpstr>
      <vt:lpstr>Personne De Confiance </vt:lpstr>
      <vt:lpstr>SAN Adviser- Possible Roles</vt:lpstr>
      <vt:lpstr>PowerPoint Presentation</vt:lpstr>
      <vt:lpstr>Significant Vocabulary</vt:lpstr>
      <vt:lpstr>Significant Vocabulary continued…</vt:lpstr>
      <vt:lpstr>Significant Vocabulary continued…</vt:lpstr>
      <vt:lpstr>Cybernetic Shield Pty Ltd</vt:lpstr>
      <vt:lpstr>Risk Management</vt:lpstr>
      <vt:lpstr>PowerPoint Presentation</vt:lpstr>
      <vt:lpstr>What’s Important About Money To You?</vt:lpstr>
      <vt:lpstr>What’s Important About Money To You?</vt:lpstr>
      <vt:lpstr>NIVIN THANABALAN </vt:lpstr>
      <vt:lpstr>Where will I be discounted?</vt:lpstr>
      <vt:lpstr>Family Rule Book</vt:lpstr>
      <vt:lpstr>Stewardship Family Board Role</vt:lpstr>
      <vt:lpstr>Advocacy </vt:lpstr>
      <vt:lpstr>How to think about your capital</vt:lpstr>
      <vt:lpstr>Advocate Role: Script</vt:lpstr>
      <vt:lpstr>Stewardship Role: Family Board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Life</dc:title>
  <cp:lastModifiedBy>Leanne Manning</cp:lastModifiedBy>
  <cp:revision>15</cp:revision>
  <cp:lastPrinted>2024-10-15T23:44:52Z</cp:lastPrinted>
  <dcterms:created xsi:type="dcterms:W3CDTF">2022-11-03T04:38:14Z</dcterms:created>
  <dcterms:modified xsi:type="dcterms:W3CDTF">2024-10-15T23:49:03Z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2022-11-03T00:00:00Z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