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63" r:id="rId5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8" autoAdjust="0"/>
    <p:restoredTop sz="94660"/>
  </p:normalViewPr>
  <p:slideViewPr>
    <p:cSldViewPr snapToGrid="0">
      <p:cViewPr varScale="1">
        <p:scale>
          <a:sx n="82" d="100"/>
          <a:sy n="82" d="100"/>
        </p:scale>
        <p:origin x="1157" y="6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40FD362D-790E-43A8-8F97-12B81B9DB6A4}"/>
    <pc:docChg chg="delSld">
      <pc:chgData name="Leanne Manning" userId="730c7ce9-f6b4-453e-88a2-34d7f1a5ff9e" providerId="ADAL" clId="{40FD362D-790E-43A8-8F97-12B81B9DB6A4}" dt="2024-11-07T07:18:06.201" v="1" actId="47"/>
      <pc:docMkLst>
        <pc:docMk/>
      </pc:docMkLst>
      <pc:sldChg chg="del">
        <pc:chgData name="Leanne Manning" userId="730c7ce9-f6b4-453e-88a2-34d7f1a5ff9e" providerId="ADAL" clId="{40FD362D-790E-43A8-8F97-12B81B9DB6A4}" dt="2024-11-07T07:18:01.393" v="0" actId="47"/>
        <pc:sldMkLst>
          <pc:docMk/>
          <pc:sldMk cId="0" sldId="256"/>
        </pc:sldMkLst>
      </pc:sldChg>
      <pc:sldChg chg="del">
        <pc:chgData name="Leanne Manning" userId="730c7ce9-f6b4-453e-88a2-34d7f1a5ff9e" providerId="ADAL" clId="{40FD362D-790E-43A8-8F97-12B81B9DB6A4}" dt="2024-11-07T07:18:01.393" v="0" actId="47"/>
        <pc:sldMkLst>
          <pc:docMk/>
          <pc:sldMk cId="521345327" sldId="259"/>
        </pc:sldMkLst>
      </pc:sldChg>
      <pc:sldChg chg="del">
        <pc:chgData name="Leanne Manning" userId="730c7ce9-f6b4-453e-88a2-34d7f1a5ff9e" providerId="ADAL" clId="{40FD362D-790E-43A8-8F97-12B81B9DB6A4}" dt="2024-11-07T07:18:01.393" v="0" actId="47"/>
        <pc:sldMkLst>
          <pc:docMk/>
          <pc:sldMk cId="1888018204" sldId="260"/>
        </pc:sldMkLst>
      </pc:sldChg>
      <pc:sldChg chg="del">
        <pc:chgData name="Leanne Manning" userId="730c7ce9-f6b4-453e-88a2-34d7f1a5ff9e" providerId="ADAL" clId="{40FD362D-790E-43A8-8F97-12B81B9DB6A4}" dt="2024-11-07T07:18:01.393" v="0" actId="47"/>
        <pc:sldMkLst>
          <pc:docMk/>
          <pc:sldMk cId="4076276742" sldId="261"/>
        </pc:sldMkLst>
      </pc:sldChg>
      <pc:sldChg chg="del">
        <pc:chgData name="Leanne Manning" userId="730c7ce9-f6b4-453e-88a2-34d7f1a5ff9e" providerId="ADAL" clId="{40FD362D-790E-43A8-8F97-12B81B9DB6A4}" dt="2024-11-07T07:18:06.201" v="1" actId="47"/>
        <pc:sldMkLst>
          <pc:docMk/>
          <pc:sldMk cId="0" sldId="262"/>
        </pc:sldMkLst>
      </pc:sldChg>
      <pc:sldChg chg="del">
        <pc:chgData name="Leanne Manning" userId="730c7ce9-f6b4-453e-88a2-34d7f1a5ff9e" providerId="ADAL" clId="{40FD362D-790E-43A8-8F97-12B81B9DB6A4}" dt="2024-11-07T07:18:01.393" v="0" actId="47"/>
        <pc:sldMkLst>
          <pc:docMk/>
          <pc:sldMk cId="0" sldId="264"/>
        </pc:sldMkLst>
      </pc:sldChg>
      <pc:sldChg chg="del">
        <pc:chgData name="Leanne Manning" userId="730c7ce9-f6b4-453e-88a2-34d7f1a5ff9e" providerId="ADAL" clId="{40FD362D-790E-43A8-8F97-12B81B9DB6A4}" dt="2024-11-07T07:18:06.201" v="1" actId="47"/>
        <pc:sldMkLst>
          <pc:docMk/>
          <pc:sldMk cId="0" sldId="265"/>
        </pc:sldMkLst>
      </pc:sldChg>
    </pc:docChg>
  </pc:docChgLst>
  <pc:docChgLst>
    <pc:chgData name="Carolyn Bryant" userId="4fe4de5a-9b69-40ba-b264-41cad4362eb3" providerId="ADAL" clId="{FBBFED9E-AAF4-43DF-8B47-036CB50D43F2}"/>
    <pc:docChg chg="custSel delSld modSld sldOrd">
      <pc:chgData name="Carolyn Bryant" userId="4fe4de5a-9b69-40ba-b264-41cad4362eb3" providerId="ADAL" clId="{FBBFED9E-AAF4-43DF-8B47-036CB50D43F2}" dt="2024-10-15T06:00:20.674" v="16"/>
      <pc:docMkLst>
        <pc:docMk/>
      </pc:docMkLst>
      <pc:sldChg chg="ord">
        <pc:chgData name="Carolyn Bryant" userId="4fe4de5a-9b69-40ba-b264-41cad4362eb3" providerId="ADAL" clId="{FBBFED9E-AAF4-43DF-8B47-036CB50D43F2}" dt="2024-10-15T06:00:20.674" v="16"/>
        <pc:sldMkLst>
          <pc:docMk/>
          <pc:sldMk cId="1888018204" sldId="260"/>
        </pc:sldMkLst>
      </pc:sldChg>
      <pc:sldChg chg="ord">
        <pc:chgData name="Carolyn Bryant" userId="4fe4de5a-9b69-40ba-b264-41cad4362eb3" providerId="ADAL" clId="{FBBFED9E-AAF4-43DF-8B47-036CB50D43F2}" dt="2024-10-15T05:22:49.460" v="8"/>
        <pc:sldMkLst>
          <pc:docMk/>
          <pc:sldMk cId="4076276742" sldId="261"/>
        </pc:sldMkLst>
      </pc:sldChg>
      <pc:sldChg chg="ord">
        <pc:chgData name="Carolyn Bryant" userId="4fe4de5a-9b69-40ba-b264-41cad4362eb3" providerId="ADAL" clId="{FBBFED9E-AAF4-43DF-8B47-036CB50D43F2}" dt="2024-10-15T05:23:06.391" v="10"/>
        <pc:sldMkLst>
          <pc:docMk/>
          <pc:sldMk cId="0" sldId="262"/>
        </pc:sldMkLst>
      </pc:sldChg>
      <pc:sldChg chg="ord">
        <pc:chgData name="Carolyn Bryant" userId="4fe4de5a-9b69-40ba-b264-41cad4362eb3" providerId="ADAL" clId="{FBBFED9E-AAF4-43DF-8B47-036CB50D43F2}" dt="2024-10-15T06:00:03.368" v="14"/>
        <pc:sldMkLst>
          <pc:docMk/>
          <pc:sldMk cId="0" sldId="264"/>
        </pc:sldMkLst>
      </pc:sldChg>
      <pc:sldChg chg="addSp delSp modSp mod ord">
        <pc:chgData name="Carolyn Bryant" userId="4fe4de5a-9b69-40ba-b264-41cad4362eb3" providerId="ADAL" clId="{FBBFED9E-AAF4-43DF-8B47-036CB50D43F2}" dt="2024-10-15T05:59:47.764" v="12"/>
        <pc:sldMkLst>
          <pc:docMk/>
          <pc:sldMk cId="0" sldId="265"/>
        </pc:sldMkLst>
        <pc:picChg chg="add mod">
          <ac:chgData name="Carolyn Bryant" userId="4fe4de5a-9b69-40ba-b264-41cad4362eb3" providerId="ADAL" clId="{FBBFED9E-AAF4-43DF-8B47-036CB50D43F2}" dt="2024-10-15T05:18:50.625" v="6" actId="1076"/>
          <ac:picMkLst>
            <pc:docMk/>
            <pc:sldMk cId="0" sldId="265"/>
            <ac:picMk id="3" creationId="{B01229F4-C104-0A37-FE57-44FFF74EC030}"/>
          </ac:picMkLst>
        </pc:picChg>
        <pc:picChg chg="del">
          <ac:chgData name="Carolyn Bryant" userId="4fe4de5a-9b69-40ba-b264-41cad4362eb3" providerId="ADAL" clId="{FBBFED9E-AAF4-43DF-8B47-036CB50D43F2}" dt="2024-10-15T05:18:19.359" v="1" actId="478"/>
          <ac:picMkLst>
            <pc:docMk/>
            <pc:sldMk cId="0" sldId="265"/>
            <ac:picMk id="6" creationId="{9F94E602-EE1F-CF56-6CF2-1BC5CB64B9F9}"/>
          </ac:picMkLst>
        </pc:picChg>
      </pc:sldChg>
      <pc:sldChg chg="del">
        <pc:chgData name="Carolyn Bryant" userId="4fe4de5a-9b69-40ba-b264-41cad4362eb3" providerId="ADAL" clId="{FBBFED9E-AAF4-43DF-8B47-036CB50D43F2}" dt="2024-10-15T04:51:57.192" v="0" actId="47"/>
        <pc:sldMkLst>
          <pc:docMk/>
          <pc:sldMk cId="1471139298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447738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7" name="bg object 16">
            <a:extLst>
              <a:ext uri="{FF2B5EF4-FFF2-40B4-BE49-F238E27FC236}">
                <a16:creationId xmlns:a16="http://schemas.microsoft.com/office/drawing/2014/main" id="{C622304C-6311-9B41-6FEE-7D6B598E085E}"/>
              </a:ext>
            </a:extLst>
          </p:cNvPr>
          <p:cNvSpPr/>
          <p:nvPr userDrawn="1"/>
        </p:nvSpPr>
        <p:spPr>
          <a:xfrm>
            <a:off x="0" y="935938"/>
            <a:ext cx="750707" cy="45719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bg object 18">
            <a:extLst>
              <a:ext uri="{FF2B5EF4-FFF2-40B4-BE49-F238E27FC236}">
                <a16:creationId xmlns:a16="http://schemas.microsoft.com/office/drawing/2014/main" id="{0CF38ED1-67CD-E573-205B-0ADFCBBD9F63}"/>
              </a:ext>
            </a:extLst>
          </p:cNvPr>
          <p:cNvSpPr/>
          <p:nvPr userDrawn="1"/>
        </p:nvSpPr>
        <p:spPr>
          <a:xfrm>
            <a:off x="820987" y="1008614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bg object 25">
            <a:extLst>
              <a:ext uri="{FF2B5EF4-FFF2-40B4-BE49-F238E27FC236}">
                <a16:creationId xmlns:a16="http://schemas.microsoft.com/office/drawing/2014/main" id="{B73892B7-C356-2218-22D6-213E73C485F4}"/>
              </a:ext>
            </a:extLst>
          </p:cNvPr>
          <p:cNvSpPr/>
          <p:nvPr userDrawn="1"/>
        </p:nvSpPr>
        <p:spPr>
          <a:xfrm>
            <a:off x="199164" y="116898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EA576995-140D-9167-FF7E-80D5EDAFE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56" y="1054100"/>
            <a:ext cx="5244044" cy="430887"/>
          </a:xfrm>
        </p:spPr>
        <p:txBody>
          <a:bodyPr/>
          <a:lstStyle/>
          <a:p>
            <a:r>
              <a:rPr lang="en-AU"/>
              <a:t>SCARF Model for Change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B1B7A11-B328-ACDE-C3A0-151BC1199F1F}"/>
              </a:ext>
            </a:extLst>
          </p:cNvPr>
          <p:cNvSpPr txBox="1"/>
          <p:nvPr/>
        </p:nvSpPr>
        <p:spPr>
          <a:xfrm>
            <a:off x="10325100" y="64389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AU"/>
          </a:p>
        </p:txBody>
      </p:sp>
      <p:pic>
        <p:nvPicPr>
          <p:cNvPr id="7" name="Picture 6" descr="A diagram of a business plan&#10;&#10;Description automatically generated">
            <a:extLst>
              <a:ext uri="{FF2B5EF4-FFF2-40B4-BE49-F238E27FC236}">
                <a16:creationId xmlns:a16="http://schemas.microsoft.com/office/drawing/2014/main" id="{C474A9CF-F5B8-0EEF-69B1-0882D79FDC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5675" y="1644650"/>
            <a:ext cx="6242050" cy="56424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20" ma:contentTypeDescription="Create a new document." ma:contentTypeScope="" ma:versionID="c571dcd68f504901106bdc9b47a6c684">
  <xsd:schema xmlns:xsd="http://www.w3.org/2001/XMLSchema" xmlns:xs="http://www.w3.org/2001/XMLSchema" xmlns:p="http://schemas.microsoft.com/office/2006/metadata/properties" xmlns:ns1="http://schemas.microsoft.com/sharepoint/v3" xmlns:ns2="754c8679-8c3b-4cb4-ba22-a8d7dbdfdbb4" xmlns:ns3="6e81a57f-e398-47b6-98fd-f6700c6fb7fe" xmlns:ns4="f3b6e03b-ad32-48bd-b642-fb933687addb" targetNamespace="http://schemas.microsoft.com/office/2006/metadata/properties" ma:root="true" ma:fieldsID="916f98b719463c51256e1fbc4e8967e7" ns1:_="" ns2:_="" ns3:_="" ns4:_="">
    <xsd:import namespace="http://schemas.microsoft.com/sharepoint/v3"/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934A01-E47F-4FFD-B0AC-61CD07721D00}">
  <ds:schemaRefs>
    <ds:schemaRef ds:uri="754c8679-8c3b-4cb4-ba22-a8d7dbdfdbb4"/>
    <ds:schemaRef ds:uri="f3b6e03b-ad32-48bd-b642-fb933687addb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A1F1649E-DA8A-4212-8F65-447A691FD6BF}">
  <ds:schemaRefs>
    <ds:schemaRef ds:uri="6e81a57f-e398-47b6-98fd-f6700c6fb7fe"/>
    <ds:schemaRef ds:uri="754c8679-8c3b-4cb4-ba22-a8d7dbdfdbb4"/>
    <ds:schemaRef ds:uri="f3b6e03b-ad32-48bd-b642-fb933687add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CCF786C-5157-4B9E-9E89-1EF51D8F470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4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Montserrat Medium</vt:lpstr>
      <vt:lpstr>Office Theme</vt:lpstr>
      <vt:lpstr>SCARF Model for Change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makes a Great Life</dc:title>
  <dc:creator>Carolyn Bryant</dc:creator>
  <cp:lastModifiedBy>Leanne Manning</cp:lastModifiedBy>
  <cp:revision>1</cp:revision>
  <dcterms:created xsi:type="dcterms:W3CDTF">2022-11-03T04:38:14Z</dcterms:created>
  <dcterms:modified xsi:type="dcterms:W3CDTF">2024-11-07T07:18:10Z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  <property fmtid="{D5CDD505-2E9C-101B-9397-08002B2CF9AE}" pid="6" name="MediaServiceImageTags">
    <vt:lpwstr/>
  </property>
</Properties>
</file>