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308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>
        <p:scale>
          <a:sx n="108" d="100"/>
          <a:sy n="108" d="100"/>
        </p:scale>
        <p:origin x="1240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5FF90-ED6B-DB1F-1556-B45C403B0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5929844" cy="430887"/>
          </a:xfrm>
        </p:spPr>
        <p:txBody>
          <a:bodyPr/>
          <a:lstStyle/>
          <a:p>
            <a:r>
              <a:rPr lang="en-NL" dirty="0"/>
              <a:t>The GROW Model</a:t>
            </a:r>
          </a:p>
        </p:txBody>
      </p:sp>
      <p:pic>
        <p:nvPicPr>
          <p:cNvPr id="26" name="Picture 25" descr="A diagram of a growth model&#10;&#10;Description automatically generated">
            <a:extLst>
              <a:ext uri="{FF2B5EF4-FFF2-40B4-BE49-F238E27FC236}">
                <a16:creationId xmlns:a16="http://schemas.microsoft.com/office/drawing/2014/main" id="{576FF855-6F79-B8A4-190D-C659AC159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28" y="1797050"/>
            <a:ext cx="852033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40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f6f0f7e559a15bda7b32c4fb2fc7fdac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10569be1bda2ec5a47effc30eb186f5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3.xml><?xml version="1.0" encoding="utf-8"?>
<ds:datastoreItem xmlns:ds="http://schemas.openxmlformats.org/officeDocument/2006/customXml" ds:itemID="{25BF8F95-763D-43A2-AE48-6544018793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2802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The GROW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cp:lastModifiedBy>MARGARET COLEMAN</cp:lastModifiedBy>
  <cp:revision>8</cp:revision>
  <dcterms:created xsi:type="dcterms:W3CDTF">2022-11-03T04:38:14Z</dcterms:created>
  <dcterms:modified xsi:type="dcterms:W3CDTF">2024-05-16T02:18:53Z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