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8" r:id="rId4"/>
  </p:sldMasterIdLst>
  <p:notesMasterIdLst>
    <p:notesMasterId r:id="rId6"/>
  </p:notesMasterIdLst>
  <p:sldIdLst>
    <p:sldId id="259" r:id="rId5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842"/>
    <a:srgbClr val="B68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69310-6F48-4CB5-A7D6-ACB55AB51DE6}" v="3" dt="2024-12-04T02:57:53.059"/>
    <p1510:client id="{D1AA8038-31B7-4387-B1F8-3DCCA473BE60}" v="1" dt="2024-12-04T03:01:38.88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75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87E9FD05-E9F3-4B58-B780-393DC7EE0D65}"/>
    <pc:docChg chg="custSel modSld">
      <pc:chgData name="Carolyn Bryant" userId="4fe4de5a-9b69-40ba-b264-41cad4362eb3" providerId="ADAL" clId="{87E9FD05-E9F3-4B58-B780-393DC7EE0D65}" dt="2024-04-02T03:44:31.175" v="11" actId="21"/>
      <pc:docMkLst>
        <pc:docMk/>
      </pc:docMkLst>
      <pc:sldChg chg="delSp modSp mod">
        <pc:chgData name="Carolyn Bryant" userId="4fe4de5a-9b69-40ba-b264-41cad4362eb3" providerId="ADAL" clId="{87E9FD05-E9F3-4B58-B780-393DC7EE0D65}" dt="2024-04-02T03:44:31.175" v="11" actId="21"/>
        <pc:sldMkLst>
          <pc:docMk/>
          <pc:sldMk cId="0" sldId="256"/>
        </pc:sldMkLst>
        <pc:graphicFrameChg chg="modGraphic">
          <ac:chgData name="Carolyn Bryant" userId="4fe4de5a-9b69-40ba-b264-41cad4362eb3" providerId="ADAL" clId="{87E9FD05-E9F3-4B58-B780-393DC7EE0D65}" dt="2024-04-02T03:43:55.555" v="8" actId="20577"/>
          <ac:graphicFrameMkLst>
            <pc:docMk/>
            <pc:sldMk cId="0" sldId="256"/>
            <ac:graphicFrameMk id="21" creationId="{00000000-0000-0000-0000-000000000000}"/>
          </ac:graphicFrameMkLst>
        </pc:graphicFrameChg>
        <pc:picChg chg="del">
          <ac:chgData name="Carolyn Bryant" userId="4fe4de5a-9b69-40ba-b264-41cad4362eb3" providerId="ADAL" clId="{87E9FD05-E9F3-4B58-B780-393DC7EE0D65}" dt="2024-04-02T03:44:31.175" v="11" actId="21"/>
          <ac:picMkLst>
            <pc:docMk/>
            <pc:sldMk cId="0" sldId="256"/>
            <ac:picMk id="22" creationId="{00000000-0000-0000-0000-000000000000}"/>
          </ac:picMkLst>
        </pc:picChg>
        <pc:picChg chg="del">
          <ac:chgData name="Carolyn Bryant" userId="4fe4de5a-9b69-40ba-b264-41cad4362eb3" providerId="ADAL" clId="{87E9FD05-E9F3-4B58-B780-393DC7EE0D65}" dt="2024-04-02T03:44:27.142" v="10" actId="21"/>
          <ac:picMkLst>
            <pc:docMk/>
            <pc:sldMk cId="0" sldId="256"/>
            <ac:picMk id="23" creationId="{00000000-0000-0000-0000-000000000000}"/>
          </ac:picMkLst>
        </pc:picChg>
        <pc:picChg chg="del">
          <ac:chgData name="Carolyn Bryant" userId="4fe4de5a-9b69-40ba-b264-41cad4362eb3" providerId="ADAL" clId="{87E9FD05-E9F3-4B58-B780-393DC7EE0D65}" dt="2024-04-02T03:44:21.867" v="9" actId="21"/>
          <ac:picMkLst>
            <pc:docMk/>
            <pc:sldMk cId="0" sldId="256"/>
            <ac:picMk id="24" creationId="{00000000-0000-0000-0000-000000000000}"/>
          </ac:picMkLst>
        </pc:picChg>
      </pc:sldChg>
    </pc:docChg>
  </pc:docChgLst>
  <pc:docChgLst>
    <pc:chgData name="Carolyn Bryant" userId="4fe4de5a-9b69-40ba-b264-41cad4362eb3" providerId="ADAL" clId="{5DE249B5-2419-4CF6-9BD6-6A7F80077C4B}"/>
    <pc:docChg chg="addSld delSld modSld sldOrd addMainMaster">
      <pc:chgData name="Carolyn Bryant" userId="4fe4de5a-9b69-40ba-b264-41cad4362eb3" providerId="ADAL" clId="{5DE249B5-2419-4CF6-9BD6-6A7F80077C4B}" dt="2024-04-03T03:45:05.771" v="10"/>
      <pc:docMkLst>
        <pc:docMk/>
      </pc:docMkLst>
      <pc:sldChg chg="add">
        <pc:chgData name="Carolyn Bryant" userId="4fe4de5a-9b69-40ba-b264-41cad4362eb3" providerId="ADAL" clId="{5DE249B5-2419-4CF6-9BD6-6A7F80077C4B}" dt="2024-04-03T03:24:35.490" v="1"/>
        <pc:sldMkLst>
          <pc:docMk/>
          <pc:sldMk cId="1327660940" sldId="257"/>
        </pc:sldMkLst>
      </pc:sldChg>
      <pc:sldChg chg="add ord">
        <pc:chgData name="Carolyn Bryant" userId="4fe4de5a-9b69-40ba-b264-41cad4362eb3" providerId="ADAL" clId="{5DE249B5-2419-4CF6-9BD6-6A7F80077C4B}" dt="2024-04-03T03:45:05.771" v="10"/>
        <pc:sldMkLst>
          <pc:docMk/>
          <pc:sldMk cId="1247187336" sldId="258"/>
        </pc:sldMkLst>
      </pc:sldChg>
      <pc:sldChg chg="add del">
        <pc:chgData name="Carolyn Bryant" userId="4fe4de5a-9b69-40ba-b264-41cad4362eb3" providerId="ADAL" clId="{5DE249B5-2419-4CF6-9BD6-6A7F80077C4B}" dt="2024-04-03T03:24:44.224" v="4" actId="2696"/>
        <pc:sldMkLst>
          <pc:docMk/>
          <pc:sldMk cId="2880530753" sldId="258"/>
        </pc:sldMkLst>
      </pc:sldChg>
      <pc:sldChg chg="add">
        <pc:chgData name="Carolyn Bryant" userId="4fe4de5a-9b69-40ba-b264-41cad4362eb3" providerId="ADAL" clId="{5DE249B5-2419-4CF6-9BD6-6A7F80077C4B}" dt="2024-04-03T03:26:17.266" v="8"/>
        <pc:sldMkLst>
          <pc:docMk/>
          <pc:sldMk cId="2104568871" sldId="259"/>
        </pc:sldMkLst>
      </pc:sldChg>
      <pc:sldMasterChg chg="add addSldLayout">
        <pc:chgData name="Carolyn Bryant" userId="4fe4de5a-9b69-40ba-b264-41cad4362eb3" providerId="ADAL" clId="{5DE249B5-2419-4CF6-9BD6-6A7F80077C4B}" dt="2024-04-03T03:24:35.490" v="0" actId="27028"/>
        <pc:sldMasterMkLst>
          <pc:docMk/>
          <pc:sldMasterMk cId="0" sldId="2147483666"/>
        </pc:sldMasterMkLst>
        <pc:sldLayoutChg chg="add">
          <pc:chgData name="Carolyn Bryant" userId="4fe4de5a-9b69-40ba-b264-41cad4362eb3" providerId="ADAL" clId="{5DE249B5-2419-4CF6-9BD6-6A7F80077C4B}" dt="2024-04-03T03:24:35.490" v="0" actId="27028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add addSldLayout">
        <pc:chgData name="Carolyn Bryant" userId="4fe4de5a-9b69-40ba-b264-41cad4362eb3" providerId="ADAL" clId="{5DE249B5-2419-4CF6-9BD6-6A7F80077C4B}" dt="2024-04-03T03:25:31.643" v="5" actId="27028"/>
        <pc:sldMasterMkLst>
          <pc:docMk/>
          <pc:sldMasterMk cId="0" sldId="2147483668"/>
        </pc:sldMasterMkLst>
        <pc:sldLayoutChg chg="add">
          <pc:chgData name="Carolyn Bryant" userId="4fe4de5a-9b69-40ba-b264-41cad4362eb3" providerId="ADAL" clId="{5DE249B5-2419-4CF6-9BD6-6A7F80077C4B}" dt="2024-04-03T03:25:31.643" v="5" actId="27028"/>
          <pc:sldLayoutMkLst>
            <pc:docMk/>
            <pc:sldMasterMk cId="0" sldId="2147483668"/>
            <pc:sldLayoutMk cId="0" sldId="2147483669"/>
          </pc:sldLayoutMkLst>
        </pc:sldLayoutChg>
      </pc:sldMasterChg>
      <pc:sldMasterChg chg="add addSldLayout">
        <pc:chgData name="Carolyn Bryant" userId="4fe4de5a-9b69-40ba-b264-41cad4362eb3" providerId="ADAL" clId="{5DE249B5-2419-4CF6-9BD6-6A7F80077C4B}" dt="2024-04-03T03:26:17.266" v="7" actId="27028"/>
        <pc:sldMasterMkLst>
          <pc:docMk/>
          <pc:sldMasterMk cId="0" sldId="2147483670"/>
        </pc:sldMasterMkLst>
        <pc:sldLayoutChg chg="add">
          <pc:chgData name="Carolyn Bryant" userId="4fe4de5a-9b69-40ba-b264-41cad4362eb3" providerId="ADAL" clId="{5DE249B5-2419-4CF6-9BD6-6A7F80077C4B}" dt="2024-04-03T03:26:17.266" v="7" actId="27028"/>
          <pc:sldLayoutMkLst>
            <pc:docMk/>
            <pc:sldMasterMk cId="0" sldId="2147483670"/>
            <pc:sldLayoutMk cId="0" sldId="2147483671"/>
          </pc:sldLayoutMkLst>
        </pc:sldLayoutChg>
      </pc:sldMasterChg>
    </pc:docChg>
  </pc:docChgLst>
  <pc:docChgLst>
    <pc:chgData name="Leanne Manning" userId="730c7ce9-f6b4-453e-88a2-34d7f1a5ff9e" providerId="ADAL" clId="{6813FC42-9895-40E4-8342-53473AC13558}"/>
    <pc:docChg chg="undo custSel modSld">
      <pc:chgData name="Leanne Manning" userId="730c7ce9-f6b4-453e-88a2-34d7f1a5ff9e" providerId="ADAL" clId="{6813FC42-9895-40E4-8342-53473AC13558}" dt="2022-11-09T04:32:19.096" v="18" actId="1076"/>
      <pc:docMkLst>
        <pc:docMk/>
      </pc:docMkLst>
      <pc:sldChg chg="addSp delSp modSp mod">
        <pc:chgData name="Leanne Manning" userId="730c7ce9-f6b4-453e-88a2-34d7f1a5ff9e" providerId="ADAL" clId="{6813FC42-9895-40E4-8342-53473AC13558}" dt="2022-11-09T04:32:19.096" v="18" actId="1076"/>
        <pc:sldMkLst>
          <pc:docMk/>
          <pc:sldMk cId="0" sldId="256"/>
        </pc:sldMkLst>
        <pc:spChg chg="mod">
          <ac:chgData name="Leanne Manning" userId="730c7ce9-f6b4-453e-88a2-34d7f1a5ff9e" providerId="ADAL" clId="{6813FC42-9895-40E4-8342-53473AC13558}" dt="2022-11-03T01:54:29.164" v="4" actId="1076"/>
          <ac:spMkLst>
            <pc:docMk/>
            <pc:sldMk cId="0" sldId="256"/>
            <ac:spMk id="2" creationId="{00000000-0000-0000-0000-000000000000}"/>
          </ac:spMkLst>
        </pc:spChg>
        <pc:spChg chg="del">
          <ac:chgData name="Leanne Manning" userId="730c7ce9-f6b4-453e-88a2-34d7f1a5ff9e" providerId="ADAL" clId="{6813FC42-9895-40E4-8342-53473AC13558}" dt="2022-11-03T01:54:11.229" v="3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7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8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6813FC42-9895-40E4-8342-53473AC13558}" dt="2022-11-03T01:54:47.610" v="5" actId="1076"/>
          <ac:spMkLst>
            <pc:docMk/>
            <pc:sldMk cId="0" sldId="256"/>
            <ac:spMk id="12" creationId="{00000000-0000-0000-0000-000000000000}"/>
          </ac:spMkLst>
        </pc:spChg>
        <pc:graphicFrameChg chg="mod modGraphic">
          <ac:chgData name="Leanne Manning" userId="730c7ce9-f6b4-453e-88a2-34d7f1a5ff9e" providerId="ADAL" clId="{6813FC42-9895-40E4-8342-53473AC13558}" dt="2022-11-09T04:30:22.526" v="11" actId="20577"/>
          <ac:graphicFrameMkLst>
            <pc:docMk/>
            <pc:sldMk cId="0" sldId="256"/>
            <ac:graphicFrameMk id="21" creationId="{00000000-0000-0000-0000-000000000000}"/>
          </ac:graphicFrameMkLst>
        </pc:graphicFrameChg>
        <pc:picChg chg="add mod">
          <ac:chgData name="Leanne Manning" userId="730c7ce9-f6b4-453e-88a2-34d7f1a5ff9e" providerId="ADAL" clId="{6813FC42-9895-40E4-8342-53473AC13558}" dt="2022-11-09T04:32:19.096" v="18" actId="1076"/>
          <ac:picMkLst>
            <pc:docMk/>
            <pc:sldMk cId="0" sldId="256"/>
            <ac:picMk id="3" creationId="{B71B2798-53A6-FCDF-9285-CF1128A9A7BF}"/>
          </ac:picMkLst>
        </pc:picChg>
        <pc:picChg chg="del mod">
          <ac:chgData name="Leanne Manning" userId="730c7ce9-f6b4-453e-88a2-34d7f1a5ff9e" providerId="ADAL" clId="{6813FC42-9895-40E4-8342-53473AC13558}" dt="2022-11-09T04:30:34.848" v="12" actId="478"/>
          <ac:picMkLst>
            <pc:docMk/>
            <pc:sldMk cId="0" sldId="256"/>
            <ac:picMk id="9" creationId="{00000000-0000-0000-0000-000000000000}"/>
          </ac:picMkLst>
        </pc:picChg>
      </pc:sldChg>
    </pc:docChg>
  </pc:docChgLst>
  <pc:docChgLst>
    <pc:chgData name="Leanne Manning" userId="730c7ce9-f6b4-453e-88a2-34d7f1a5ff9e" providerId="ADAL" clId="{D1AA8038-31B7-4387-B1F8-3DCCA473BE60}"/>
    <pc:docChg chg="custSel addSld delSld modSld">
      <pc:chgData name="Leanne Manning" userId="730c7ce9-f6b4-453e-88a2-34d7f1a5ff9e" providerId="ADAL" clId="{D1AA8038-31B7-4387-B1F8-3DCCA473BE60}" dt="2024-12-04T03:04:28.893" v="36" actId="207"/>
      <pc:docMkLst>
        <pc:docMk/>
      </pc:docMkLst>
      <pc:sldChg chg="del">
        <pc:chgData name="Leanne Manning" userId="730c7ce9-f6b4-453e-88a2-34d7f1a5ff9e" providerId="ADAL" clId="{D1AA8038-31B7-4387-B1F8-3DCCA473BE60}" dt="2024-12-04T03:01:23.557" v="7" actId="47"/>
        <pc:sldMkLst>
          <pc:docMk/>
          <pc:sldMk cId="1247187336" sldId="258"/>
        </pc:sldMkLst>
      </pc:sldChg>
      <pc:sldChg chg="addSp delSp modSp new mod">
        <pc:chgData name="Leanne Manning" userId="730c7ce9-f6b4-453e-88a2-34d7f1a5ff9e" providerId="ADAL" clId="{D1AA8038-31B7-4387-B1F8-3DCCA473BE60}" dt="2024-12-04T03:04:28.893" v="36" actId="207"/>
        <pc:sldMkLst>
          <pc:docMk/>
          <pc:sldMk cId="4188620241" sldId="259"/>
        </pc:sldMkLst>
        <pc:spChg chg="del">
          <ac:chgData name="Leanne Manning" userId="730c7ce9-f6b4-453e-88a2-34d7f1a5ff9e" providerId="ADAL" clId="{D1AA8038-31B7-4387-B1F8-3DCCA473BE60}" dt="2024-12-04T03:00:30.504" v="1" actId="478"/>
          <ac:spMkLst>
            <pc:docMk/>
            <pc:sldMk cId="4188620241" sldId="259"/>
            <ac:spMk id="2" creationId="{8817D26D-70A5-3D9D-27B1-819DA9FBC70E}"/>
          </ac:spMkLst>
        </pc:spChg>
        <pc:spChg chg="del">
          <ac:chgData name="Leanne Manning" userId="730c7ce9-f6b4-453e-88a2-34d7f1a5ff9e" providerId="ADAL" clId="{D1AA8038-31B7-4387-B1F8-3DCCA473BE60}" dt="2024-12-04T03:00:32.478" v="2" actId="478"/>
          <ac:spMkLst>
            <pc:docMk/>
            <pc:sldMk cId="4188620241" sldId="259"/>
            <ac:spMk id="3" creationId="{D5A63B91-DE61-BB71-260E-D54CAD6EF5C9}"/>
          </ac:spMkLst>
        </pc:spChg>
        <pc:spChg chg="add mod">
          <ac:chgData name="Leanne Manning" userId="730c7ce9-f6b4-453e-88a2-34d7f1a5ff9e" providerId="ADAL" clId="{D1AA8038-31B7-4387-B1F8-3DCCA473BE60}" dt="2024-12-04T03:04:28.893" v="36" actId="207"/>
          <ac:spMkLst>
            <pc:docMk/>
            <pc:sldMk cId="4188620241" sldId="259"/>
            <ac:spMk id="6" creationId="{D0C2E3C4-71D1-A76B-2F01-90AE5D3DA5F2}"/>
          </ac:spMkLst>
        </pc:spChg>
        <pc:picChg chg="add mod">
          <ac:chgData name="Leanne Manning" userId="730c7ce9-f6b4-453e-88a2-34d7f1a5ff9e" providerId="ADAL" clId="{D1AA8038-31B7-4387-B1F8-3DCCA473BE60}" dt="2024-12-04T03:01:17.930" v="6" actId="1036"/>
          <ac:picMkLst>
            <pc:docMk/>
            <pc:sldMk cId="4188620241" sldId="259"/>
            <ac:picMk id="5" creationId="{8D1AB3F9-46B4-5B5C-C662-1FE860DE7F04}"/>
          </ac:picMkLst>
        </pc:picChg>
      </pc:sldChg>
    </pc:docChg>
  </pc:docChgLst>
  <pc:docChgLst>
    <pc:chgData name="Leanne Manning" userId="730c7ce9-f6b4-453e-88a2-34d7f1a5ff9e" providerId="ADAL" clId="{4274351C-F36F-48C9-98F2-05156D7258D8}"/>
    <pc:docChg chg="modSld">
      <pc:chgData name="Leanne Manning" userId="730c7ce9-f6b4-453e-88a2-34d7f1a5ff9e" providerId="ADAL" clId="{4274351C-F36F-48C9-98F2-05156D7258D8}" dt="2023-04-12T01:52:37.667" v="70" actId="6549"/>
      <pc:docMkLst>
        <pc:docMk/>
      </pc:docMkLst>
      <pc:sldChg chg="modSp mod">
        <pc:chgData name="Leanne Manning" userId="730c7ce9-f6b4-453e-88a2-34d7f1a5ff9e" providerId="ADAL" clId="{4274351C-F36F-48C9-98F2-05156D7258D8}" dt="2023-04-12T01:52:37.667" v="70" actId="6549"/>
        <pc:sldMkLst>
          <pc:docMk/>
          <pc:sldMk cId="0" sldId="256"/>
        </pc:sldMkLst>
        <pc:spChg chg="mod">
          <ac:chgData name="Leanne Manning" userId="730c7ce9-f6b4-453e-88a2-34d7f1a5ff9e" providerId="ADAL" clId="{4274351C-F36F-48C9-98F2-05156D7258D8}" dt="2023-04-12T01:50:51.341" v="0" actId="6549"/>
          <ac:spMkLst>
            <pc:docMk/>
            <pc:sldMk cId="0" sldId="256"/>
            <ac:spMk id="2" creationId="{00000000-0000-0000-0000-000000000000}"/>
          </ac:spMkLst>
        </pc:spChg>
        <pc:graphicFrameChg chg="modGraphic">
          <ac:chgData name="Leanne Manning" userId="730c7ce9-f6b4-453e-88a2-34d7f1a5ff9e" providerId="ADAL" clId="{4274351C-F36F-48C9-98F2-05156D7258D8}" dt="2023-04-12T01:52:37.667" v="70" actId="6549"/>
          <ac:graphicFrameMkLst>
            <pc:docMk/>
            <pc:sldMk cId="0" sldId="256"/>
            <ac:graphicFrameMk id="21" creationId="{00000000-0000-0000-0000-000000000000}"/>
          </ac:graphicFrameMkLst>
        </pc:graphicFrameChg>
      </pc:sldChg>
    </pc:docChg>
  </pc:docChgLst>
  <pc:docChgLst>
    <pc:chgData name="Leanne Manning" userId="730c7ce9-f6b4-453e-88a2-34d7f1a5ff9e" providerId="ADAL" clId="{31569310-6F48-4CB5-A7D6-ACB55AB51DE6}"/>
    <pc:docChg chg="custSel delSld modSld delMainMaster">
      <pc:chgData name="Leanne Manning" userId="730c7ce9-f6b4-453e-88a2-34d7f1a5ff9e" providerId="ADAL" clId="{31569310-6F48-4CB5-A7D6-ACB55AB51DE6}" dt="2024-12-04T02:59:33.024" v="537" actId="47"/>
      <pc:docMkLst>
        <pc:docMk/>
      </pc:docMkLst>
      <pc:sldChg chg="del">
        <pc:chgData name="Leanne Manning" userId="730c7ce9-f6b4-453e-88a2-34d7f1a5ff9e" providerId="ADAL" clId="{31569310-6F48-4CB5-A7D6-ACB55AB51DE6}" dt="2024-12-04T02:52:55.702" v="0" actId="47"/>
        <pc:sldMkLst>
          <pc:docMk/>
          <pc:sldMk cId="0" sldId="256"/>
        </pc:sldMkLst>
      </pc:sldChg>
      <pc:sldChg chg="del">
        <pc:chgData name="Leanne Manning" userId="730c7ce9-f6b4-453e-88a2-34d7f1a5ff9e" providerId="ADAL" clId="{31569310-6F48-4CB5-A7D6-ACB55AB51DE6}" dt="2024-12-04T02:59:33.024" v="537" actId="47"/>
        <pc:sldMkLst>
          <pc:docMk/>
          <pc:sldMk cId="1327660940" sldId="257"/>
        </pc:sldMkLst>
      </pc:sldChg>
      <pc:sldChg chg="addSp delSp modSp mod">
        <pc:chgData name="Leanne Manning" userId="730c7ce9-f6b4-453e-88a2-34d7f1a5ff9e" providerId="ADAL" clId="{31569310-6F48-4CB5-A7D6-ACB55AB51DE6}" dt="2024-12-04T02:59:15.091" v="536" actId="1076"/>
        <pc:sldMkLst>
          <pc:docMk/>
          <pc:sldMk cId="1247187336" sldId="258"/>
        </pc:sldMkLst>
        <pc:spChg chg="mod">
          <ac:chgData name="Leanne Manning" userId="730c7ce9-f6b4-453e-88a2-34d7f1a5ff9e" providerId="ADAL" clId="{31569310-6F48-4CB5-A7D6-ACB55AB51DE6}" dt="2024-12-04T02:54:43.484" v="89" actId="14100"/>
          <ac:spMkLst>
            <pc:docMk/>
            <pc:sldMk cId="1247187336" sldId="258"/>
            <ac:spMk id="2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19.760" v="10" actId="478"/>
          <ac:spMkLst>
            <pc:docMk/>
            <pc:sldMk cId="1247187336" sldId="258"/>
            <ac:spMk id="9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23.477" v="11" actId="478"/>
          <ac:spMkLst>
            <pc:docMk/>
            <pc:sldMk cId="1247187336" sldId="258"/>
            <ac:spMk id="10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54.412" v="20" actId="478"/>
          <ac:spMkLst>
            <pc:docMk/>
            <pc:sldMk cId="1247187336" sldId="258"/>
            <ac:spMk id="11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51.516" v="19" actId="478"/>
          <ac:spMkLst>
            <pc:docMk/>
            <pc:sldMk cId="1247187336" sldId="258"/>
            <ac:spMk id="12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1.712" v="16" actId="478"/>
          <ac:spMkLst>
            <pc:docMk/>
            <pc:sldMk cId="1247187336" sldId="258"/>
            <ac:spMk id="13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5.422" v="17" actId="478"/>
          <ac:spMkLst>
            <pc:docMk/>
            <pc:sldMk cId="1247187336" sldId="258"/>
            <ac:spMk id="14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48.516" v="18" actId="478"/>
          <ac:spMkLst>
            <pc:docMk/>
            <pc:sldMk cId="1247187336" sldId="258"/>
            <ac:spMk id="15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36.397" v="14" actId="478"/>
          <ac:spMkLst>
            <pc:docMk/>
            <pc:sldMk cId="1247187336" sldId="258"/>
            <ac:spMk id="16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38.292" v="15" actId="478"/>
          <ac:spMkLst>
            <pc:docMk/>
            <pc:sldMk cId="1247187336" sldId="258"/>
            <ac:spMk id="17" creationId="{00000000-0000-0000-0000-000000000000}"/>
          </ac:spMkLst>
        </pc:spChg>
        <pc:spChg chg="del mod">
          <ac:chgData name="Leanne Manning" userId="730c7ce9-f6b4-453e-88a2-34d7f1a5ff9e" providerId="ADAL" clId="{31569310-6F48-4CB5-A7D6-ACB55AB51DE6}" dt="2024-12-04T02:53:17.622" v="9" actId="478"/>
          <ac:spMkLst>
            <pc:docMk/>
            <pc:sldMk cId="1247187336" sldId="258"/>
            <ac:spMk id="19" creationId="{00000000-0000-0000-0000-000000000000}"/>
          </ac:spMkLst>
        </pc:spChg>
        <pc:spChg chg="del">
          <ac:chgData name="Leanne Manning" userId="730c7ce9-f6b4-453e-88a2-34d7f1a5ff9e" providerId="ADAL" clId="{31569310-6F48-4CB5-A7D6-ACB55AB51DE6}" dt="2024-12-04T02:53:27.914" v="12" actId="478"/>
          <ac:spMkLst>
            <pc:docMk/>
            <pc:sldMk cId="1247187336" sldId="258"/>
            <ac:spMk id="23" creationId="{00000000-0000-0000-0000-000000000000}"/>
          </ac:spMkLst>
        </pc:spChg>
        <pc:spChg chg="add mod">
          <ac:chgData name="Leanne Manning" userId="730c7ce9-f6b4-453e-88a2-34d7f1a5ff9e" providerId="ADAL" clId="{31569310-6F48-4CB5-A7D6-ACB55AB51DE6}" dt="2024-12-04T02:55:34.292" v="132" actId="1076"/>
          <ac:spMkLst>
            <pc:docMk/>
            <pc:sldMk cId="1247187336" sldId="258"/>
            <ac:spMk id="24" creationId="{C2EB1269-26B2-D53A-DDFE-61CD3F18D8BA}"/>
          </ac:spMkLst>
        </pc:spChg>
        <pc:spChg chg="add mod">
          <ac:chgData name="Leanne Manning" userId="730c7ce9-f6b4-453e-88a2-34d7f1a5ff9e" providerId="ADAL" clId="{31569310-6F48-4CB5-A7D6-ACB55AB51DE6}" dt="2024-12-04T02:59:15.091" v="536" actId="1076"/>
          <ac:spMkLst>
            <pc:docMk/>
            <pc:sldMk cId="1247187336" sldId="258"/>
            <ac:spMk id="25" creationId="{DD82789B-220F-DC6D-380B-C04E23783210}"/>
          </ac:spMkLst>
        </pc:spChg>
        <pc:spChg chg="add mod">
          <ac:chgData name="Leanne Manning" userId="730c7ce9-f6b4-453e-88a2-34d7f1a5ff9e" providerId="ADAL" clId="{31569310-6F48-4CB5-A7D6-ACB55AB51DE6}" dt="2024-12-04T02:59:08.615" v="535" actId="2711"/>
          <ac:spMkLst>
            <pc:docMk/>
            <pc:sldMk cId="1247187336" sldId="258"/>
            <ac:spMk id="26" creationId="{A02C025B-C3B0-5384-7345-87C78F2506E9}"/>
          </ac:spMkLst>
        </pc:spChg>
        <pc:grpChg chg="del">
          <ac:chgData name="Leanne Manning" userId="730c7ce9-f6b4-453e-88a2-34d7f1a5ff9e" providerId="ADAL" clId="{31569310-6F48-4CB5-A7D6-ACB55AB51DE6}" dt="2024-12-04T02:53:12.405" v="7" actId="478"/>
          <ac:grpSpMkLst>
            <pc:docMk/>
            <pc:sldMk cId="1247187336" sldId="258"/>
            <ac:grpSpMk id="3" creationId="{00000000-0000-0000-0000-000000000000}"/>
          </ac:grpSpMkLst>
        </pc:grpChg>
        <pc:grpChg chg="del">
          <ac:chgData name="Leanne Manning" userId="730c7ce9-f6b4-453e-88a2-34d7f1a5ff9e" providerId="ADAL" clId="{31569310-6F48-4CB5-A7D6-ACB55AB51DE6}" dt="2024-12-04T02:53:30.466" v="13" actId="478"/>
          <ac:grpSpMkLst>
            <pc:docMk/>
            <pc:sldMk cId="1247187336" sldId="258"/>
            <ac:grpSpMk id="20" creationId="{00000000-0000-0000-0000-000000000000}"/>
          </ac:grpSpMkLst>
        </pc:grpChg>
      </pc:sldChg>
      <pc:sldChg chg="del">
        <pc:chgData name="Leanne Manning" userId="730c7ce9-f6b4-453e-88a2-34d7f1a5ff9e" providerId="ADAL" clId="{31569310-6F48-4CB5-A7D6-ACB55AB51DE6}" dt="2024-12-04T02:52:57.924" v="1" actId="47"/>
        <pc:sldMkLst>
          <pc:docMk/>
          <pc:sldMk cId="2104568871" sldId="259"/>
        </pc:sldMkLst>
      </pc:sldChg>
      <pc:sldMasterChg chg="del delSldLayout">
        <pc:chgData name="Leanne Manning" userId="730c7ce9-f6b4-453e-88a2-34d7f1a5ff9e" providerId="ADAL" clId="{31569310-6F48-4CB5-A7D6-ACB55AB51DE6}" dt="2024-12-04T02:52:55.702" v="0" actId="47"/>
        <pc:sldMasterMkLst>
          <pc:docMk/>
          <pc:sldMasterMk cId="0" sldId="2147483648"/>
        </pc:sldMasterMkLst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4"/>
          </pc:sldLayoutMkLst>
        </pc:sldLayoutChg>
        <pc:sldLayoutChg chg="del">
          <pc:chgData name="Leanne Manning" userId="730c7ce9-f6b4-453e-88a2-34d7f1a5ff9e" providerId="ADAL" clId="{31569310-6F48-4CB5-A7D6-ACB55AB51DE6}" dt="2024-12-04T02:52:55.702" v="0" actId="47"/>
          <pc:sldLayoutMkLst>
            <pc:docMk/>
            <pc:sldMasterMk cId="0" sldId="2147483648"/>
            <pc:sldLayoutMk cId="0" sldId="2147483665"/>
          </pc:sldLayoutMkLst>
        </pc:sldLayoutChg>
      </pc:sldMasterChg>
      <pc:sldMasterChg chg="del delSldLayout">
        <pc:chgData name="Leanne Manning" userId="730c7ce9-f6b4-453e-88a2-34d7f1a5ff9e" providerId="ADAL" clId="{31569310-6F48-4CB5-A7D6-ACB55AB51DE6}" dt="2024-12-04T02:59:33.024" v="537" actId="47"/>
        <pc:sldMasterMkLst>
          <pc:docMk/>
          <pc:sldMasterMk cId="0" sldId="2147483666"/>
        </pc:sldMasterMkLst>
        <pc:sldLayoutChg chg="del">
          <pc:chgData name="Leanne Manning" userId="730c7ce9-f6b4-453e-88a2-34d7f1a5ff9e" providerId="ADAL" clId="{31569310-6F48-4CB5-A7D6-ACB55AB51DE6}" dt="2024-12-04T02:59:33.024" v="537" actId="47"/>
          <pc:sldLayoutMkLst>
            <pc:docMk/>
            <pc:sldMasterMk cId="0" sldId="2147483666"/>
            <pc:sldLayoutMk cId="0" sldId="2147483667"/>
          </pc:sldLayoutMkLst>
        </pc:sldLayoutChg>
      </pc:sldMasterChg>
      <pc:sldMasterChg chg="del delSldLayout">
        <pc:chgData name="Leanne Manning" userId="730c7ce9-f6b4-453e-88a2-34d7f1a5ff9e" providerId="ADAL" clId="{31569310-6F48-4CB5-A7D6-ACB55AB51DE6}" dt="2024-12-04T02:52:57.924" v="1" actId="47"/>
        <pc:sldMasterMkLst>
          <pc:docMk/>
          <pc:sldMasterMk cId="0" sldId="2147483670"/>
        </pc:sldMasterMkLst>
        <pc:sldLayoutChg chg="del">
          <pc:chgData name="Leanne Manning" userId="730c7ce9-f6b4-453e-88a2-34d7f1a5ff9e" providerId="ADAL" clId="{31569310-6F48-4CB5-A7D6-ACB55AB51DE6}" dt="2024-12-04T02:52:57.924" v="1" actId="47"/>
          <pc:sldLayoutMkLst>
            <pc:docMk/>
            <pc:sldMasterMk cId="0" sldId="2147483670"/>
            <pc:sldLayoutMk cId="0" sldId="214748367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05FE3-A008-46D1-AE1F-FEB783B9096B}" type="datetimeFigureOut">
              <a:rPr lang="en-AU" smtClean="0"/>
              <a:t>4/12/2024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C7239-2856-41E5-9103-9A57811121E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72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23971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1AB3F9-46B4-5B5C-C662-1FE860DE7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1092565"/>
            <a:ext cx="8020421" cy="60384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C2E3C4-71D1-A76B-2F01-90AE5D3DA5F2}"/>
              </a:ext>
            </a:extLst>
          </p:cNvPr>
          <p:cNvSpPr txBox="1"/>
          <p:nvPr/>
        </p:nvSpPr>
        <p:spPr>
          <a:xfrm>
            <a:off x="698500" y="958850"/>
            <a:ext cx="3100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>
                <a:solidFill>
                  <a:srgbClr val="2E3842"/>
                </a:solidFill>
                <a:latin typeface="Montserrat Medium" pitchFamily="2" charset="0"/>
              </a:rPr>
              <a:t> - Content/Context</a:t>
            </a:r>
          </a:p>
        </p:txBody>
      </p:sp>
    </p:spTree>
    <p:extLst>
      <p:ext uri="{BB962C8B-B14F-4D97-AF65-F5344CB8AC3E}">
        <p14:creationId xmlns:p14="http://schemas.microsoft.com/office/powerpoint/2010/main" val="418862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0C5CDE-2904-4C53-8E70-CA9985AE9615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05FBBDF-A40D-4F57-9C29-47F98AE34A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173440-8207-49D2-AF57-A9EABA96C2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Calibri</vt:lpstr>
      <vt:lpstr>Montserrat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10-3-Now – Mr &amp; Mrs Client</dc:title>
  <cp:lastModifiedBy>Leanne Manning</cp:lastModifiedBy>
  <cp:revision>1</cp:revision>
  <dcterms:created xsi:type="dcterms:W3CDTF">2022-11-03T01:52:55Z</dcterms:created>
  <dcterms:modified xsi:type="dcterms:W3CDTF">2024-12-04T03:04:34Z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