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4B"/>
    <a:srgbClr val="2E3842"/>
    <a:srgbClr val="6B8299"/>
    <a:srgbClr val="D6D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E05F08-73B9-483A-A7E7-31B574B7B63E}" v="3" dt="2025-01-30T01:19:49.02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1"/>
  </p:normalViewPr>
  <p:slideViewPr>
    <p:cSldViewPr>
      <p:cViewPr varScale="1">
        <p:scale>
          <a:sx n="95" d="100"/>
          <a:sy n="95" d="100"/>
        </p:scale>
        <p:origin x="88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nne Manning" userId="730c7ce9-f6b4-453e-88a2-34d7f1a5ff9e" providerId="ADAL" clId="{F2E05F08-73B9-483A-A7E7-31B574B7B63E}"/>
    <pc:docChg chg="custSel addSld modSld">
      <pc:chgData name="Leanne Manning" userId="730c7ce9-f6b4-453e-88a2-34d7f1a5ff9e" providerId="ADAL" clId="{F2E05F08-73B9-483A-A7E7-31B574B7B63E}" dt="2025-01-30T01:26:42.350" v="113" actId="208"/>
      <pc:docMkLst>
        <pc:docMk/>
      </pc:docMkLst>
      <pc:sldChg chg="addSp delSp modSp new mod modAnim">
        <pc:chgData name="Leanne Manning" userId="730c7ce9-f6b4-453e-88a2-34d7f1a5ff9e" providerId="ADAL" clId="{F2E05F08-73B9-483A-A7E7-31B574B7B63E}" dt="2025-01-30T01:26:42.350" v="113" actId="208"/>
        <pc:sldMkLst>
          <pc:docMk/>
          <pc:sldMk cId="949783346" sldId="258"/>
        </pc:sldMkLst>
        <pc:spChg chg="mod">
          <ac:chgData name="Leanne Manning" userId="730c7ce9-f6b4-453e-88a2-34d7f1a5ff9e" providerId="ADAL" clId="{F2E05F08-73B9-483A-A7E7-31B574B7B63E}" dt="2025-01-30T01:18:57.744" v="51" actId="14100"/>
          <ac:spMkLst>
            <pc:docMk/>
            <pc:sldMk cId="949783346" sldId="258"/>
            <ac:spMk id="2" creationId="{C5010C2B-F25F-058E-69ED-85D935A9B8FB}"/>
          </ac:spMkLst>
        </pc:spChg>
        <pc:spChg chg="del">
          <ac:chgData name="Leanne Manning" userId="730c7ce9-f6b4-453e-88a2-34d7f1a5ff9e" providerId="ADAL" clId="{F2E05F08-73B9-483A-A7E7-31B574B7B63E}" dt="2025-01-30T01:18:59.961" v="52" actId="478"/>
          <ac:spMkLst>
            <pc:docMk/>
            <pc:sldMk cId="949783346" sldId="258"/>
            <ac:spMk id="3" creationId="{8EBA853D-BA31-1274-6979-B1DB0F9F99BA}"/>
          </ac:spMkLst>
        </pc:spChg>
        <pc:spChg chg="add mod">
          <ac:chgData name="Leanne Manning" userId="730c7ce9-f6b4-453e-88a2-34d7f1a5ff9e" providerId="ADAL" clId="{F2E05F08-73B9-483A-A7E7-31B574B7B63E}" dt="2025-01-30T01:26:07.700" v="110" actId="207"/>
          <ac:spMkLst>
            <pc:docMk/>
            <pc:sldMk cId="949783346" sldId="258"/>
            <ac:spMk id="5" creationId="{B9D1EC60-09AF-7BCA-694B-AC8290C3C4DE}"/>
          </ac:spMkLst>
        </pc:spChg>
        <pc:spChg chg="add mod ord">
          <ac:chgData name="Leanne Manning" userId="730c7ce9-f6b4-453e-88a2-34d7f1a5ff9e" providerId="ADAL" clId="{F2E05F08-73B9-483A-A7E7-31B574B7B63E}" dt="2025-01-30T01:26:42.350" v="113" actId="208"/>
          <ac:spMkLst>
            <pc:docMk/>
            <pc:sldMk cId="949783346" sldId="258"/>
            <ac:spMk id="6" creationId="{F80BDED8-873A-0E4A-DCFC-37052C8EFAB4}"/>
          </ac:spMkLst>
        </pc:spChg>
        <pc:picChg chg="add mod">
          <ac:chgData name="Leanne Manning" userId="730c7ce9-f6b4-453e-88a2-34d7f1a5ff9e" providerId="ADAL" clId="{F2E05F08-73B9-483A-A7E7-31B574B7B63E}" dt="2025-01-30T01:19:16.340" v="54" actId="14100"/>
          <ac:picMkLst>
            <pc:docMk/>
            <pc:sldMk cId="949783346" sldId="258"/>
            <ac:picMk id="4" creationId="{EB3B5A38-D61B-5C3F-3F0F-39D529EE134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B1D64-5B68-4B7F-B5D1-92070784C4A8}" type="datetimeFigureOut">
              <a:rPr lang="en-AU" smtClean="0"/>
              <a:t>30/01/2025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1713" y="944563"/>
            <a:ext cx="3609975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36963"/>
            <a:ext cx="8553450" cy="2974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1CF2C-935F-4B49-83C8-8BE7AB06080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50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1CF2C-935F-4B49-83C8-8BE7AB060807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5127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1/30/2025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103AF-593B-AFAB-A802-5243FA04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5548844" cy="861774"/>
          </a:xfrm>
        </p:spPr>
        <p:txBody>
          <a:bodyPr/>
          <a:lstStyle/>
          <a:p>
            <a:r>
              <a:rPr lang="en-AU" dirty="0"/>
              <a:t>The Empowerment Triangle</a:t>
            </a:r>
          </a:p>
        </p:txBody>
      </p:sp>
      <p:pic>
        <p:nvPicPr>
          <p:cNvPr id="5" name="Picture 4" descr="A diagram of a triangle&#10;&#10;Description automatically generated">
            <a:extLst>
              <a:ext uri="{FF2B5EF4-FFF2-40B4-BE49-F238E27FC236}">
                <a16:creationId xmlns:a16="http://schemas.microsoft.com/office/drawing/2014/main" id="{3AE5E3AF-0F29-31CE-C091-370FDC2A65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691" y="1720850"/>
            <a:ext cx="6272018" cy="526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89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80BDED8-873A-0E4A-DCFC-37052C8EFAB4}"/>
              </a:ext>
            </a:extLst>
          </p:cNvPr>
          <p:cNvSpPr/>
          <p:nvPr/>
        </p:nvSpPr>
        <p:spPr>
          <a:xfrm>
            <a:off x="7175500" y="2406650"/>
            <a:ext cx="2895600" cy="35052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010C2B-F25F-058E-69ED-85D935A9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7377644" cy="861774"/>
          </a:xfrm>
        </p:spPr>
        <p:txBody>
          <a:bodyPr/>
          <a:lstStyle/>
          <a:p>
            <a:r>
              <a:rPr lang="en-AU" dirty="0"/>
              <a:t>The Empowerment Triangle - mindset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3B5A38-D61B-5C3F-3F0F-39D529EE1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9" r="2600"/>
          <a:stretch>
            <a:fillRect/>
          </a:stretch>
        </p:blipFill>
        <p:spPr bwMode="auto">
          <a:xfrm>
            <a:off x="1714166" y="2113036"/>
            <a:ext cx="4851734" cy="4289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D1EC60-09AF-7BCA-694B-AC8290C3C4DE}"/>
              </a:ext>
            </a:extLst>
          </p:cNvPr>
          <p:cNvSpPr txBox="1"/>
          <p:nvPr/>
        </p:nvSpPr>
        <p:spPr>
          <a:xfrm>
            <a:off x="7348476" y="2635250"/>
            <a:ext cx="2722624" cy="2741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1322" dirty="0"/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Montserrat Medium" pitchFamily="2" charset="0"/>
              </a:rPr>
              <a:t>Remember,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Montserrat Medium" pitchFamily="2" charset="0"/>
              </a:rPr>
              <a:t>we cannot always control our environment, but we do have a CHOICE on how we respond to it.</a:t>
            </a:r>
          </a:p>
        </p:txBody>
      </p:sp>
    </p:spTree>
    <p:extLst>
      <p:ext uri="{BB962C8B-B14F-4D97-AF65-F5344CB8AC3E}">
        <p14:creationId xmlns:p14="http://schemas.microsoft.com/office/powerpoint/2010/main" val="94978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65533D-749B-416C-B27F-F68B478F03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31</Words>
  <Application>Microsoft Office PowerPoint</Application>
  <PresentationFormat>Custom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Calibri</vt:lpstr>
      <vt:lpstr>Montserrat Medium</vt:lpstr>
      <vt:lpstr>Office Theme</vt:lpstr>
      <vt:lpstr>The Empowerment Triangle</vt:lpstr>
      <vt:lpstr>The Empowerment Triangle - mindset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Leanne Manning</cp:lastModifiedBy>
  <cp:revision>3</cp:revision>
  <dcterms:created xsi:type="dcterms:W3CDTF">2022-11-03T04:38:14Z</dcterms:created>
  <dcterms:modified xsi:type="dcterms:W3CDTF">2025-01-30T01:26:45Z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