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300" r:id="rId5"/>
    <p:sldId id="265" r:id="rId6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F597F4-265E-44C8-BCC7-303D30CFDDDF}" v="1" dt="2025-01-30T02:20:28.53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73"/>
  </p:normalViewPr>
  <p:slideViewPr>
    <p:cSldViewPr>
      <p:cViewPr varScale="1">
        <p:scale>
          <a:sx n="95" d="100"/>
          <a:sy n="95" d="100"/>
        </p:scale>
        <p:origin x="136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Bryant" userId="4fe4de5a-9b69-40ba-b264-41cad4362eb3" providerId="ADAL" clId="{B57A1FC5-D83D-4755-A498-8D69BC877D0C}"/>
    <pc:docChg chg="custSel modSld">
      <pc:chgData name="Carolyn Bryant" userId="4fe4de5a-9b69-40ba-b264-41cad4362eb3" providerId="ADAL" clId="{B57A1FC5-D83D-4755-A498-8D69BC877D0C}" dt="2024-08-07T07:36:47.345" v="11" actId="1076"/>
      <pc:docMkLst>
        <pc:docMk/>
      </pc:docMkLst>
      <pc:sldChg chg="addSp delSp modSp mod">
        <pc:chgData name="Carolyn Bryant" userId="4fe4de5a-9b69-40ba-b264-41cad4362eb3" providerId="ADAL" clId="{B57A1FC5-D83D-4755-A498-8D69BC877D0C}" dt="2024-08-07T07:36:47.345" v="11" actId="1076"/>
        <pc:sldMkLst>
          <pc:docMk/>
          <pc:sldMk cId="941420031" sldId="301"/>
        </pc:sldMkLst>
      </pc:sldChg>
    </pc:docChg>
  </pc:docChgLst>
  <pc:docChgLst>
    <pc:chgData name="Leanne Manning" userId="730c7ce9-f6b4-453e-88a2-34d7f1a5ff9e" providerId="ADAL" clId="{E9F597F4-265E-44C8-BCC7-303D30CFDDDF}"/>
    <pc:docChg chg="addSld modSld">
      <pc:chgData name="Leanne Manning" userId="730c7ce9-f6b4-453e-88a2-34d7f1a5ff9e" providerId="ADAL" clId="{E9F597F4-265E-44C8-BCC7-303D30CFDDDF}" dt="2025-01-30T02:21:38.343" v="2" actId="6549"/>
      <pc:docMkLst>
        <pc:docMk/>
      </pc:docMkLst>
      <pc:sldChg chg="modSp add mod">
        <pc:chgData name="Leanne Manning" userId="730c7ce9-f6b4-453e-88a2-34d7f1a5ff9e" providerId="ADAL" clId="{E9F597F4-265E-44C8-BCC7-303D30CFDDDF}" dt="2025-01-30T02:21:38.343" v="2" actId="6549"/>
        <pc:sldMkLst>
          <pc:docMk/>
          <pc:sldMk cId="0" sldId="265"/>
        </pc:sldMkLst>
        <pc:spChg chg="mod">
          <ac:chgData name="Leanne Manning" userId="730c7ce9-f6b4-453e-88a2-34d7f1a5ff9e" providerId="ADAL" clId="{E9F597F4-265E-44C8-BCC7-303D30CFDDDF}" dt="2025-01-30T02:21:38.343" v="2" actId="6549"/>
          <ac:spMkLst>
            <pc:docMk/>
            <pc:sldMk cId="0" sldId="265"/>
            <ac:spMk id="3" creationId="{368FD128-3B41-EC5B-6337-CDE9B00D6AE5}"/>
          </ac:spMkLst>
        </pc:spChg>
        <pc:spChg chg="mod">
          <ac:chgData name="Leanne Manning" userId="730c7ce9-f6b4-453e-88a2-34d7f1a5ff9e" providerId="ADAL" clId="{E9F597F4-265E-44C8-BCC7-303D30CFDDDF}" dt="2025-01-30T02:20:58.178" v="1" actId="207"/>
          <ac:spMkLst>
            <pc:docMk/>
            <pc:sldMk cId="0" sldId="265"/>
            <ac:spMk id="25602" creationId="{6C0B01F0-6006-7176-4327-9A6728A495D6}"/>
          </ac:spMkLst>
        </pc:spChg>
      </pc:sldChg>
    </pc:docChg>
  </pc:docChgLst>
  <pc:docChgLst>
    <pc:chgData name="Leanne Manning" userId="730c7ce9-f6b4-453e-88a2-34d7f1a5ff9e" providerId="ADAL" clId="{04AA53CA-43CE-4F84-87A5-14AA5DC2E52F}"/>
    <pc:docChg chg="delSld">
      <pc:chgData name="Leanne Manning" userId="730c7ce9-f6b4-453e-88a2-34d7f1a5ff9e" providerId="ADAL" clId="{04AA53CA-43CE-4F84-87A5-14AA5DC2E52F}" dt="2024-09-23T23:39:47.012" v="0" actId="47"/>
      <pc:docMkLst>
        <pc:docMk/>
      </pc:docMkLst>
      <pc:sldChg chg="del">
        <pc:chgData name="Leanne Manning" userId="730c7ce9-f6b4-453e-88a2-34d7f1a5ff9e" providerId="ADAL" clId="{04AA53CA-43CE-4F84-87A5-14AA5DC2E52F}" dt="2024-09-23T23:39:47.012" v="0" actId="47"/>
        <pc:sldMkLst>
          <pc:docMk/>
          <pc:sldMk cId="941420031" sldId="30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934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BA5AD-F73A-5D99-F7FD-199BCFE5A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882650"/>
            <a:ext cx="5856184" cy="430887"/>
          </a:xfrm>
        </p:spPr>
        <p:txBody>
          <a:bodyPr/>
          <a:lstStyle/>
          <a:p>
            <a:r>
              <a:rPr lang="en-NL" dirty="0">
                <a:latin typeface="Montserrat" pitchFamily="2" charset="77"/>
              </a:rPr>
              <a:t>RED, BLUE, BLACK, GREEN</a:t>
            </a:r>
          </a:p>
        </p:txBody>
      </p:sp>
      <p:pic>
        <p:nvPicPr>
          <p:cNvPr id="21" name="Picture 20" descr="A diagram of a business development&#10;&#10;Description automatically generated">
            <a:extLst>
              <a:ext uri="{FF2B5EF4-FFF2-40B4-BE49-F238E27FC236}">
                <a16:creationId xmlns:a16="http://schemas.microsoft.com/office/drawing/2014/main" id="{93C37099-951A-5856-B171-F5293ACE5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2077718"/>
            <a:ext cx="9067800" cy="524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82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39E50DB-F708-B254-3216-D63FB16E751B}"/>
              </a:ext>
            </a:extLst>
          </p:cNvPr>
          <p:cNvGrpSpPr/>
          <p:nvPr/>
        </p:nvGrpSpPr>
        <p:grpSpPr>
          <a:xfrm>
            <a:off x="1155701" y="1636243"/>
            <a:ext cx="8915400" cy="5669719"/>
            <a:chOff x="506829" y="822611"/>
            <a:chExt cx="9759084" cy="7224308"/>
          </a:xfrm>
        </p:grpSpPr>
        <p:sp>
          <p:nvSpPr>
            <p:cNvPr id="25602" name="Text Box 9">
              <a:extLst>
                <a:ext uri="{FF2B5EF4-FFF2-40B4-BE49-F238E27FC236}">
                  <a16:creationId xmlns:a16="http://schemas.microsoft.com/office/drawing/2014/main" id="{6C0B01F0-6006-7176-4327-9A6728A49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3670" y="3654823"/>
              <a:ext cx="1572562" cy="4313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FF3300"/>
                  </a:solidFill>
                </a:rPr>
                <a:t>Non Revenue</a:t>
              </a:r>
            </a:p>
          </p:txBody>
        </p:sp>
        <p:sp>
          <p:nvSpPr>
            <p:cNvPr id="25603" name="Text Box 10">
              <a:extLst>
                <a:ext uri="{FF2B5EF4-FFF2-40B4-BE49-F238E27FC236}">
                  <a16:creationId xmlns:a16="http://schemas.microsoft.com/office/drawing/2014/main" id="{3D1DDB65-749C-1887-EDB3-4444420BF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4501" y="3619566"/>
              <a:ext cx="2856428" cy="1381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/>
                <a:t>Future Revenue =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/>
                <a:t>Increased margins =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/>
                <a:t>Profit =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/>
                <a:t>Increased valuation</a:t>
              </a:r>
            </a:p>
          </p:txBody>
        </p:sp>
        <p:sp>
          <p:nvSpPr>
            <p:cNvPr id="25604" name="Text Box 11">
              <a:extLst>
                <a:ext uri="{FF2B5EF4-FFF2-40B4-BE49-F238E27FC236}">
                  <a16:creationId xmlns:a16="http://schemas.microsoft.com/office/drawing/2014/main" id="{8FD3168E-C32A-059D-262A-15CB3D24E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72402" y="3654823"/>
              <a:ext cx="2482100" cy="431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3399FF"/>
                  </a:solidFill>
                </a:rPr>
                <a:t>Todays Revenue</a:t>
              </a:r>
            </a:p>
          </p:txBody>
        </p:sp>
        <p:pic>
          <p:nvPicPr>
            <p:cNvPr id="25605" name="Picture 12">
              <a:extLst>
                <a:ext uri="{FF2B5EF4-FFF2-40B4-BE49-F238E27FC236}">
                  <a16:creationId xmlns:a16="http://schemas.microsoft.com/office/drawing/2014/main" id="{8C2787B5-BF7C-948D-1FCE-05C965B6C7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3208" y="822611"/>
              <a:ext cx="6727384" cy="27969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68FD128-3B41-EC5B-6337-CDE9B00D6AE5}"/>
                </a:ext>
              </a:extLst>
            </p:cNvPr>
            <p:cNvSpPr txBox="1"/>
            <p:nvPr/>
          </p:nvSpPr>
          <p:spPr>
            <a:xfrm>
              <a:off x="506829" y="5206408"/>
              <a:ext cx="9759084" cy="284051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Don’t forget to put </a:t>
              </a:r>
              <a:r>
                <a:rPr lang="en-AU" sz="1543" dirty="0">
                  <a:solidFill>
                    <a:srgbClr val="00B05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GREEN time</a:t>
              </a:r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into your calendar – your personal Big Rocks</a:t>
              </a:r>
            </a:p>
            <a:p>
              <a:r>
                <a:rPr lang="en-AU" sz="1543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Activities </a:t>
              </a:r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that energise you (“fill your cup”) </a:t>
              </a:r>
            </a:p>
            <a:p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  <a:p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Examples – time with friends &amp; family, exercise, music, reading, being in nature, holidays</a:t>
              </a:r>
            </a:p>
            <a:p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  <a:p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Put these in first rather than get to the end of the year with no breaks &amp; low energy.</a:t>
              </a:r>
            </a:p>
            <a:p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  <a:p>
              <a:r>
                <a:rPr lang="en-AU" sz="1543" dirty="0">
                  <a:solidFill>
                    <a:srgbClr val="000000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We all have the same amount of time; however few people manage their energy to be more effective &amp; impactful. You cannot manage time but you can manage energy!</a:t>
              </a:r>
            </a:p>
          </p:txBody>
        </p:sp>
      </p:grpSp>
      <p:sp>
        <p:nvSpPr>
          <p:cNvPr id="4" name="object 2">
            <a:extLst>
              <a:ext uri="{FF2B5EF4-FFF2-40B4-BE49-F238E27FC236}">
                <a16:creationId xmlns:a16="http://schemas.microsoft.com/office/drawing/2014/main" id="{31CE2A0E-9126-8FA0-BEAB-2EFFBCE4F2F4}"/>
              </a:ext>
            </a:extLst>
          </p:cNvPr>
          <p:cNvSpPr txBox="1">
            <a:spLocks/>
          </p:cNvSpPr>
          <p:nvPr/>
        </p:nvSpPr>
        <p:spPr>
          <a:xfrm>
            <a:off x="1231900" y="1035050"/>
            <a:ext cx="80634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AU" sz="2800" dirty="0">
                <a:latin typeface="Montserrat Medium" panose="00000600000000000000" pitchFamily="2" charset="0"/>
              </a:rPr>
              <a:t>Red Blue Black : Green - </a:t>
            </a:r>
            <a:r>
              <a:rPr lang="en-AU" sz="2000" dirty="0">
                <a:latin typeface="Montserrat Medium" panose="00000600000000000000" pitchFamily="2" charset="0"/>
              </a:rPr>
              <a:t>Responsibility</a:t>
            </a:r>
            <a:endParaRPr lang="en-AU" sz="2000" spc="-2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A7E0A2-AF92-4BC9-90CF-904A361E4F1A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FA9CC522-D121-404D-8F8F-41ED9B4F83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D098EE-CF91-4878-8734-7F4334050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125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Montserrat</vt:lpstr>
      <vt:lpstr>Montserrat Medium</vt:lpstr>
      <vt:lpstr>Verdana</vt:lpstr>
      <vt:lpstr>Office Theme</vt:lpstr>
      <vt:lpstr>RED, BLUE, BLACK, GREEN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Asset Protection</dc:title>
  <cp:lastModifiedBy>Leanne Manning</cp:lastModifiedBy>
  <cp:revision>19</cp:revision>
  <dcterms:created xsi:type="dcterms:W3CDTF">2022-11-03T23:37:05Z</dcterms:created>
  <dcterms:modified xsi:type="dcterms:W3CDTF">2025-01-30T02:21:47Z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2022-08-16T00:00:00Z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