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5"/>
  </p:normalViewPr>
  <p:slideViewPr>
    <p:cSldViewPr>
      <p:cViewPr varScale="1">
        <p:scale>
          <a:sx n="95" d="100"/>
          <a:sy n="95" d="100"/>
        </p:scale>
        <p:origin x="160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447738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7" name="bg object 16">
            <a:extLst>
              <a:ext uri="{FF2B5EF4-FFF2-40B4-BE49-F238E27FC236}">
                <a16:creationId xmlns:a16="http://schemas.microsoft.com/office/drawing/2014/main" id="{C622304C-6311-9B41-6FEE-7D6B598E085E}"/>
              </a:ext>
            </a:extLst>
          </p:cNvPr>
          <p:cNvSpPr/>
          <p:nvPr userDrawn="1"/>
        </p:nvSpPr>
        <p:spPr>
          <a:xfrm>
            <a:off x="0" y="935938"/>
            <a:ext cx="750707" cy="45719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g object 18">
            <a:extLst>
              <a:ext uri="{FF2B5EF4-FFF2-40B4-BE49-F238E27FC236}">
                <a16:creationId xmlns:a16="http://schemas.microsoft.com/office/drawing/2014/main" id="{0CF38ED1-67CD-E573-205B-0ADFCBBD9F63}"/>
              </a:ext>
            </a:extLst>
          </p:cNvPr>
          <p:cNvSpPr/>
          <p:nvPr userDrawn="1"/>
        </p:nvSpPr>
        <p:spPr>
          <a:xfrm>
            <a:off x="820987" y="1008614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bg object 25">
            <a:extLst>
              <a:ext uri="{FF2B5EF4-FFF2-40B4-BE49-F238E27FC236}">
                <a16:creationId xmlns:a16="http://schemas.microsoft.com/office/drawing/2014/main" id="{B73892B7-C356-2218-22D6-213E73C485F4}"/>
              </a:ext>
            </a:extLst>
          </p:cNvPr>
          <p:cNvSpPr/>
          <p:nvPr userDrawn="1"/>
        </p:nvSpPr>
        <p:spPr>
          <a:xfrm>
            <a:off x="199164" y="1168985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EA576995-140D-9167-FF7E-80D5EDAFE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56" y="1054100"/>
            <a:ext cx="4477385" cy="738664"/>
          </a:xfrm>
        </p:spPr>
        <p:txBody>
          <a:bodyPr/>
          <a:lstStyle/>
          <a:p>
            <a:r>
              <a:rPr lang="en-AU" dirty="0"/>
              <a:t>Essential Conversations</a:t>
            </a:r>
            <a:br>
              <a:rPr lang="en-AU" dirty="0"/>
            </a:br>
            <a:r>
              <a:rPr lang="en-AU" sz="2000" dirty="0"/>
              <a:t>Context- Clean Energy</a:t>
            </a:r>
            <a:endParaRPr lang="en-AU" dirty="0"/>
          </a:p>
        </p:txBody>
      </p:sp>
      <p:pic>
        <p:nvPicPr>
          <p:cNvPr id="3" name="Picture 2" descr="A diagram of a person's personality&#10;&#10;Description automatically generated with medium confidence">
            <a:extLst>
              <a:ext uri="{FF2B5EF4-FFF2-40B4-BE49-F238E27FC236}">
                <a16:creationId xmlns:a16="http://schemas.microsoft.com/office/drawing/2014/main" id="{642CAD86-7A05-D2D4-E02B-5F2D0D3B79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641" y="2101850"/>
            <a:ext cx="7772400" cy="50873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20" ma:contentTypeDescription="Create a new document." ma:contentTypeScope="" ma:versionID="c571dcd68f504901106bdc9b47a6c684">
  <xsd:schema xmlns:xsd="http://www.w3.org/2001/XMLSchema" xmlns:xs="http://www.w3.org/2001/XMLSchema" xmlns:p="http://schemas.microsoft.com/office/2006/metadata/properties" xmlns:ns1="http://schemas.microsoft.com/sharepoint/v3" xmlns:ns2="754c8679-8c3b-4cb4-ba22-a8d7dbdfdbb4" xmlns:ns3="6e81a57f-e398-47b6-98fd-f6700c6fb7fe" xmlns:ns4="f3b6e03b-ad32-48bd-b642-fb933687addb" targetNamespace="http://schemas.microsoft.com/office/2006/metadata/properties" ma:root="true" ma:fieldsID="916f98b719463c51256e1fbc4e8967e7" ns1:_="" ns2:_="" ns3:_="" ns4:_="">
    <xsd:import namespace="http://schemas.microsoft.com/sharepoint/v3"/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934A01-E47F-4FFD-B0AC-61CD07721D00}">
  <ds:schemaRefs>
    <ds:schemaRef ds:uri="http://schemas.microsoft.com/office/2006/metadata/properties"/>
    <ds:schemaRef ds:uri="http://schemas.microsoft.com/office/infopath/2007/PartnerControls"/>
    <ds:schemaRef ds:uri="f3b6e03b-ad32-48bd-b642-fb933687addb"/>
    <ds:schemaRef ds:uri="754c8679-8c3b-4cb4-ba22-a8d7dbdfdbb4"/>
  </ds:schemaRefs>
</ds:datastoreItem>
</file>

<file path=customXml/itemProps2.xml><?xml version="1.0" encoding="utf-8"?>
<ds:datastoreItem xmlns:ds="http://schemas.openxmlformats.org/officeDocument/2006/customXml" ds:itemID="{FFA8C381-3C57-452A-B943-7303788BCF21}"/>
</file>

<file path=customXml/itemProps3.xml><?xml version="1.0" encoding="utf-8"?>
<ds:datastoreItem xmlns:ds="http://schemas.openxmlformats.org/officeDocument/2006/customXml" ds:itemID="{ACCF786C-5157-4B9E-9E89-1EF51D8F47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6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Montserrat Medium</vt:lpstr>
      <vt:lpstr>Office Theme</vt:lpstr>
      <vt:lpstr>Essential Conversations Context- Clean Energy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a Great Life</dc:title>
  <dc:creator>Carolyn Bryant</dc:creator>
  <cp:lastModifiedBy>Carolyn Bryant</cp:lastModifiedBy>
  <cp:revision>2</cp:revision>
  <dcterms:created xsi:type="dcterms:W3CDTF">2022-11-03T04:38:14Z</dcterms:created>
  <dcterms:modified xsi:type="dcterms:W3CDTF">2024-12-10T01:57:42Z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  <property fmtid="{D5CDD505-2E9C-101B-9397-08002B2CF9AE}" pid="6" name="MediaServiceImageTags">
    <vt:lpwstr/>
  </property>
</Properties>
</file>