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</p:sldIdLst>
  <p:sldSz cx="10693400" cy="7556500"/>
  <p:notesSz cx="10693400" cy="7556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5"/>
  </p:normalViewPr>
  <p:slideViewPr>
    <p:cSldViewPr>
      <p:cViewPr varScale="1">
        <p:scale>
          <a:sx n="95" d="100"/>
          <a:sy n="95" d="100"/>
        </p:scale>
        <p:origin x="1602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12/10/2024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790" cy="0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0707" y="855350"/>
            <a:ext cx="140559" cy="14055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999089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0916"/>
            <a:ext cx="9302115" cy="0"/>
          </a:xfrm>
          <a:custGeom>
            <a:avLst/>
            <a:gdLst/>
            <a:ahLst/>
            <a:cxnLst/>
            <a:rect l="l" t="t" r="r" b="b"/>
            <a:pathLst>
              <a:path w="9302115">
                <a:moveTo>
                  <a:pt x="0" y="0"/>
                </a:moveTo>
                <a:lnTo>
                  <a:pt x="930181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0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490581" y="627912"/>
            <a:ext cx="133703" cy="166009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20562" y="630665"/>
            <a:ext cx="180336" cy="160501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009551" y="630665"/>
            <a:ext cx="147497" cy="160501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1" y="1077360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8" y="0"/>
                </a:moveTo>
                <a:lnTo>
                  <a:pt x="122184" y="0"/>
                </a:lnTo>
                <a:lnTo>
                  <a:pt x="79060" y="13673"/>
                </a:lnTo>
                <a:lnTo>
                  <a:pt x="41092" y="41020"/>
                </a:lnTo>
                <a:lnTo>
                  <a:pt x="13697" y="78913"/>
                </a:lnTo>
                <a:lnTo>
                  <a:pt x="0" y="121952"/>
                </a:lnTo>
                <a:lnTo>
                  <a:pt x="0" y="166708"/>
                </a:lnTo>
                <a:lnTo>
                  <a:pt x="13697" y="209747"/>
                </a:lnTo>
                <a:lnTo>
                  <a:pt x="41092" y="247641"/>
                </a:lnTo>
                <a:lnTo>
                  <a:pt x="117117" y="323514"/>
                </a:lnTo>
                <a:lnTo>
                  <a:pt x="158979" y="340823"/>
                </a:lnTo>
                <a:lnTo>
                  <a:pt x="170617" y="339689"/>
                </a:lnTo>
                <a:lnTo>
                  <a:pt x="208272" y="314495"/>
                </a:lnTo>
                <a:lnTo>
                  <a:pt x="218185" y="281735"/>
                </a:lnTo>
                <a:lnTo>
                  <a:pt x="217049" y="270120"/>
                </a:lnTo>
                <a:lnTo>
                  <a:pt x="183870" y="223015"/>
                </a:lnTo>
                <a:lnTo>
                  <a:pt x="180549" y="260207"/>
                </a:lnTo>
                <a:lnTo>
                  <a:pt x="187237" y="270272"/>
                </a:lnTo>
                <a:lnTo>
                  <a:pt x="174790" y="309011"/>
                </a:lnTo>
                <a:lnTo>
                  <a:pt x="167127" y="312172"/>
                </a:lnTo>
                <a:lnTo>
                  <a:pt x="150832" y="312172"/>
                </a:lnTo>
                <a:lnTo>
                  <a:pt x="143169" y="309011"/>
                </a:lnTo>
                <a:lnTo>
                  <a:pt x="61385" y="227388"/>
                </a:lnTo>
                <a:lnTo>
                  <a:pt x="35574" y="188547"/>
                </a:lnTo>
                <a:lnTo>
                  <a:pt x="26971" y="144325"/>
                </a:lnTo>
                <a:lnTo>
                  <a:pt x="35574" y="100106"/>
                </a:lnTo>
                <a:lnTo>
                  <a:pt x="61385" y="61273"/>
                </a:lnTo>
                <a:lnTo>
                  <a:pt x="100297" y="35513"/>
                </a:lnTo>
                <a:lnTo>
                  <a:pt x="144606" y="26927"/>
                </a:lnTo>
                <a:lnTo>
                  <a:pt x="188915" y="35513"/>
                </a:lnTo>
                <a:lnTo>
                  <a:pt x="227827" y="61273"/>
                </a:lnTo>
                <a:lnTo>
                  <a:pt x="337299" y="170529"/>
                </a:lnTo>
                <a:lnTo>
                  <a:pt x="344440" y="181271"/>
                </a:lnTo>
                <a:lnTo>
                  <a:pt x="346820" y="193503"/>
                </a:lnTo>
                <a:lnTo>
                  <a:pt x="344440" y="205734"/>
                </a:lnTo>
                <a:lnTo>
                  <a:pt x="337299" y="216476"/>
                </a:lnTo>
                <a:lnTo>
                  <a:pt x="331692" y="222073"/>
                </a:lnTo>
                <a:lnTo>
                  <a:pt x="331692" y="231134"/>
                </a:lnTo>
                <a:lnTo>
                  <a:pt x="342905" y="242326"/>
                </a:lnTo>
                <a:lnTo>
                  <a:pt x="351985" y="242326"/>
                </a:lnTo>
                <a:lnTo>
                  <a:pt x="374359" y="205516"/>
                </a:lnTo>
                <a:lnTo>
                  <a:pt x="375535" y="193497"/>
                </a:lnTo>
                <a:lnTo>
                  <a:pt x="374359" y="181477"/>
                </a:lnTo>
                <a:lnTo>
                  <a:pt x="248120" y="41020"/>
                </a:lnTo>
                <a:lnTo>
                  <a:pt x="210152" y="13673"/>
                </a:lnTo>
                <a:lnTo>
                  <a:pt x="167028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9164" y="1159460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54100"/>
            <a:ext cx="4477385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7" name="bg object 16">
            <a:extLst>
              <a:ext uri="{FF2B5EF4-FFF2-40B4-BE49-F238E27FC236}">
                <a16:creationId xmlns:a16="http://schemas.microsoft.com/office/drawing/2014/main" id="{C622304C-6311-9B41-6FEE-7D6B598E085E}"/>
              </a:ext>
            </a:extLst>
          </p:cNvPr>
          <p:cNvSpPr/>
          <p:nvPr userDrawn="1"/>
        </p:nvSpPr>
        <p:spPr>
          <a:xfrm>
            <a:off x="0" y="935938"/>
            <a:ext cx="750707" cy="45719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bg object 18">
            <a:extLst>
              <a:ext uri="{FF2B5EF4-FFF2-40B4-BE49-F238E27FC236}">
                <a16:creationId xmlns:a16="http://schemas.microsoft.com/office/drawing/2014/main" id="{0CF38ED1-67CD-E573-205B-0ADFCBBD9F63}"/>
              </a:ext>
            </a:extLst>
          </p:cNvPr>
          <p:cNvSpPr/>
          <p:nvPr userDrawn="1"/>
        </p:nvSpPr>
        <p:spPr>
          <a:xfrm>
            <a:off x="820987" y="1008614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bg object 25">
            <a:extLst>
              <a:ext uri="{FF2B5EF4-FFF2-40B4-BE49-F238E27FC236}">
                <a16:creationId xmlns:a16="http://schemas.microsoft.com/office/drawing/2014/main" id="{B73892B7-C356-2218-22D6-213E73C485F4}"/>
              </a:ext>
            </a:extLst>
          </p:cNvPr>
          <p:cNvSpPr/>
          <p:nvPr userDrawn="1"/>
        </p:nvSpPr>
        <p:spPr>
          <a:xfrm>
            <a:off x="199164" y="1168985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EA576995-140D-9167-FF7E-80D5EDAFE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56" y="1054100"/>
            <a:ext cx="4477385" cy="738664"/>
          </a:xfrm>
        </p:spPr>
        <p:txBody>
          <a:bodyPr/>
          <a:lstStyle/>
          <a:p>
            <a:r>
              <a:rPr lang="en-AU" dirty="0"/>
              <a:t>Essential Conversations</a:t>
            </a:r>
            <a:br>
              <a:rPr lang="en-AU" dirty="0"/>
            </a:br>
            <a:r>
              <a:rPr lang="en-AU" sz="2000" dirty="0"/>
              <a:t>Context- Clean Energy</a:t>
            </a:r>
            <a:endParaRPr lang="en-AU" dirty="0"/>
          </a:p>
        </p:txBody>
      </p:sp>
      <p:pic>
        <p:nvPicPr>
          <p:cNvPr id="3" name="Picture 2" descr="A diagram of a person's personality&#10;&#10;Description automatically generated with medium confidence">
            <a:extLst>
              <a:ext uri="{FF2B5EF4-FFF2-40B4-BE49-F238E27FC236}">
                <a16:creationId xmlns:a16="http://schemas.microsoft.com/office/drawing/2014/main" id="{642CAD86-7A05-D2D4-E02B-5F2D0D3B79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0641" y="2101850"/>
            <a:ext cx="7772400" cy="508738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b6e03b-ad32-48bd-b642-fb933687addb" xsi:nil="true"/>
    <lcf76f155ced4ddcb4097134ff3c332f xmlns="754c8679-8c3b-4cb4-ba22-a8d7dbdfdbb4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20" ma:contentTypeDescription="Create a new document." ma:contentTypeScope="" ma:versionID="c571dcd68f504901106bdc9b47a6c684">
  <xsd:schema xmlns:xsd="http://www.w3.org/2001/XMLSchema" xmlns:xs="http://www.w3.org/2001/XMLSchema" xmlns:p="http://schemas.microsoft.com/office/2006/metadata/properties" xmlns:ns1="http://schemas.microsoft.com/sharepoint/v3" xmlns:ns2="754c8679-8c3b-4cb4-ba22-a8d7dbdfdbb4" xmlns:ns3="6e81a57f-e398-47b6-98fd-f6700c6fb7fe" xmlns:ns4="f3b6e03b-ad32-48bd-b642-fb933687addb" targetNamespace="http://schemas.microsoft.com/office/2006/metadata/properties" ma:root="true" ma:fieldsID="916f98b719463c51256e1fbc4e8967e7" ns1:_="" ns2:_="" ns3:_="" ns4:_="">
    <xsd:import namespace="http://schemas.microsoft.com/sharepoint/v3"/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9934A01-E47F-4FFD-B0AC-61CD07721D00}">
  <ds:schemaRefs>
    <ds:schemaRef ds:uri="http://schemas.microsoft.com/office/2006/metadata/properties"/>
    <ds:schemaRef ds:uri="http://schemas.microsoft.com/office/infopath/2007/PartnerControls"/>
    <ds:schemaRef ds:uri="f3b6e03b-ad32-48bd-b642-fb933687addb"/>
    <ds:schemaRef ds:uri="754c8679-8c3b-4cb4-ba22-a8d7dbdfdbb4"/>
  </ds:schemaRefs>
</ds:datastoreItem>
</file>

<file path=customXml/itemProps2.xml><?xml version="1.0" encoding="utf-8"?>
<ds:datastoreItem xmlns:ds="http://schemas.openxmlformats.org/officeDocument/2006/customXml" ds:itemID="{FFA8C381-3C57-452A-B943-7303788BCF21}"/>
</file>

<file path=customXml/itemProps3.xml><?xml version="1.0" encoding="utf-8"?>
<ds:datastoreItem xmlns:ds="http://schemas.openxmlformats.org/officeDocument/2006/customXml" ds:itemID="{ACCF786C-5157-4B9E-9E89-1EF51D8F470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</TotalTime>
  <Words>6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Montserrat Medium</vt:lpstr>
      <vt:lpstr>Office Theme</vt:lpstr>
      <vt:lpstr>Essential Conversations Context- Clean Energy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makes a Great Life</dc:title>
  <dc:creator>Carolyn Bryant</dc:creator>
  <cp:lastModifiedBy>Carolyn Bryant</cp:lastModifiedBy>
  <cp:revision>2</cp:revision>
  <dcterms:created xsi:type="dcterms:W3CDTF">2022-11-03T04:38:14Z</dcterms:created>
  <dcterms:modified xsi:type="dcterms:W3CDTF">2024-12-10T01:57:42Z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2022-08-19T00:00:00Z</vt:filetime>
  </property>
  <property fmtid="{D5CDD505-2E9C-101B-9397-08002B2CF9AE}" pid="3" name="LastSaved">
    <vt:filetime>2022-11-03T00:00:00Z</vt:filetime>
  </property>
  <property fmtid="{D5CDD505-2E9C-101B-9397-08002B2CF9AE}" pid="4" name="Producer">
    <vt:lpwstr>macOS Version 10.15.7 (Build 19H1824) Quartz PDFContext</vt:lpwstr>
  </property>
  <property fmtid="{D5CDD505-2E9C-101B-9397-08002B2CF9AE}" pid="5" name="ContentTypeId">
    <vt:lpwstr>0x0101000D1501204E0E8546970714FFE872A97A</vt:lpwstr>
  </property>
  <property fmtid="{D5CDD505-2E9C-101B-9397-08002B2CF9AE}" pid="6" name="MediaServiceImageTags">
    <vt:lpwstr/>
  </property>
</Properties>
</file>