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8" r:id="rId4"/>
  </p:sldMasterIdLst>
  <p:notesMasterIdLst>
    <p:notesMasterId r:id="rId7"/>
  </p:notesMasterIdLst>
  <p:sldIdLst>
    <p:sldId id="257" r:id="rId5"/>
    <p:sldId id="256" r:id="rId6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B64DA3-F5AB-4A53-8D7D-C15E3F23A38A}" v="2" dt="2025-01-30T01:04:33.41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0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B6B64DA3-F5AB-4A53-8D7D-C15E3F23A38A}"/>
    <pc:docChg chg="addSld delSld modSld">
      <pc:chgData name="Leanne Manning" userId="730c7ce9-f6b4-453e-88a2-34d7f1a5ff9e" providerId="ADAL" clId="{B6B64DA3-F5AB-4A53-8D7D-C15E3F23A38A}" dt="2025-01-30T01:04:33.410" v="3"/>
      <pc:docMkLst>
        <pc:docMk/>
      </pc:docMkLst>
      <pc:sldChg chg="add">
        <pc:chgData name="Leanne Manning" userId="730c7ce9-f6b4-453e-88a2-34d7f1a5ff9e" providerId="ADAL" clId="{B6B64DA3-F5AB-4A53-8D7D-C15E3F23A38A}" dt="2025-01-30T01:04:33.410" v="3"/>
        <pc:sldMkLst>
          <pc:docMk/>
          <pc:sldMk cId="0" sldId="256"/>
        </pc:sldMkLst>
      </pc:sldChg>
      <pc:sldChg chg="add">
        <pc:chgData name="Leanne Manning" userId="730c7ce9-f6b4-453e-88a2-34d7f1a5ff9e" providerId="ADAL" clId="{B6B64DA3-F5AB-4A53-8D7D-C15E3F23A38A}" dt="2025-01-30T01:03:40.150" v="1"/>
        <pc:sldMkLst>
          <pc:docMk/>
          <pc:sldMk cId="3875144947" sldId="257"/>
        </pc:sldMkLst>
      </pc:sldChg>
      <pc:sldChg chg="modSp del mod">
        <pc:chgData name="Leanne Manning" userId="730c7ce9-f6b4-453e-88a2-34d7f1a5ff9e" providerId="ADAL" clId="{B6B64DA3-F5AB-4A53-8D7D-C15E3F23A38A}" dt="2025-01-30T01:03:44.867" v="2" actId="47"/>
        <pc:sldMkLst>
          <pc:docMk/>
          <pc:sldMk cId="1247187336" sldId="258"/>
        </pc:sldMkLst>
        <pc:picChg chg="mod">
          <ac:chgData name="Leanne Manning" userId="730c7ce9-f6b4-453e-88a2-34d7f1a5ff9e" providerId="ADAL" clId="{B6B64DA3-F5AB-4A53-8D7D-C15E3F23A38A}" dt="2025-01-30T01:01:40.332" v="0" actId="14100"/>
          <ac:picMkLst>
            <pc:docMk/>
            <pc:sldMk cId="1247187336" sldId="258"/>
            <ac:picMk id="4" creationId="{B38E099F-0E60-7959-22AD-41C16A53A254}"/>
          </ac:picMkLst>
        </pc:picChg>
      </pc:sldChg>
    </pc:docChg>
  </pc:docChgLst>
  <pc:docChgLst>
    <pc:chgData name="Carolyn Bryant" userId="4fe4de5a-9b69-40ba-b264-41cad4362eb3" providerId="ADAL" clId="{2536FA46-AA5B-4FCD-ABBF-5273E6F9C75A}"/>
    <pc:docChg chg="undo custSel modSld">
      <pc:chgData name="Carolyn Bryant" userId="4fe4de5a-9b69-40ba-b264-41cad4362eb3" providerId="ADAL" clId="{2536FA46-AA5B-4FCD-ABBF-5273E6F9C75A}" dt="2024-12-10T01:09:58.836" v="32" actId="478"/>
      <pc:docMkLst>
        <pc:docMk/>
      </pc:docMkLst>
      <pc:sldChg chg="addSp delSp modSp mod">
        <pc:chgData name="Carolyn Bryant" userId="4fe4de5a-9b69-40ba-b264-41cad4362eb3" providerId="ADAL" clId="{2536FA46-AA5B-4FCD-ABBF-5273E6F9C75A}" dt="2024-12-10T01:09:58.836" v="32" actId="478"/>
        <pc:sldMkLst>
          <pc:docMk/>
          <pc:sldMk cId="1247187336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05FE3-A008-46D1-AE1F-FEB783B9096B}" type="datetimeFigureOut">
              <a:rPr lang="en-AU" smtClean="0"/>
              <a:t>30/01/2025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C7239-2856-41E5-9103-9A57811121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72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39712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60704-34A0-E37A-B28F-4318C4ED9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30887"/>
          </a:xfrm>
        </p:spPr>
        <p:txBody>
          <a:bodyPr/>
          <a:lstStyle/>
          <a:p>
            <a:r>
              <a:rPr lang="en-AU" dirty="0"/>
              <a:t>The Feelings Model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73C366-2838-B179-161A-20B227C097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099" y="2025650"/>
            <a:ext cx="8639213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14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EA576995-140D-9167-FF7E-80D5EDAF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30887"/>
          </a:xfrm>
        </p:spPr>
        <p:txBody>
          <a:bodyPr/>
          <a:lstStyle/>
          <a:p>
            <a:r>
              <a:rPr lang="en-AU" dirty="0"/>
              <a:t>The Feelings Model</a:t>
            </a:r>
          </a:p>
        </p:txBody>
      </p:sp>
      <p:pic>
        <p:nvPicPr>
          <p:cNvPr id="3" name="Picture 2" descr="A diagram of a diagram&#10;&#10;Description automatically generated">
            <a:extLst>
              <a:ext uri="{FF2B5EF4-FFF2-40B4-BE49-F238E27FC236}">
                <a16:creationId xmlns:a16="http://schemas.microsoft.com/office/drawing/2014/main" id="{E4B4723B-8D97-6404-09DC-421E61D322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100" y="1789552"/>
            <a:ext cx="7772400" cy="47128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0C5CDE-2904-4C53-8E70-CA9985AE9615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B0173440-8207-49D2-AF57-A9EABA96C2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5FBBDF-A40D-4F57-9C29-47F98AE34A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6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Calibri</vt:lpstr>
      <vt:lpstr>Montserrat Medium</vt:lpstr>
      <vt:lpstr>Office Theme</vt:lpstr>
      <vt:lpstr>The Feelings Model</vt:lpstr>
      <vt:lpstr>The Feelings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10-3-Now – Mr &amp; Mrs Client</dc:title>
  <dc:creator>Carolyn Bryant</dc:creator>
  <cp:lastModifiedBy>Leanne Manning</cp:lastModifiedBy>
  <cp:revision>2</cp:revision>
  <dcterms:created xsi:type="dcterms:W3CDTF">2022-11-03T01:52:55Z</dcterms:created>
  <dcterms:modified xsi:type="dcterms:W3CDTF">2025-01-30T01:04:38Z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