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8" r:id="rId4"/>
  </p:sldMasterIdLst>
  <p:notesMasterIdLst>
    <p:notesMasterId r:id="rId7"/>
  </p:notesMasterIdLst>
  <p:sldIdLst>
    <p:sldId id="257" r:id="rId5"/>
    <p:sldId id="256" r:id="rId6"/>
  </p:sldIdLst>
  <p:sldSz cx="10693400" cy="7556500"/>
  <p:notesSz cx="10693400" cy="7556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B64DA3-F5AB-4A53-8D7D-C15E3F23A38A}" v="2" dt="2025-01-30T01:04:33.411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602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nne Manning" userId="730c7ce9-f6b4-453e-88a2-34d7f1a5ff9e" providerId="ADAL" clId="{B6B64DA3-F5AB-4A53-8D7D-C15E3F23A38A}"/>
    <pc:docChg chg="addSld delSld modSld">
      <pc:chgData name="Leanne Manning" userId="730c7ce9-f6b4-453e-88a2-34d7f1a5ff9e" providerId="ADAL" clId="{B6B64DA3-F5AB-4A53-8D7D-C15E3F23A38A}" dt="2025-01-30T01:04:33.410" v="3"/>
      <pc:docMkLst>
        <pc:docMk/>
      </pc:docMkLst>
      <pc:sldChg chg="add">
        <pc:chgData name="Leanne Manning" userId="730c7ce9-f6b4-453e-88a2-34d7f1a5ff9e" providerId="ADAL" clId="{B6B64DA3-F5AB-4A53-8D7D-C15E3F23A38A}" dt="2025-01-30T01:04:33.410" v="3"/>
        <pc:sldMkLst>
          <pc:docMk/>
          <pc:sldMk cId="0" sldId="256"/>
        </pc:sldMkLst>
      </pc:sldChg>
      <pc:sldChg chg="add">
        <pc:chgData name="Leanne Manning" userId="730c7ce9-f6b4-453e-88a2-34d7f1a5ff9e" providerId="ADAL" clId="{B6B64DA3-F5AB-4A53-8D7D-C15E3F23A38A}" dt="2025-01-30T01:03:40.150" v="1"/>
        <pc:sldMkLst>
          <pc:docMk/>
          <pc:sldMk cId="3875144947" sldId="257"/>
        </pc:sldMkLst>
      </pc:sldChg>
      <pc:sldChg chg="modSp del mod">
        <pc:chgData name="Leanne Manning" userId="730c7ce9-f6b4-453e-88a2-34d7f1a5ff9e" providerId="ADAL" clId="{B6B64DA3-F5AB-4A53-8D7D-C15E3F23A38A}" dt="2025-01-30T01:03:44.867" v="2" actId="47"/>
        <pc:sldMkLst>
          <pc:docMk/>
          <pc:sldMk cId="1247187336" sldId="258"/>
        </pc:sldMkLst>
        <pc:picChg chg="mod">
          <ac:chgData name="Leanne Manning" userId="730c7ce9-f6b4-453e-88a2-34d7f1a5ff9e" providerId="ADAL" clId="{B6B64DA3-F5AB-4A53-8D7D-C15E3F23A38A}" dt="2025-01-30T01:01:40.332" v="0" actId="14100"/>
          <ac:picMkLst>
            <pc:docMk/>
            <pc:sldMk cId="1247187336" sldId="258"/>
            <ac:picMk id="4" creationId="{B38E099F-0E60-7959-22AD-41C16A53A254}"/>
          </ac:picMkLst>
        </pc:picChg>
      </pc:sldChg>
    </pc:docChg>
  </pc:docChgLst>
  <pc:docChgLst>
    <pc:chgData name="Carolyn Bryant" userId="4fe4de5a-9b69-40ba-b264-41cad4362eb3" providerId="ADAL" clId="{2536FA46-AA5B-4FCD-ABBF-5273E6F9C75A}"/>
    <pc:docChg chg="undo custSel modSld">
      <pc:chgData name="Carolyn Bryant" userId="4fe4de5a-9b69-40ba-b264-41cad4362eb3" providerId="ADAL" clId="{2536FA46-AA5B-4FCD-ABBF-5273E6F9C75A}" dt="2024-12-10T01:09:58.836" v="32" actId="478"/>
      <pc:docMkLst>
        <pc:docMk/>
      </pc:docMkLst>
      <pc:sldChg chg="addSp delSp modSp mod">
        <pc:chgData name="Carolyn Bryant" userId="4fe4de5a-9b69-40ba-b264-41cad4362eb3" providerId="ADAL" clId="{2536FA46-AA5B-4FCD-ABBF-5273E6F9C75A}" dt="2024-12-10T01:09:58.836" v="32" actId="478"/>
        <pc:sldMkLst>
          <pc:docMk/>
          <pc:sldMk cId="1247187336" sldId="25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05FE3-A008-46D1-AE1F-FEB783B9096B}" type="datetimeFigureOut">
              <a:rPr lang="en-AU" smtClean="0"/>
              <a:t>30/01/2025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41713" y="944563"/>
            <a:ext cx="3609975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636963"/>
            <a:ext cx="8553450" cy="2974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7708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DC7239-2856-41E5-9103-9A57811121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9723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790" cy="0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50707" y="855350"/>
            <a:ext cx="140559" cy="14055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999089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916"/>
            <a:ext cx="9302115" cy="0"/>
          </a:xfrm>
          <a:custGeom>
            <a:avLst/>
            <a:gdLst/>
            <a:ahLst/>
            <a:cxnLst/>
            <a:rect l="l" t="t" r="r" b="b"/>
            <a:pathLst>
              <a:path w="9302115">
                <a:moveTo>
                  <a:pt x="0" y="0"/>
                </a:moveTo>
                <a:lnTo>
                  <a:pt x="930181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0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490581" y="627912"/>
            <a:ext cx="133703" cy="16600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720562" y="630665"/>
            <a:ext cx="180336" cy="160501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0009551" y="630665"/>
            <a:ext cx="147497" cy="160501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1" y="1077360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8" y="0"/>
                </a:moveTo>
                <a:lnTo>
                  <a:pt x="122184" y="0"/>
                </a:lnTo>
                <a:lnTo>
                  <a:pt x="79060" y="13673"/>
                </a:lnTo>
                <a:lnTo>
                  <a:pt x="41092" y="41020"/>
                </a:lnTo>
                <a:lnTo>
                  <a:pt x="13697" y="78913"/>
                </a:lnTo>
                <a:lnTo>
                  <a:pt x="0" y="121952"/>
                </a:lnTo>
                <a:lnTo>
                  <a:pt x="0" y="166708"/>
                </a:lnTo>
                <a:lnTo>
                  <a:pt x="13697" y="209747"/>
                </a:lnTo>
                <a:lnTo>
                  <a:pt x="41092" y="247641"/>
                </a:lnTo>
                <a:lnTo>
                  <a:pt x="117117" y="323514"/>
                </a:lnTo>
                <a:lnTo>
                  <a:pt x="158979" y="340823"/>
                </a:lnTo>
                <a:lnTo>
                  <a:pt x="170617" y="339689"/>
                </a:lnTo>
                <a:lnTo>
                  <a:pt x="208272" y="314495"/>
                </a:lnTo>
                <a:lnTo>
                  <a:pt x="218185" y="281735"/>
                </a:lnTo>
                <a:lnTo>
                  <a:pt x="217049" y="270120"/>
                </a:lnTo>
                <a:lnTo>
                  <a:pt x="183870" y="223015"/>
                </a:lnTo>
                <a:lnTo>
                  <a:pt x="180549" y="260207"/>
                </a:lnTo>
                <a:lnTo>
                  <a:pt x="187237" y="270272"/>
                </a:lnTo>
                <a:lnTo>
                  <a:pt x="174790" y="309011"/>
                </a:lnTo>
                <a:lnTo>
                  <a:pt x="167127" y="312172"/>
                </a:lnTo>
                <a:lnTo>
                  <a:pt x="150832" y="312172"/>
                </a:lnTo>
                <a:lnTo>
                  <a:pt x="143169" y="309011"/>
                </a:lnTo>
                <a:lnTo>
                  <a:pt x="61385" y="227388"/>
                </a:lnTo>
                <a:lnTo>
                  <a:pt x="35574" y="188547"/>
                </a:lnTo>
                <a:lnTo>
                  <a:pt x="26971" y="144325"/>
                </a:lnTo>
                <a:lnTo>
                  <a:pt x="35574" y="100106"/>
                </a:lnTo>
                <a:lnTo>
                  <a:pt x="61385" y="61273"/>
                </a:lnTo>
                <a:lnTo>
                  <a:pt x="100297" y="35513"/>
                </a:lnTo>
                <a:lnTo>
                  <a:pt x="144606" y="26927"/>
                </a:lnTo>
                <a:lnTo>
                  <a:pt x="188915" y="35513"/>
                </a:lnTo>
                <a:lnTo>
                  <a:pt x="227827" y="61273"/>
                </a:lnTo>
                <a:lnTo>
                  <a:pt x="337299" y="170529"/>
                </a:lnTo>
                <a:lnTo>
                  <a:pt x="344440" y="181271"/>
                </a:lnTo>
                <a:lnTo>
                  <a:pt x="346820" y="193503"/>
                </a:lnTo>
                <a:lnTo>
                  <a:pt x="344440" y="205734"/>
                </a:lnTo>
                <a:lnTo>
                  <a:pt x="337299" y="216476"/>
                </a:lnTo>
                <a:lnTo>
                  <a:pt x="331692" y="222073"/>
                </a:lnTo>
                <a:lnTo>
                  <a:pt x="331692" y="231134"/>
                </a:lnTo>
                <a:lnTo>
                  <a:pt x="342905" y="242326"/>
                </a:lnTo>
                <a:lnTo>
                  <a:pt x="351985" y="242326"/>
                </a:lnTo>
                <a:lnTo>
                  <a:pt x="374359" y="205516"/>
                </a:lnTo>
                <a:lnTo>
                  <a:pt x="375535" y="193497"/>
                </a:lnTo>
                <a:lnTo>
                  <a:pt x="374359" y="181477"/>
                </a:lnTo>
                <a:lnTo>
                  <a:pt x="248120" y="41020"/>
                </a:lnTo>
                <a:lnTo>
                  <a:pt x="210152" y="13673"/>
                </a:lnTo>
                <a:lnTo>
                  <a:pt x="167028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164" y="1159460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54100"/>
            <a:ext cx="239712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60704-34A0-E37A-B28F-4318C4ED9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456" y="1054100"/>
            <a:ext cx="4477385" cy="430887"/>
          </a:xfrm>
        </p:spPr>
        <p:txBody>
          <a:bodyPr/>
          <a:lstStyle/>
          <a:p>
            <a:r>
              <a:rPr lang="en-AU" dirty="0"/>
              <a:t>The Feelings Model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73C366-2838-B179-161A-20B227C097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099" y="2025650"/>
            <a:ext cx="8639213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144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EA576995-140D-9167-FF7E-80D5EDAFE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456" y="1054100"/>
            <a:ext cx="4477385" cy="430887"/>
          </a:xfrm>
        </p:spPr>
        <p:txBody>
          <a:bodyPr/>
          <a:lstStyle/>
          <a:p>
            <a:r>
              <a:rPr lang="en-AU" dirty="0"/>
              <a:t>The Feelings Model</a:t>
            </a:r>
          </a:p>
        </p:txBody>
      </p:sp>
      <p:pic>
        <p:nvPicPr>
          <p:cNvPr id="3" name="Picture 2" descr="A diagram of a diagram&#10;&#10;Description automatically generated">
            <a:extLst>
              <a:ext uri="{FF2B5EF4-FFF2-40B4-BE49-F238E27FC236}">
                <a16:creationId xmlns:a16="http://schemas.microsoft.com/office/drawing/2014/main" id="{E4B4723B-8D97-6404-09DC-421E61D322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100" y="1789552"/>
            <a:ext cx="7772400" cy="471284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b6e03b-ad32-48bd-b642-fb933687addb" xsi:nil="true"/>
    <lcf76f155ced4ddcb4097134ff3c332f xmlns="754c8679-8c3b-4cb4-ba22-a8d7dbdfdbb4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20" ma:contentTypeDescription="Create a new document." ma:contentTypeScope="" ma:versionID="c571dcd68f504901106bdc9b47a6c684">
  <xsd:schema xmlns:xsd="http://www.w3.org/2001/XMLSchema" xmlns:xs="http://www.w3.org/2001/XMLSchema" xmlns:p="http://schemas.microsoft.com/office/2006/metadata/properties" xmlns:ns1="http://schemas.microsoft.com/sharepoint/v3" xmlns:ns2="754c8679-8c3b-4cb4-ba22-a8d7dbdfdbb4" xmlns:ns3="6e81a57f-e398-47b6-98fd-f6700c6fb7fe" xmlns:ns4="f3b6e03b-ad32-48bd-b642-fb933687addb" targetNamespace="http://schemas.microsoft.com/office/2006/metadata/properties" ma:root="true" ma:fieldsID="916f98b719463c51256e1fbc4e8967e7" ns1:_="" ns2:_="" ns3:_="" ns4:_="">
    <xsd:import namespace="http://schemas.microsoft.com/sharepoint/v3"/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0C5CDE-2904-4C53-8E70-CA9985AE9615}">
  <ds:schemaRefs>
    <ds:schemaRef ds:uri="http://schemas.microsoft.com/office/2006/metadata/properties"/>
    <ds:schemaRef ds:uri="http://schemas.microsoft.com/office/infopath/2007/PartnerControls"/>
    <ds:schemaRef ds:uri="f3b6e03b-ad32-48bd-b642-fb933687addb"/>
    <ds:schemaRef ds:uri="754c8679-8c3b-4cb4-ba22-a8d7dbdfdbb4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B0173440-8207-49D2-AF57-A9EABA96C25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5FBBDF-A40D-4F57-9C29-47F98AE34A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54c8679-8c3b-4cb4-ba22-a8d7dbdfdbb4"/>
    <ds:schemaRef ds:uri="6e81a57f-e398-47b6-98fd-f6700c6fb7fe"/>
    <ds:schemaRef ds:uri="f3b6e03b-ad32-48bd-b642-fb933687ad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6</Words>
  <Application>Microsoft Office PowerPoint</Application>
  <PresentationFormat>Custom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Calibri</vt:lpstr>
      <vt:lpstr>Montserrat Medium</vt:lpstr>
      <vt:lpstr>Office Theme</vt:lpstr>
      <vt:lpstr>The Feelings Model</vt:lpstr>
      <vt:lpstr>The Feelings Model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10-3-Now – Mr &amp; Mrs Client</dc:title>
  <dc:creator>Carolyn Bryant</dc:creator>
  <cp:lastModifiedBy>Leanne Manning</cp:lastModifiedBy>
  <cp:revision>2</cp:revision>
  <dcterms:created xsi:type="dcterms:W3CDTF">2022-11-03T01:52:55Z</dcterms:created>
  <dcterms:modified xsi:type="dcterms:W3CDTF">2025-01-30T01:04:38Z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2022-08-18T00:00:00Z</vt:filetime>
  </property>
  <property fmtid="{D5CDD505-2E9C-101B-9397-08002B2CF9AE}" pid="3" name="LastSaved">
    <vt:filetime>2022-11-03T00:00:00Z</vt:filetime>
  </property>
  <property fmtid="{D5CDD505-2E9C-101B-9397-08002B2CF9AE}" pid="4" name="Producer">
    <vt:lpwstr>macOS Version 10.15.7 (Build 19H1824) Quartz PDFContext</vt:lpwstr>
  </property>
  <property fmtid="{D5CDD505-2E9C-101B-9397-08002B2CF9AE}" pid="5" name="ContentTypeId">
    <vt:lpwstr>0x0101000D1501204E0E8546970714FFE872A97A</vt:lpwstr>
  </property>
  <property fmtid="{D5CDD505-2E9C-101B-9397-08002B2CF9AE}" pid="6" name="MediaServiceImageTags">
    <vt:lpwstr/>
  </property>
</Properties>
</file>