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8" r:id="rId4"/>
  </p:sldMasterIdLst>
  <p:notesMasterIdLst>
    <p:notesMasterId r:id="rId6"/>
  </p:notesMasterIdLst>
  <p:sldIdLst>
    <p:sldId id="259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>
      <p:cViewPr varScale="1">
        <p:scale>
          <a:sx n="95" d="100"/>
          <a:sy n="95" d="100"/>
        </p:scale>
        <p:origin x="165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70C01F5F-B6B0-434C-A316-4AAE33294559}"/>
    <pc:docChg chg="delSld">
      <pc:chgData name="Leanne Manning" userId="730c7ce9-f6b4-453e-88a2-34d7f1a5ff9e" providerId="ADAL" clId="{70C01F5F-B6B0-434C-A316-4AAE33294559}" dt="2025-01-30T01:32:27.686" v="1" actId="47"/>
      <pc:docMkLst>
        <pc:docMk/>
      </pc:docMkLst>
      <pc:sldChg chg="del">
        <pc:chgData name="Leanne Manning" userId="730c7ce9-f6b4-453e-88a2-34d7f1a5ff9e" providerId="ADAL" clId="{70C01F5F-B6B0-434C-A316-4AAE33294559}" dt="2025-01-30T01:32:25.249" v="0" actId="47"/>
        <pc:sldMkLst>
          <pc:docMk/>
          <pc:sldMk cId="0" sldId="265"/>
        </pc:sldMkLst>
      </pc:sldChg>
      <pc:sldChg chg="del">
        <pc:chgData name="Leanne Manning" userId="730c7ce9-f6b4-453e-88a2-34d7f1a5ff9e" providerId="ADAL" clId="{70C01F5F-B6B0-434C-A316-4AAE33294559}" dt="2025-01-30T01:32:25.249" v="0" actId="47"/>
        <pc:sldMkLst>
          <pc:docMk/>
          <pc:sldMk cId="0" sldId="297"/>
        </pc:sldMkLst>
      </pc:sldChg>
      <pc:sldChg chg="del">
        <pc:chgData name="Leanne Manning" userId="730c7ce9-f6b4-453e-88a2-34d7f1a5ff9e" providerId="ADAL" clId="{70C01F5F-B6B0-434C-A316-4AAE33294559}" dt="2025-01-30T01:32:25.249" v="0" actId="47"/>
        <pc:sldMkLst>
          <pc:docMk/>
          <pc:sldMk cId="0" sldId="305"/>
        </pc:sldMkLst>
      </pc:sldChg>
      <pc:sldChg chg="del">
        <pc:chgData name="Leanne Manning" userId="730c7ce9-f6b4-453e-88a2-34d7f1a5ff9e" providerId="ADAL" clId="{70C01F5F-B6B0-434C-A316-4AAE33294559}" dt="2025-01-30T01:32:27.686" v="1" actId="47"/>
        <pc:sldMkLst>
          <pc:docMk/>
          <pc:sldMk cId="0" sldId="526"/>
        </pc:sldMkLst>
      </pc:sldChg>
      <pc:sldChg chg="del">
        <pc:chgData name="Leanne Manning" userId="730c7ce9-f6b4-453e-88a2-34d7f1a5ff9e" providerId="ADAL" clId="{70C01F5F-B6B0-434C-A316-4AAE33294559}" dt="2025-01-30T01:32:25.249" v="0" actId="47"/>
        <pc:sldMkLst>
          <pc:docMk/>
          <pc:sldMk cId="1845684448" sldId="548"/>
        </pc:sldMkLst>
      </pc:sldChg>
      <pc:sldMasterChg chg="delSldLayout">
        <pc:chgData name="Leanne Manning" userId="730c7ce9-f6b4-453e-88a2-34d7f1a5ff9e" providerId="ADAL" clId="{70C01F5F-B6B0-434C-A316-4AAE33294559}" dt="2025-01-30T01:32:27.686" v="1" actId="47"/>
        <pc:sldMasterMkLst>
          <pc:docMk/>
          <pc:sldMasterMk cId="0" sldId="2147483668"/>
        </pc:sldMasterMkLst>
        <pc:sldLayoutChg chg="del">
          <pc:chgData name="Leanne Manning" userId="730c7ce9-f6b4-453e-88a2-34d7f1a5ff9e" providerId="ADAL" clId="{70C01F5F-B6B0-434C-A316-4AAE33294559}" dt="2025-01-30T01:32:27.686" v="1" actId="47"/>
          <pc:sldLayoutMkLst>
            <pc:docMk/>
            <pc:sldMasterMk cId="0" sldId="2147483668"/>
            <pc:sldLayoutMk cId="884693756" sldId="2147483670"/>
          </pc:sldLayoutMkLst>
        </pc:sldLayoutChg>
      </pc:sldMasterChg>
    </pc:docChg>
  </pc:docChgLst>
  <pc:docChgLst>
    <pc:chgData name="Carolyn Bryant" userId="4fe4de5a-9b69-40ba-b264-41cad4362eb3" providerId="ADAL" clId="{FDDED6C5-E427-4A0B-9872-1CCE62D25AAC}"/>
    <pc:docChg chg="undo custSel delSld modSld sldOrd">
      <pc:chgData name="Carolyn Bryant" userId="4fe4de5a-9b69-40ba-b264-41cad4362eb3" providerId="ADAL" clId="{FDDED6C5-E427-4A0B-9872-1CCE62D25AAC}" dt="2024-12-12T05:17:17.152" v="424" actId="20577"/>
      <pc:docMkLst>
        <pc:docMk/>
      </pc:docMkLst>
      <pc:sldChg chg="modSp del mod">
        <pc:chgData name="Carolyn Bryant" userId="4fe4de5a-9b69-40ba-b264-41cad4362eb3" providerId="ADAL" clId="{FDDED6C5-E427-4A0B-9872-1CCE62D25AAC}" dt="2024-12-12T05:02:19.803" v="233" actId="47"/>
        <pc:sldMkLst>
          <pc:docMk/>
          <pc:sldMk cId="1247187336" sldId="258"/>
        </pc:sldMkLst>
      </pc:sldChg>
      <pc:sldChg chg="addSp delSp modSp mod ord">
        <pc:chgData name="Carolyn Bryant" userId="4fe4de5a-9b69-40ba-b264-41cad4362eb3" providerId="ADAL" clId="{FDDED6C5-E427-4A0B-9872-1CCE62D25AAC}" dt="2024-12-12T05:15:57.015" v="410" actId="20577"/>
        <pc:sldMkLst>
          <pc:docMk/>
          <pc:sldMk cId="2422952315" sldId="259"/>
        </pc:sldMkLst>
        <pc:spChg chg="mod">
          <ac:chgData name="Carolyn Bryant" userId="4fe4de5a-9b69-40ba-b264-41cad4362eb3" providerId="ADAL" clId="{FDDED6C5-E427-4A0B-9872-1CCE62D25AAC}" dt="2024-12-12T05:15:57.015" v="410" actId="20577"/>
          <ac:spMkLst>
            <pc:docMk/>
            <pc:sldMk cId="2422952315" sldId="259"/>
            <ac:spMk id="2" creationId="{D2E0F9A6-2DAE-FDD4-6CC9-A28A1EF54D66}"/>
          </ac:spMkLst>
        </pc:spChg>
        <pc:spChg chg="mod">
          <ac:chgData name="Carolyn Bryant" userId="4fe4de5a-9b69-40ba-b264-41cad4362eb3" providerId="ADAL" clId="{FDDED6C5-E427-4A0B-9872-1CCE62D25AAC}" dt="2024-12-12T05:09:53.844" v="340" actId="20577"/>
          <ac:spMkLst>
            <pc:docMk/>
            <pc:sldMk cId="2422952315" sldId="259"/>
            <ac:spMk id="24" creationId="{46D9C167-21EA-0A89-0B04-1C20F10677E2}"/>
          </ac:spMkLst>
        </pc:spChg>
        <pc:picChg chg="add mod">
          <ac:chgData name="Carolyn Bryant" userId="4fe4de5a-9b69-40ba-b264-41cad4362eb3" providerId="ADAL" clId="{FDDED6C5-E427-4A0B-9872-1CCE62D25AAC}" dt="2024-12-10T00:40:23.066" v="81" actId="1076"/>
          <ac:picMkLst>
            <pc:docMk/>
            <pc:sldMk cId="2422952315" sldId="259"/>
            <ac:picMk id="5" creationId="{B6F9FC13-DECA-FB42-4C81-0A04FA8EC303}"/>
          </ac:picMkLst>
        </pc:picChg>
      </pc:sldChg>
      <pc:sldChg chg="addSp delSp modSp mod">
        <pc:chgData name="Carolyn Bryant" userId="4fe4de5a-9b69-40ba-b264-41cad4362eb3" providerId="ADAL" clId="{FDDED6C5-E427-4A0B-9872-1CCE62D25AAC}" dt="2024-12-12T05:17:17.152" v="424" actId="20577"/>
        <pc:sldMkLst>
          <pc:docMk/>
          <pc:sldMk cId="0" sldId="265"/>
        </pc:sldMkLst>
      </pc:sldChg>
      <pc:sldChg chg="modSp">
        <pc:chgData name="Carolyn Bryant" userId="4fe4de5a-9b69-40ba-b264-41cad4362eb3" providerId="ADAL" clId="{FDDED6C5-E427-4A0B-9872-1CCE62D25AAC}" dt="2024-12-12T05:09:41.347" v="338" actId="1076"/>
        <pc:sldMkLst>
          <pc:docMk/>
          <pc:sldMk cId="0" sldId="297"/>
        </pc:sldMkLst>
      </pc:sldChg>
      <pc:sldChg chg="addSp delSp modSp mod">
        <pc:chgData name="Carolyn Bryant" userId="4fe4de5a-9b69-40ba-b264-41cad4362eb3" providerId="ADAL" clId="{FDDED6C5-E427-4A0B-9872-1CCE62D25AAC}" dt="2024-12-12T05:03:13.598" v="270" actId="255"/>
        <pc:sldMkLst>
          <pc:docMk/>
          <pc:sldMk cId="0" sldId="305"/>
        </pc:sldMkLst>
      </pc:sldChg>
      <pc:sldChg chg="addSp delSp modSp mod delAnim modAnim">
        <pc:chgData name="Carolyn Bryant" userId="4fe4de5a-9b69-40ba-b264-41cad4362eb3" providerId="ADAL" clId="{FDDED6C5-E427-4A0B-9872-1CCE62D25AAC}" dt="2024-12-12T05:15:41.138" v="398" actId="20577"/>
        <pc:sldMkLst>
          <pc:docMk/>
          <pc:sldMk cId="0" sldId="526"/>
        </pc:sldMkLst>
        <pc:spChg chg="add mod">
          <ac:chgData name="Carolyn Bryant" userId="4fe4de5a-9b69-40ba-b264-41cad4362eb3" providerId="ADAL" clId="{FDDED6C5-E427-4A0B-9872-1CCE62D25AAC}" dt="2024-12-12T05:15:41.138" v="398" actId="20577"/>
          <ac:spMkLst>
            <pc:docMk/>
            <pc:sldMk cId="0" sldId="526"/>
            <ac:spMk id="2" creationId="{2EC8B163-BB7C-0588-2847-9A8E11191957}"/>
          </ac:spMkLst>
        </pc:spChg>
        <pc:spChg chg="mod">
          <ac:chgData name="Carolyn Bryant" userId="4fe4de5a-9b69-40ba-b264-41cad4362eb3" providerId="ADAL" clId="{FDDED6C5-E427-4A0B-9872-1CCE62D25AAC}" dt="2024-12-12T05:11:36.374" v="346" actId="1076"/>
          <ac:spMkLst>
            <pc:docMk/>
            <pc:sldMk cId="0" sldId="526"/>
            <ac:spMk id="10" creationId="{51A5DD0C-6ACC-DF03-325A-0C8D59F55EEE}"/>
          </ac:spMkLst>
        </pc:spChg>
        <pc:picChg chg="mod">
          <ac:chgData name="Carolyn Bryant" userId="4fe4de5a-9b69-40ba-b264-41cad4362eb3" providerId="ADAL" clId="{FDDED6C5-E427-4A0B-9872-1CCE62D25AAC}" dt="2024-12-12T05:15:27.078" v="390" actId="1076"/>
          <ac:picMkLst>
            <pc:docMk/>
            <pc:sldMk cId="0" sldId="526"/>
            <ac:picMk id="12" creationId="{1055BDA5-BD1C-484A-8F2C-4D2BACE03431}"/>
          </ac:picMkLst>
        </pc:picChg>
        <pc:picChg chg="mod">
          <ac:chgData name="Carolyn Bryant" userId="4fe4de5a-9b69-40ba-b264-41cad4362eb3" providerId="ADAL" clId="{FDDED6C5-E427-4A0B-9872-1CCE62D25AAC}" dt="2024-12-12T05:14:13.573" v="354" actId="1076"/>
          <ac:picMkLst>
            <pc:docMk/>
            <pc:sldMk cId="0" sldId="526"/>
            <ac:picMk id="13" creationId="{4BF94084-0E30-744F-BBA6-40AE4AB68C38}"/>
          </ac:picMkLst>
        </pc:picChg>
        <pc:picChg chg="mod">
          <ac:chgData name="Carolyn Bryant" userId="4fe4de5a-9b69-40ba-b264-41cad4362eb3" providerId="ADAL" clId="{FDDED6C5-E427-4A0B-9872-1CCE62D25AAC}" dt="2024-12-12T05:14:08.305" v="353" actId="1076"/>
          <ac:picMkLst>
            <pc:docMk/>
            <pc:sldMk cId="0" sldId="526"/>
            <ac:picMk id="14" creationId="{88C29E2C-E849-6A4E-93B0-55D131CC4DEF}"/>
          </ac:picMkLst>
        </pc:picChg>
      </pc:sldChg>
      <pc:sldChg chg="addSp delSp modSp mod">
        <pc:chgData name="Carolyn Bryant" userId="4fe4de5a-9b69-40ba-b264-41cad4362eb3" providerId="ADAL" clId="{FDDED6C5-E427-4A0B-9872-1CCE62D25AAC}" dt="2024-12-12T05:02:07.125" v="232" actId="1076"/>
        <pc:sldMkLst>
          <pc:docMk/>
          <pc:sldMk cId="1845684448" sldId="54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05FE3-A008-46D1-AE1F-FEB783B9096B}" type="datetimeFigureOut">
              <a:rPr lang="en-AU" smtClean="0"/>
              <a:t>30/01/2025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C7239-2856-41E5-9103-9A57811121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972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39712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04374E-3BE7-B8B3-31A2-6C1A4BB15D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2E0F9A6-2DAE-FDD4-6CC9-A28A1EF54D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9456" y="1054100"/>
            <a:ext cx="80634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AU" dirty="0"/>
              <a:t>Positioning - </a:t>
            </a:r>
            <a:r>
              <a:rPr lang="en-AU" sz="2400" dirty="0"/>
              <a:t>expectations</a:t>
            </a:r>
            <a:endParaRPr sz="2400" spc="-20" dirty="0"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C9B1D804-2D9B-5842-6015-92AD6890754D}"/>
              </a:ext>
            </a:extLst>
          </p:cNvPr>
          <p:cNvSpPr/>
          <p:nvPr/>
        </p:nvSpPr>
        <p:spPr>
          <a:xfrm>
            <a:off x="5197678" y="2193670"/>
            <a:ext cx="297815" cy="618490"/>
          </a:xfrm>
          <a:custGeom>
            <a:avLst/>
            <a:gdLst/>
            <a:ahLst/>
            <a:cxnLst/>
            <a:rect l="l" t="t" r="r" b="b"/>
            <a:pathLst>
              <a:path w="297814" h="618489">
                <a:moveTo>
                  <a:pt x="297675" y="338645"/>
                </a:moveTo>
                <a:lnTo>
                  <a:pt x="0" y="338645"/>
                </a:lnTo>
                <a:lnTo>
                  <a:pt x="0" y="618210"/>
                </a:lnTo>
                <a:lnTo>
                  <a:pt x="297675" y="618210"/>
                </a:lnTo>
                <a:lnTo>
                  <a:pt x="297675" y="338645"/>
                </a:lnTo>
                <a:close/>
              </a:path>
              <a:path w="297814" h="618489">
                <a:moveTo>
                  <a:pt x="297675" y="0"/>
                </a:moveTo>
                <a:lnTo>
                  <a:pt x="0" y="0"/>
                </a:lnTo>
                <a:lnTo>
                  <a:pt x="0" y="279565"/>
                </a:lnTo>
                <a:lnTo>
                  <a:pt x="297675" y="279565"/>
                </a:lnTo>
                <a:lnTo>
                  <a:pt x="2976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D9C167-21EA-0A89-0B04-1C20F10677E2}"/>
              </a:ext>
            </a:extLst>
          </p:cNvPr>
          <p:cNvSpPr txBox="1"/>
          <p:nvPr/>
        </p:nvSpPr>
        <p:spPr>
          <a:xfrm>
            <a:off x="1144834" y="2009004"/>
            <a:ext cx="3222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Montserrat" pitchFamily="2" charset="0"/>
              </a:rPr>
              <a:t>Where are you positioned,</a:t>
            </a:r>
          </a:p>
          <a:p>
            <a:r>
              <a:rPr lang="en-AU" dirty="0">
                <a:latin typeface="Montserrat" pitchFamily="2" charset="0"/>
              </a:rPr>
              <a:t>Are your arrows aligned 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F9FC13-DECA-FB42-4C81-0A04FA8EC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818" y="3122223"/>
            <a:ext cx="5077534" cy="20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5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173440-8207-49D2-AF57-A9EABA96C2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0C5CDE-2904-4C53-8E70-CA9985AE9615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A05FBBDF-A40D-4F57-9C29-47F98AE34A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Calibri</vt:lpstr>
      <vt:lpstr>Montserrat</vt:lpstr>
      <vt:lpstr>Montserrat Medium</vt:lpstr>
      <vt:lpstr>Office Theme</vt:lpstr>
      <vt:lpstr>Positioning - expectations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10-3-Now – Mr &amp; Mrs Client</dc:title>
  <dc:creator>Carolyn Bryant</dc:creator>
  <cp:lastModifiedBy>Leanne Manning</cp:lastModifiedBy>
  <cp:revision>2</cp:revision>
  <dcterms:created xsi:type="dcterms:W3CDTF">2022-11-03T01:52:55Z</dcterms:created>
  <dcterms:modified xsi:type="dcterms:W3CDTF">2025-01-30T01:32:34Z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