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8" r:id="rId5"/>
    <p:sldId id="259" r:id="rId6"/>
  </p:sldIdLst>
  <p:sldSz cx="10693400" cy="7556500"/>
  <p:notesSz cx="10693400" cy="75565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97"/>
  </p:normalViewPr>
  <p:slideViewPr>
    <p:cSldViewPr>
      <p:cViewPr varScale="1">
        <p:scale>
          <a:sx n="82" d="100"/>
          <a:sy n="82" d="100"/>
        </p:scale>
        <p:origin x="1075" y="6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anne Manning" userId="730c7ce9-f6b4-453e-88a2-34d7f1a5ff9e" providerId="ADAL" clId="{2D7678DB-4608-424D-A13E-B0611554C9DD}"/>
    <pc:docChg chg="delSld delMainMaster">
      <pc:chgData name="Leanne Manning" userId="730c7ce9-f6b4-453e-88a2-34d7f1a5ff9e" providerId="ADAL" clId="{2D7678DB-4608-424D-A13E-B0611554C9DD}" dt="2025-02-06T23:45:02.747" v="1" actId="47"/>
      <pc:docMkLst>
        <pc:docMk/>
      </pc:docMkLst>
      <pc:sldChg chg="del">
        <pc:chgData name="Leanne Manning" userId="730c7ce9-f6b4-453e-88a2-34d7f1a5ff9e" providerId="ADAL" clId="{2D7678DB-4608-424D-A13E-B0611554C9DD}" dt="2025-02-06T23:45:02.747" v="1" actId="47"/>
        <pc:sldMkLst>
          <pc:docMk/>
          <pc:sldMk cId="0" sldId="256"/>
        </pc:sldMkLst>
      </pc:sldChg>
      <pc:sldChg chg="del">
        <pc:chgData name="Leanne Manning" userId="730c7ce9-f6b4-453e-88a2-34d7f1a5ff9e" providerId="ADAL" clId="{2D7678DB-4608-424D-A13E-B0611554C9DD}" dt="2025-02-06T23:45:02.747" v="1" actId="47"/>
        <pc:sldMkLst>
          <pc:docMk/>
          <pc:sldMk cId="276944936" sldId="257"/>
        </pc:sldMkLst>
      </pc:sldChg>
      <pc:sldChg chg="del">
        <pc:chgData name="Leanne Manning" userId="730c7ce9-f6b4-453e-88a2-34d7f1a5ff9e" providerId="ADAL" clId="{2D7678DB-4608-424D-A13E-B0611554C9DD}" dt="2025-02-06T23:45:02.747" v="1" actId="47"/>
        <pc:sldMkLst>
          <pc:docMk/>
          <pc:sldMk cId="1632766630" sldId="260"/>
        </pc:sldMkLst>
      </pc:sldChg>
      <pc:sldChg chg="del">
        <pc:chgData name="Leanne Manning" userId="730c7ce9-f6b4-453e-88a2-34d7f1a5ff9e" providerId="ADAL" clId="{2D7678DB-4608-424D-A13E-B0611554C9DD}" dt="2025-02-06T23:44:51.670" v="0" actId="47"/>
        <pc:sldMkLst>
          <pc:docMk/>
          <pc:sldMk cId="3806401045" sldId="261"/>
        </pc:sldMkLst>
      </pc:sldChg>
      <pc:sldChg chg="del">
        <pc:chgData name="Leanne Manning" userId="730c7ce9-f6b4-453e-88a2-34d7f1a5ff9e" providerId="ADAL" clId="{2D7678DB-4608-424D-A13E-B0611554C9DD}" dt="2025-02-06T23:45:02.747" v="1" actId="47"/>
        <pc:sldMkLst>
          <pc:docMk/>
          <pc:sldMk cId="0" sldId="262"/>
        </pc:sldMkLst>
      </pc:sldChg>
      <pc:sldChg chg="del">
        <pc:chgData name="Leanne Manning" userId="730c7ce9-f6b4-453e-88a2-34d7f1a5ff9e" providerId="ADAL" clId="{2D7678DB-4608-424D-A13E-B0611554C9DD}" dt="2025-02-06T23:45:02.747" v="1" actId="47"/>
        <pc:sldMkLst>
          <pc:docMk/>
          <pc:sldMk cId="0" sldId="263"/>
        </pc:sldMkLst>
      </pc:sldChg>
      <pc:sldChg chg="del">
        <pc:chgData name="Leanne Manning" userId="730c7ce9-f6b4-453e-88a2-34d7f1a5ff9e" providerId="ADAL" clId="{2D7678DB-4608-424D-A13E-B0611554C9DD}" dt="2025-02-06T23:45:02.747" v="1" actId="47"/>
        <pc:sldMkLst>
          <pc:docMk/>
          <pc:sldMk cId="2681929778" sldId="264"/>
        </pc:sldMkLst>
      </pc:sldChg>
      <pc:sldChg chg="del">
        <pc:chgData name="Leanne Manning" userId="730c7ce9-f6b4-453e-88a2-34d7f1a5ff9e" providerId="ADAL" clId="{2D7678DB-4608-424D-A13E-B0611554C9DD}" dt="2025-02-06T23:45:02.747" v="1" actId="47"/>
        <pc:sldMkLst>
          <pc:docMk/>
          <pc:sldMk cId="0" sldId="266"/>
        </pc:sldMkLst>
      </pc:sldChg>
      <pc:sldChg chg="del">
        <pc:chgData name="Leanne Manning" userId="730c7ce9-f6b4-453e-88a2-34d7f1a5ff9e" providerId="ADAL" clId="{2D7678DB-4608-424D-A13E-B0611554C9DD}" dt="2025-02-06T23:45:02.747" v="1" actId="47"/>
        <pc:sldMkLst>
          <pc:docMk/>
          <pc:sldMk cId="2577490199" sldId="267"/>
        </pc:sldMkLst>
      </pc:sldChg>
      <pc:sldChg chg="del">
        <pc:chgData name="Leanne Manning" userId="730c7ce9-f6b4-453e-88a2-34d7f1a5ff9e" providerId="ADAL" clId="{2D7678DB-4608-424D-A13E-B0611554C9DD}" dt="2025-02-06T23:45:02.747" v="1" actId="47"/>
        <pc:sldMkLst>
          <pc:docMk/>
          <pc:sldMk cId="1272718164" sldId="268"/>
        </pc:sldMkLst>
      </pc:sldChg>
      <pc:sldChg chg="del">
        <pc:chgData name="Leanne Manning" userId="730c7ce9-f6b4-453e-88a2-34d7f1a5ff9e" providerId="ADAL" clId="{2D7678DB-4608-424D-A13E-B0611554C9DD}" dt="2025-02-06T23:45:02.747" v="1" actId="47"/>
        <pc:sldMkLst>
          <pc:docMk/>
          <pc:sldMk cId="5958433" sldId="269"/>
        </pc:sldMkLst>
      </pc:sldChg>
      <pc:sldChg chg="del">
        <pc:chgData name="Leanne Manning" userId="730c7ce9-f6b4-453e-88a2-34d7f1a5ff9e" providerId="ADAL" clId="{2D7678DB-4608-424D-A13E-B0611554C9DD}" dt="2025-02-06T23:45:02.747" v="1" actId="47"/>
        <pc:sldMkLst>
          <pc:docMk/>
          <pc:sldMk cId="1359666120" sldId="270"/>
        </pc:sldMkLst>
      </pc:sldChg>
      <pc:sldChg chg="del">
        <pc:chgData name="Leanne Manning" userId="730c7ce9-f6b4-453e-88a2-34d7f1a5ff9e" providerId="ADAL" clId="{2D7678DB-4608-424D-A13E-B0611554C9DD}" dt="2025-02-06T23:45:02.747" v="1" actId="47"/>
        <pc:sldMkLst>
          <pc:docMk/>
          <pc:sldMk cId="3750303982" sldId="271"/>
        </pc:sldMkLst>
      </pc:sldChg>
      <pc:sldChg chg="del">
        <pc:chgData name="Leanne Manning" userId="730c7ce9-f6b4-453e-88a2-34d7f1a5ff9e" providerId="ADAL" clId="{2D7678DB-4608-424D-A13E-B0611554C9DD}" dt="2025-02-06T23:45:02.747" v="1" actId="47"/>
        <pc:sldMkLst>
          <pc:docMk/>
          <pc:sldMk cId="2546461903" sldId="272"/>
        </pc:sldMkLst>
      </pc:sldChg>
      <pc:sldChg chg="del">
        <pc:chgData name="Leanne Manning" userId="730c7ce9-f6b4-453e-88a2-34d7f1a5ff9e" providerId="ADAL" clId="{2D7678DB-4608-424D-A13E-B0611554C9DD}" dt="2025-02-06T23:45:02.747" v="1" actId="47"/>
        <pc:sldMkLst>
          <pc:docMk/>
          <pc:sldMk cId="2052097446" sldId="273"/>
        </pc:sldMkLst>
      </pc:sldChg>
      <pc:sldChg chg="del">
        <pc:chgData name="Leanne Manning" userId="730c7ce9-f6b4-453e-88a2-34d7f1a5ff9e" providerId="ADAL" clId="{2D7678DB-4608-424D-A13E-B0611554C9DD}" dt="2025-02-06T23:45:02.747" v="1" actId="47"/>
        <pc:sldMkLst>
          <pc:docMk/>
          <pc:sldMk cId="238948511" sldId="274"/>
        </pc:sldMkLst>
      </pc:sldChg>
      <pc:sldChg chg="del">
        <pc:chgData name="Leanne Manning" userId="730c7ce9-f6b4-453e-88a2-34d7f1a5ff9e" providerId="ADAL" clId="{2D7678DB-4608-424D-A13E-B0611554C9DD}" dt="2025-02-06T23:45:02.747" v="1" actId="47"/>
        <pc:sldMkLst>
          <pc:docMk/>
          <pc:sldMk cId="2168579816" sldId="275"/>
        </pc:sldMkLst>
      </pc:sldChg>
      <pc:sldChg chg="del">
        <pc:chgData name="Leanne Manning" userId="730c7ce9-f6b4-453e-88a2-34d7f1a5ff9e" providerId="ADAL" clId="{2D7678DB-4608-424D-A13E-B0611554C9DD}" dt="2025-02-06T23:45:02.747" v="1" actId="47"/>
        <pc:sldMkLst>
          <pc:docMk/>
          <pc:sldMk cId="3869132372" sldId="276"/>
        </pc:sldMkLst>
      </pc:sldChg>
      <pc:sldChg chg="del">
        <pc:chgData name="Leanne Manning" userId="730c7ce9-f6b4-453e-88a2-34d7f1a5ff9e" providerId="ADAL" clId="{2D7678DB-4608-424D-A13E-B0611554C9DD}" dt="2025-02-06T23:45:02.747" v="1" actId="47"/>
        <pc:sldMkLst>
          <pc:docMk/>
          <pc:sldMk cId="1403437018" sldId="277"/>
        </pc:sldMkLst>
      </pc:sldChg>
      <pc:sldChg chg="del">
        <pc:chgData name="Leanne Manning" userId="730c7ce9-f6b4-453e-88a2-34d7f1a5ff9e" providerId="ADAL" clId="{2D7678DB-4608-424D-A13E-B0611554C9DD}" dt="2025-02-06T23:45:02.747" v="1" actId="47"/>
        <pc:sldMkLst>
          <pc:docMk/>
          <pc:sldMk cId="2594374849" sldId="278"/>
        </pc:sldMkLst>
      </pc:sldChg>
      <pc:sldChg chg="del">
        <pc:chgData name="Leanne Manning" userId="730c7ce9-f6b4-453e-88a2-34d7f1a5ff9e" providerId="ADAL" clId="{2D7678DB-4608-424D-A13E-B0611554C9DD}" dt="2025-02-06T23:45:02.747" v="1" actId="47"/>
        <pc:sldMkLst>
          <pc:docMk/>
          <pc:sldMk cId="530561" sldId="279"/>
        </pc:sldMkLst>
      </pc:sldChg>
      <pc:sldChg chg="del">
        <pc:chgData name="Leanne Manning" userId="730c7ce9-f6b4-453e-88a2-34d7f1a5ff9e" providerId="ADAL" clId="{2D7678DB-4608-424D-A13E-B0611554C9DD}" dt="2025-02-06T23:44:51.670" v="0" actId="47"/>
        <pc:sldMkLst>
          <pc:docMk/>
          <pc:sldMk cId="0" sldId="290"/>
        </pc:sldMkLst>
      </pc:sldChg>
      <pc:sldMasterChg chg="del delSldLayout">
        <pc:chgData name="Leanne Manning" userId="730c7ce9-f6b4-453e-88a2-34d7f1a5ff9e" providerId="ADAL" clId="{2D7678DB-4608-424D-A13E-B0611554C9DD}" dt="2025-02-06T23:45:02.747" v="1" actId="47"/>
        <pc:sldMasterMkLst>
          <pc:docMk/>
          <pc:sldMasterMk cId="0" sldId="2147483666"/>
        </pc:sldMasterMkLst>
        <pc:sldLayoutChg chg="del">
          <pc:chgData name="Leanne Manning" userId="730c7ce9-f6b4-453e-88a2-34d7f1a5ff9e" providerId="ADAL" clId="{2D7678DB-4608-424D-A13E-B0611554C9DD}" dt="2025-02-06T23:45:02.747" v="1" actId="47"/>
          <pc:sldLayoutMkLst>
            <pc:docMk/>
            <pc:sldMasterMk cId="0" sldId="2147483666"/>
            <pc:sldLayoutMk cId="0" sldId="2147483667"/>
          </pc:sldLayoutMkLst>
        </pc:sldLayoutChg>
      </pc:sldMasterChg>
      <pc:sldMasterChg chg="del delSldLayout">
        <pc:chgData name="Leanne Manning" userId="730c7ce9-f6b4-453e-88a2-34d7f1a5ff9e" providerId="ADAL" clId="{2D7678DB-4608-424D-A13E-B0611554C9DD}" dt="2025-02-06T23:45:02.747" v="1" actId="47"/>
        <pc:sldMasterMkLst>
          <pc:docMk/>
          <pc:sldMasterMk cId="0" sldId="2147483668"/>
        </pc:sldMasterMkLst>
        <pc:sldLayoutChg chg="del">
          <pc:chgData name="Leanne Manning" userId="730c7ce9-f6b4-453e-88a2-34d7f1a5ff9e" providerId="ADAL" clId="{2D7678DB-4608-424D-A13E-B0611554C9DD}" dt="2025-02-06T23:45:02.747" v="1" actId="47"/>
          <pc:sldLayoutMkLst>
            <pc:docMk/>
            <pc:sldMasterMk cId="0" sldId="2147483668"/>
            <pc:sldLayoutMk cId="0" sldId="2147483670"/>
          </pc:sldLayoutMkLst>
        </pc:sldLayoutChg>
      </pc:sldMasterChg>
      <pc:sldMasterChg chg="del delSldLayout">
        <pc:chgData name="Leanne Manning" userId="730c7ce9-f6b4-453e-88a2-34d7f1a5ff9e" providerId="ADAL" clId="{2D7678DB-4608-424D-A13E-B0611554C9DD}" dt="2025-02-06T23:45:02.747" v="1" actId="47"/>
        <pc:sldMasterMkLst>
          <pc:docMk/>
          <pc:sldMasterMk cId="0" sldId="2147483671"/>
        </pc:sldMasterMkLst>
        <pc:sldLayoutChg chg="del">
          <pc:chgData name="Leanne Manning" userId="730c7ce9-f6b4-453e-88a2-34d7f1a5ff9e" providerId="ADAL" clId="{2D7678DB-4608-424D-A13E-B0611554C9DD}" dt="2025-02-06T23:45:02.747" v="1" actId="47"/>
          <pc:sldLayoutMkLst>
            <pc:docMk/>
            <pc:sldMasterMk cId="0" sldId="2147483671"/>
            <pc:sldLayoutMk cId="0" sldId="2147483672"/>
          </pc:sldLayoutMkLst>
        </pc:sldLayoutChg>
        <pc:sldLayoutChg chg="del">
          <pc:chgData name="Leanne Manning" userId="730c7ce9-f6b4-453e-88a2-34d7f1a5ff9e" providerId="ADAL" clId="{2D7678DB-4608-424D-A13E-B0611554C9DD}" dt="2025-02-06T23:45:02.747" v="1" actId="47"/>
          <pc:sldLayoutMkLst>
            <pc:docMk/>
            <pc:sldMasterMk cId="0" sldId="2147483671"/>
            <pc:sldLayoutMk cId="0" sldId="2147483673"/>
          </pc:sldLayoutMkLst>
        </pc:sldLayoutChg>
        <pc:sldLayoutChg chg="del">
          <pc:chgData name="Leanne Manning" userId="730c7ce9-f6b4-453e-88a2-34d7f1a5ff9e" providerId="ADAL" clId="{2D7678DB-4608-424D-A13E-B0611554C9DD}" dt="2025-02-06T23:45:02.747" v="1" actId="47"/>
          <pc:sldLayoutMkLst>
            <pc:docMk/>
            <pc:sldMasterMk cId="0" sldId="2147483671"/>
            <pc:sldLayoutMk cId="0" sldId="2147483674"/>
          </pc:sldLayoutMkLst>
        </pc:sldLayoutChg>
        <pc:sldLayoutChg chg="del">
          <pc:chgData name="Leanne Manning" userId="730c7ce9-f6b4-453e-88a2-34d7f1a5ff9e" providerId="ADAL" clId="{2D7678DB-4608-424D-A13E-B0611554C9DD}" dt="2025-02-06T23:45:02.747" v="1" actId="47"/>
          <pc:sldLayoutMkLst>
            <pc:docMk/>
            <pc:sldMasterMk cId="0" sldId="2147483671"/>
            <pc:sldLayoutMk cId="0" sldId="2147483675"/>
          </pc:sldLayoutMkLst>
        </pc:sldLayoutChg>
        <pc:sldLayoutChg chg="del">
          <pc:chgData name="Leanne Manning" userId="730c7ce9-f6b4-453e-88a2-34d7f1a5ff9e" providerId="ADAL" clId="{2D7678DB-4608-424D-A13E-B0611554C9DD}" dt="2025-02-06T23:45:02.747" v="1" actId="47"/>
          <pc:sldLayoutMkLst>
            <pc:docMk/>
            <pc:sldMasterMk cId="0" sldId="2147483671"/>
            <pc:sldLayoutMk cId="0" sldId="2147483676"/>
          </pc:sldLayoutMkLst>
        </pc:sldLayoutChg>
      </pc:sldMasterChg>
    </pc:docChg>
  </pc:docChgLst>
  <pc:docChgLst>
    <pc:chgData name="Carolyn Bryant" userId="4fe4de5a-9b69-40ba-b264-41cad4362eb3" providerId="ADAL" clId="{35815050-B363-4525-896E-23F8FD174418}"/>
    <pc:docChg chg="addSld delSld modSld">
      <pc:chgData name="Carolyn Bryant" userId="4fe4de5a-9b69-40ba-b264-41cad4362eb3" providerId="ADAL" clId="{35815050-B363-4525-896E-23F8FD174418}" dt="2024-12-10T23:07:15.293" v="29" actId="20577"/>
      <pc:docMkLst>
        <pc:docMk/>
      </pc:docMkLst>
      <pc:sldChg chg="modSp mod">
        <pc:chgData name="Carolyn Bryant" userId="4fe4de5a-9b69-40ba-b264-41cad4362eb3" providerId="ADAL" clId="{35815050-B363-4525-896E-23F8FD174418}" dt="2024-12-05T05:21:11.524" v="0" actId="14100"/>
        <pc:sldMkLst>
          <pc:docMk/>
          <pc:sldMk cId="1632766630" sldId="260"/>
        </pc:sldMkLst>
        <pc:picChg chg="mod">
          <ac:chgData name="Carolyn Bryant" userId="4fe4de5a-9b69-40ba-b264-41cad4362eb3" providerId="ADAL" clId="{35815050-B363-4525-896E-23F8FD174418}" dt="2024-12-05T05:21:11.524" v="0" actId="14100"/>
          <ac:picMkLst>
            <pc:docMk/>
            <pc:sldMk cId="1632766630" sldId="260"/>
            <ac:picMk id="25" creationId="{EB913E34-A206-9F65-5F8F-76559F11CEA7}"/>
          </ac:picMkLst>
        </pc:picChg>
      </pc:sldChg>
      <pc:sldChg chg="new del">
        <pc:chgData name="Carolyn Bryant" userId="4fe4de5a-9b69-40ba-b264-41cad4362eb3" providerId="ADAL" clId="{35815050-B363-4525-896E-23F8FD174418}" dt="2024-12-10T23:07:03.376" v="3" actId="47"/>
        <pc:sldMkLst>
          <pc:docMk/>
          <pc:sldMk cId="1194740066" sldId="280"/>
        </pc:sldMkLst>
      </pc:sldChg>
      <pc:sldChg chg="modSp add mod">
        <pc:chgData name="Carolyn Bryant" userId="4fe4de5a-9b69-40ba-b264-41cad4362eb3" providerId="ADAL" clId="{35815050-B363-4525-896E-23F8FD174418}" dt="2024-12-10T23:07:15.293" v="29" actId="20577"/>
        <pc:sldMkLst>
          <pc:docMk/>
          <pc:sldMk cId="0" sldId="290"/>
        </pc:sldMkLst>
      </pc:sldChg>
    </pc:docChg>
  </pc:docChgLst>
  <pc:docChgLst>
    <pc:chgData name="Carolyn Bryant" userId="4fe4de5a-9b69-40ba-b264-41cad4362eb3" providerId="ADAL" clId="{F8D76F0F-B000-417D-B4C8-E120DF424481}"/>
    <pc:docChg chg="custSel modSld sldOrd">
      <pc:chgData name="Carolyn Bryant" userId="4fe4de5a-9b69-40ba-b264-41cad4362eb3" providerId="ADAL" clId="{F8D76F0F-B000-417D-B4C8-E120DF424481}" dt="2024-10-15T05:07:03.810" v="49" actId="1076"/>
      <pc:docMkLst>
        <pc:docMk/>
      </pc:docMkLst>
      <pc:sldChg chg="ord">
        <pc:chgData name="Carolyn Bryant" userId="4fe4de5a-9b69-40ba-b264-41cad4362eb3" providerId="ADAL" clId="{F8D76F0F-B000-417D-B4C8-E120DF424481}" dt="2024-10-15T05:01:13.813" v="5"/>
        <pc:sldMkLst>
          <pc:docMk/>
          <pc:sldMk cId="0" sldId="256"/>
        </pc:sldMkLst>
      </pc:sldChg>
      <pc:sldChg chg="ord">
        <pc:chgData name="Carolyn Bryant" userId="4fe4de5a-9b69-40ba-b264-41cad4362eb3" providerId="ADAL" clId="{F8D76F0F-B000-417D-B4C8-E120DF424481}" dt="2024-10-15T05:01:35.919" v="9"/>
        <pc:sldMkLst>
          <pc:docMk/>
          <pc:sldMk cId="276944936" sldId="257"/>
        </pc:sldMkLst>
      </pc:sldChg>
      <pc:sldChg chg="addSp modSp mod ord">
        <pc:chgData name="Carolyn Bryant" userId="4fe4de5a-9b69-40ba-b264-41cad4362eb3" providerId="ADAL" clId="{F8D76F0F-B000-417D-B4C8-E120DF424481}" dt="2024-10-15T05:07:03.810" v="49" actId="1076"/>
        <pc:sldMkLst>
          <pc:docMk/>
          <pc:sldMk cId="1632766630" sldId="260"/>
        </pc:sldMkLst>
      </pc:sldChg>
      <pc:sldChg chg="ord">
        <pc:chgData name="Carolyn Bryant" userId="4fe4de5a-9b69-40ba-b264-41cad4362eb3" providerId="ADAL" clId="{F8D76F0F-B000-417D-B4C8-E120DF424481}" dt="2024-10-15T04:59:57.184" v="1"/>
        <pc:sldMkLst>
          <pc:docMk/>
          <pc:sldMk cId="3806401045" sldId="261"/>
        </pc:sldMkLst>
      </pc:sldChg>
      <pc:sldChg chg="ord">
        <pc:chgData name="Carolyn Bryant" userId="4fe4de5a-9b69-40ba-b264-41cad4362eb3" providerId="ADAL" clId="{F8D76F0F-B000-417D-B4C8-E120DF424481}" dt="2024-10-15T05:02:03.852" v="11"/>
        <pc:sldMkLst>
          <pc:docMk/>
          <pc:sldMk cId="0" sldId="263"/>
        </pc:sldMkLst>
      </pc:sldChg>
      <pc:sldChg chg="ord">
        <pc:chgData name="Carolyn Bryant" userId="4fe4de5a-9b69-40ba-b264-41cad4362eb3" providerId="ADAL" clId="{F8D76F0F-B000-417D-B4C8-E120DF424481}" dt="2024-10-15T05:00:31.456" v="3"/>
        <pc:sldMkLst>
          <pc:docMk/>
          <pc:sldMk cId="2681929778" sldId="264"/>
        </pc:sldMkLst>
      </pc:sldChg>
      <pc:sldChg chg="ord">
        <pc:chgData name="Carolyn Bryant" userId="4fe4de5a-9b69-40ba-b264-41cad4362eb3" providerId="ADAL" clId="{F8D76F0F-B000-417D-B4C8-E120DF424481}" dt="2024-10-15T05:03:46.973" v="15"/>
        <pc:sldMkLst>
          <pc:docMk/>
          <pc:sldMk cId="1403437018" sldId="265"/>
        </pc:sldMkLst>
      </pc:sldChg>
    </pc:docChg>
  </pc:docChgLst>
  <pc:docChgLst>
    <pc:chgData name="Leanne Manning" userId="730c7ce9-f6b4-453e-88a2-34d7f1a5ff9e" providerId="ADAL" clId="{D9A01379-620D-498B-9137-ADEF6A1712E7}"/>
    <pc:docChg chg="addSld delSld modSld sldOrd addMainMaster">
      <pc:chgData name="Leanne Manning" userId="730c7ce9-f6b4-453e-88a2-34d7f1a5ff9e" providerId="ADAL" clId="{D9A01379-620D-498B-9137-ADEF6A1712E7}" dt="2024-11-05T21:27:49.325" v="25"/>
      <pc:docMkLst>
        <pc:docMk/>
      </pc:docMkLst>
      <pc:sldChg chg="ord">
        <pc:chgData name="Leanne Manning" userId="730c7ce9-f6b4-453e-88a2-34d7f1a5ff9e" providerId="ADAL" clId="{D9A01379-620D-498B-9137-ADEF6A1712E7}" dt="2024-10-22T02:03:50.082" v="10"/>
        <pc:sldMkLst>
          <pc:docMk/>
          <pc:sldMk cId="0" sldId="256"/>
        </pc:sldMkLst>
      </pc:sldChg>
      <pc:sldChg chg="ord">
        <pc:chgData name="Leanne Manning" userId="730c7ce9-f6b4-453e-88a2-34d7f1a5ff9e" providerId="ADAL" clId="{D9A01379-620D-498B-9137-ADEF6A1712E7}" dt="2024-10-22T02:01:47.851" v="1"/>
        <pc:sldMkLst>
          <pc:docMk/>
          <pc:sldMk cId="3969676865" sldId="258"/>
        </pc:sldMkLst>
      </pc:sldChg>
      <pc:sldChg chg="ord">
        <pc:chgData name="Leanne Manning" userId="730c7ce9-f6b4-453e-88a2-34d7f1a5ff9e" providerId="ADAL" clId="{D9A01379-620D-498B-9137-ADEF6A1712E7}" dt="2024-10-22T02:01:47.851" v="1"/>
        <pc:sldMkLst>
          <pc:docMk/>
          <pc:sldMk cId="1414802136" sldId="259"/>
        </pc:sldMkLst>
      </pc:sldChg>
      <pc:sldChg chg="ord">
        <pc:chgData name="Leanne Manning" userId="730c7ce9-f6b4-453e-88a2-34d7f1a5ff9e" providerId="ADAL" clId="{D9A01379-620D-498B-9137-ADEF6A1712E7}" dt="2024-10-22T02:03:58.480" v="12"/>
        <pc:sldMkLst>
          <pc:docMk/>
          <pc:sldMk cId="0" sldId="262"/>
        </pc:sldMkLst>
      </pc:sldChg>
      <pc:sldChg chg="ord">
        <pc:chgData name="Leanne Manning" userId="730c7ce9-f6b4-453e-88a2-34d7f1a5ff9e" providerId="ADAL" clId="{D9A01379-620D-498B-9137-ADEF6A1712E7}" dt="2024-10-22T02:02:14.755" v="5"/>
        <pc:sldMkLst>
          <pc:docMk/>
          <pc:sldMk cId="0" sldId="263"/>
        </pc:sldMkLst>
      </pc:sldChg>
      <pc:sldChg chg="ord">
        <pc:chgData name="Leanne Manning" userId="730c7ce9-f6b4-453e-88a2-34d7f1a5ff9e" providerId="ADAL" clId="{D9A01379-620D-498B-9137-ADEF6A1712E7}" dt="2024-10-22T02:02:02.837" v="3"/>
        <pc:sldMkLst>
          <pc:docMk/>
          <pc:sldMk cId="2681929778" sldId="264"/>
        </pc:sldMkLst>
      </pc:sldChg>
      <pc:sldChg chg="del">
        <pc:chgData name="Leanne Manning" userId="730c7ce9-f6b4-453e-88a2-34d7f1a5ff9e" providerId="ADAL" clId="{D9A01379-620D-498B-9137-ADEF6A1712E7}" dt="2024-10-22T02:04:16.351" v="13" actId="47"/>
        <pc:sldMkLst>
          <pc:docMk/>
          <pc:sldMk cId="1403437018" sldId="265"/>
        </pc:sldMkLst>
      </pc:sldChg>
      <pc:sldChg chg="add">
        <pc:chgData name="Leanne Manning" userId="730c7ce9-f6b4-453e-88a2-34d7f1a5ff9e" providerId="ADAL" clId="{D9A01379-620D-498B-9137-ADEF6A1712E7}" dt="2024-10-22T02:03:26.896" v="6"/>
        <pc:sldMkLst>
          <pc:docMk/>
          <pc:sldMk cId="0" sldId="266"/>
        </pc:sldMkLst>
      </pc:sldChg>
      <pc:sldChg chg="add ord">
        <pc:chgData name="Leanne Manning" userId="730c7ce9-f6b4-453e-88a2-34d7f1a5ff9e" providerId="ADAL" clId="{D9A01379-620D-498B-9137-ADEF6A1712E7}" dt="2024-11-05T21:25:42.393" v="23"/>
        <pc:sldMkLst>
          <pc:docMk/>
          <pc:sldMk cId="2577490199" sldId="267"/>
        </pc:sldMkLst>
      </pc:sldChg>
      <pc:sldChg chg="add ord">
        <pc:chgData name="Leanne Manning" userId="730c7ce9-f6b4-453e-88a2-34d7f1a5ff9e" providerId="ADAL" clId="{D9A01379-620D-498B-9137-ADEF6A1712E7}" dt="2024-11-05T21:25:42.393" v="23"/>
        <pc:sldMkLst>
          <pc:docMk/>
          <pc:sldMk cId="1272718164" sldId="268"/>
        </pc:sldMkLst>
      </pc:sldChg>
      <pc:sldChg chg="add ord">
        <pc:chgData name="Leanne Manning" userId="730c7ce9-f6b4-453e-88a2-34d7f1a5ff9e" providerId="ADAL" clId="{D9A01379-620D-498B-9137-ADEF6A1712E7}" dt="2024-11-05T21:25:31.634" v="21"/>
        <pc:sldMkLst>
          <pc:docMk/>
          <pc:sldMk cId="5958433" sldId="269"/>
        </pc:sldMkLst>
      </pc:sldChg>
      <pc:sldChg chg="add ord">
        <pc:chgData name="Leanne Manning" userId="730c7ce9-f6b4-453e-88a2-34d7f1a5ff9e" providerId="ADAL" clId="{D9A01379-620D-498B-9137-ADEF6A1712E7}" dt="2024-11-05T21:25:31.634" v="21"/>
        <pc:sldMkLst>
          <pc:docMk/>
          <pc:sldMk cId="1359666120" sldId="270"/>
        </pc:sldMkLst>
      </pc:sldChg>
      <pc:sldChg chg="add ord">
        <pc:chgData name="Leanne Manning" userId="730c7ce9-f6b4-453e-88a2-34d7f1a5ff9e" providerId="ADAL" clId="{D9A01379-620D-498B-9137-ADEF6A1712E7}" dt="2024-11-05T21:25:31.634" v="21"/>
        <pc:sldMkLst>
          <pc:docMk/>
          <pc:sldMk cId="3750303982" sldId="271"/>
        </pc:sldMkLst>
      </pc:sldChg>
      <pc:sldChg chg="add ord">
        <pc:chgData name="Leanne Manning" userId="730c7ce9-f6b4-453e-88a2-34d7f1a5ff9e" providerId="ADAL" clId="{D9A01379-620D-498B-9137-ADEF6A1712E7}" dt="2024-11-05T21:25:31.634" v="21"/>
        <pc:sldMkLst>
          <pc:docMk/>
          <pc:sldMk cId="2546461903" sldId="272"/>
        </pc:sldMkLst>
      </pc:sldChg>
      <pc:sldChg chg="add ord">
        <pc:chgData name="Leanne Manning" userId="730c7ce9-f6b4-453e-88a2-34d7f1a5ff9e" providerId="ADAL" clId="{D9A01379-620D-498B-9137-ADEF6A1712E7}" dt="2024-11-05T21:25:31.634" v="21"/>
        <pc:sldMkLst>
          <pc:docMk/>
          <pc:sldMk cId="2052097446" sldId="273"/>
        </pc:sldMkLst>
      </pc:sldChg>
      <pc:sldChg chg="add ord">
        <pc:chgData name="Leanne Manning" userId="730c7ce9-f6b4-453e-88a2-34d7f1a5ff9e" providerId="ADAL" clId="{D9A01379-620D-498B-9137-ADEF6A1712E7}" dt="2024-11-05T21:25:31.634" v="21"/>
        <pc:sldMkLst>
          <pc:docMk/>
          <pc:sldMk cId="238948511" sldId="274"/>
        </pc:sldMkLst>
      </pc:sldChg>
      <pc:sldChg chg="add">
        <pc:chgData name="Leanne Manning" userId="730c7ce9-f6b4-453e-88a2-34d7f1a5ff9e" providerId="ADAL" clId="{D9A01379-620D-498B-9137-ADEF6A1712E7}" dt="2024-11-05T21:27:49.325" v="25"/>
        <pc:sldMkLst>
          <pc:docMk/>
          <pc:sldMk cId="2168579816" sldId="275"/>
        </pc:sldMkLst>
      </pc:sldChg>
      <pc:sldChg chg="add">
        <pc:chgData name="Leanne Manning" userId="730c7ce9-f6b4-453e-88a2-34d7f1a5ff9e" providerId="ADAL" clId="{D9A01379-620D-498B-9137-ADEF6A1712E7}" dt="2024-11-05T21:27:49.325" v="25"/>
        <pc:sldMkLst>
          <pc:docMk/>
          <pc:sldMk cId="3869132372" sldId="276"/>
        </pc:sldMkLst>
      </pc:sldChg>
      <pc:sldChg chg="add">
        <pc:chgData name="Leanne Manning" userId="730c7ce9-f6b4-453e-88a2-34d7f1a5ff9e" providerId="ADAL" clId="{D9A01379-620D-498B-9137-ADEF6A1712E7}" dt="2024-11-05T21:27:49.325" v="25"/>
        <pc:sldMkLst>
          <pc:docMk/>
          <pc:sldMk cId="1403437018" sldId="277"/>
        </pc:sldMkLst>
      </pc:sldChg>
      <pc:sldChg chg="add">
        <pc:chgData name="Leanne Manning" userId="730c7ce9-f6b4-453e-88a2-34d7f1a5ff9e" providerId="ADAL" clId="{D9A01379-620D-498B-9137-ADEF6A1712E7}" dt="2024-11-05T21:27:49.325" v="25"/>
        <pc:sldMkLst>
          <pc:docMk/>
          <pc:sldMk cId="2594374849" sldId="278"/>
        </pc:sldMkLst>
      </pc:sldChg>
      <pc:sldChg chg="add">
        <pc:chgData name="Leanne Manning" userId="730c7ce9-f6b4-453e-88a2-34d7f1a5ff9e" providerId="ADAL" clId="{D9A01379-620D-498B-9137-ADEF6A1712E7}" dt="2024-11-05T21:27:49.325" v="25"/>
        <pc:sldMkLst>
          <pc:docMk/>
          <pc:sldMk cId="530561" sldId="279"/>
        </pc:sldMkLst>
      </pc:sldChg>
      <pc:sldMasterChg chg="add addSldLayout">
        <pc:chgData name="Leanne Manning" userId="730c7ce9-f6b4-453e-88a2-34d7f1a5ff9e" providerId="ADAL" clId="{D9A01379-620D-498B-9137-ADEF6A1712E7}" dt="2024-11-05T21:24:28.165" v="14" actId="27028"/>
        <pc:sldMasterMkLst>
          <pc:docMk/>
          <pc:sldMasterMk cId="0" sldId="2147483666"/>
        </pc:sldMasterMkLst>
        <pc:sldLayoutChg chg="add">
          <pc:chgData name="Leanne Manning" userId="730c7ce9-f6b4-453e-88a2-34d7f1a5ff9e" providerId="ADAL" clId="{D9A01379-620D-498B-9137-ADEF6A1712E7}" dt="2024-11-05T21:24:28.165" v="14" actId="27028"/>
          <pc:sldLayoutMkLst>
            <pc:docMk/>
            <pc:sldMasterMk cId="0" sldId="2147483666"/>
            <pc:sldLayoutMk cId="0" sldId="2147483667"/>
          </pc:sldLayoutMkLst>
        </pc:sldLayoutChg>
      </pc:sldMasterChg>
      <pc:sldMasterChg chg="add addSldLayout">
        <pc:chgData name="Leanne Manning" userId="730c7ce9-f6b4-453e-88a2-34d7f1a5ff9e" providerId="ADAL" clId="{D9A01379-620D-498B-9137-ADEF6A1712E7}" dt="2024-11-05T21:24:31.480" v="16" actId="27028"/>
        <pc:sldMasterMkLst>
          <pc:docMk/>
          <pc:sldMasterMk cId="0" sldId="2147483668"/>
        </pc:sldMasterMkLst>
        <pc:sldLayoutChg chg="add">
          <pc:chgData name="Leanne Manning" userId="730c7ce9-f6b4-453e-88a2-34d7f1a5ff9e" providerId="ADAL" clId="{D9A01379-620D-498B-9137-ADEF6A1712E7}" dt="2024-11-05T21:24:31.480" v="16" actId="27028"/>
          <pc:sldLayoutMkLst>
            <pc:docMk/>
            <pc:sldMasterMk cId="0" sldId="2147483668"/>
            <pc:sldLayoutMk cId="0" sldId="2147483670"/>
          </pc:sldLayoutMkLst>
        </pc:sldLayoutChg>
      </pc:sldMasterChg>
      <pc:sldMasterChg chg="add addSldLayout">
        <pc:chgData name="Leanne Manning" userId="730c7ce9-f6b4-453e-88a2-34d7f1a5ff9e" providerId="ADAL" clId="{D9A01379-620D-498B-9137-ADEF6A1712E7}" dt="2024-11-05T21:25:19.291" v="18" actId="27028"/>
        <pc:sldMasterMkLst>
          <pc:docMk/>
          <pc:sldMasterMk cId="0" sldId="2147483671"/>
        </pc:sldMasterMkLst>
        <pc:sldLayoutChg chg="add">
          <pc:chgData name="Leanne Manning" userId="730c7ce9-f6b4-453e-88a2-34d7f1a5ff9e" providerId="ADAL" clId="{D9A01379-620D-498B-9137-ADEF6A1712E7}" dt="2024-11-05T21:25:19.291" v="18" actId="27028"/>
          <pc:sldLayoutMkLst>
            <pc:docMk/>
            <pc:sldMasterMk cId="0" sldId="2147483671"/>
            <pc:sldLayoutMk cId="0" sldId="2147483672"/>
          </pc:sldLayoutMkLst>
        </pc:sldLayoutChg>
        <pc:sldLayoutChg chg="add">
          <pc:chgData name="Leanne Manning" userId="730c7ce9-f6b4-453e-88a2-34d7f1a5ff9e" providerId="ADAL" clId="{D9A01379-620D-498B-9137-ADEF6A1712E7}" dt="2024-11-05T21:25:19.291" v="18" actId="27028"/>
          <pc:sldLayoutMkLst>
            <pc:docMk/>
            <pc:sldMasterMk cId="0" sldId="2147483671"/>
            <pc:sldLayoutMk cId="0" sldId="2147483673"/>
          </pc:sldLayoutMkLst>
        </pc:sldLayoutChg>
        <pc:sldLayoutChg chg="add">
          <pc:chgData name="Leanne Manning" userId="730c7ce9-f6b4-453e-88a2-34d7f1a5ff9e" providerId="ADAL" clId="{D9A01379-620D-498B-9137-ADEF6A1712E7}" dt="2024-11-05T21:25:19.291" v="18" actId="27028"/>
          <pc:sldLayoutMkLst>
            <pc:docMk/>
            <pc:sldMasterMk cId="0" sldId="2147483671"/>
            <pc:sldLayoutMk cId="0" sldId="2147483674"/>
          </pc:sldLayoutMkLst>
        </pc:sldLayoutChg>
        <pc:sldLayoutChg chg="add">
          <pc:chgData name="Leanne Manning" userId="730c7ce9-f6b4-453e-88a2-34d7f1a5ff9e" providerId="ADAL" clId="{D9A01379-620D-498B-9137-ADEF6A1712E7}" dt="2024-11-05T21:25:19.291" v="18" actId="27028"/>
          <pc:sldLayoutMkLst>
            <pc:docMk/>
            <pc:sldMasterMk cId="0" sldId="2147483671"/>
            <pc:sldLayoutMk cId="0" sldId="2147483675"/>
          </pc:sldLayoutMkLst>
        </pc:sldLayoutChg>
        <pc:sldLayoutChg chg="add">
          <pc:chgData name="Leanne Manning" userId="730c7ce9-f6b4-453e-88a2-34d7f1a5ff9e" providerId="ADAL" clId="{D9A01379-620D-498B-9137-ADEF6A1712E7}" dt="2024-11-05T21:25:19.291" v="18" actId="27028"/>
          <pc:sldLayoutMkLst>
            <pc:docMk/>
            <pc:sldMasterMk cId="0" sldId="2147483671"/>
            <pc:sldLayoutMk cId="0" sldId="2147483676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2515"/>
            <a:ext cx="9089390" cy="1586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2E3841"/>
                </a:solidFill>
                <a:latin typeface="Montserrat Medium"/>
                <a:cs typeface="Montserrat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1640"/>
            <a:ext cx="7485380" cy="1889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2E3841"/>
                </a:solidFill>
                <a:latin typeface="Montserrat Medium"/>
                <a:cs typeface="Montserrat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2E3841"/>
                </a:solidFill>
                <a:latin typeface="Montserrat Medium"/>
                <a:cs typeface="Montserrat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2/7/2025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2E3841"/>
                </a:solidFill>
                <a:latin typeface="Montserrat Medium"/>
                <a:cs typeface="Montserrat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2/7/2025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2/7/2025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926414"/>
            <a:ext cx="859790" cy="0"/>
          </a:xfrm>
          <a:custGeom>
            <a:avLst/>
            <a:gdLst/>
            <a:ahLst/>
            <a:cxnLst/>
            <a:rect l="l" t="t" r="r" b="b"/>
            <a:pathLst>
              <a:path w="859790">
                <a:moveTo>
                  <a:pt x="0" y="0"/>
                </a:moveTo>
                <a:lnTo>
                  <a:pt x="859589" y="0"/>
                </a:lnTo>
              </a:path>
            </a:pathLst>
          </a:custGeom>
          <a:ln w="15875">
            <a:solidFill>
              <a:srgbClr val="B681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50707" y="855350"/>
            <a:ext cx="140559" cy="140559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820987" y="999089"/>
            <a:ext cx="0" cy="6557645"/>
          </a:xfrm>
          <a:custGeom>
            <a:avLst/>
            <a:gdLst/>
            <a:ahLst/>
            <a:cxnLst/>
            <a:rect l="l" t="t" r="r" b="b"/>
            <a:pathLst>
              <a:path h="6557645">
                <a:moveTo>
                  <a:pt x="0" y="6557410"/>
                </a:moveTo>
                <a:lnTo>
                  <a:pt x="0" y="0"/>
                </a:lnTo>
              </a:path>
            </a:pathLst>
          </a:custGeom>
          <a:ln w="15875">
            <a:solidFill>
              <a:srgbClr val="B681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710916"/>
            <a:ext cx="9302115" cy="0"/>
          </a:xfrm>
          <a:custGeom>
            <a:avLst/>
            <a:gdLst/>
            <a:ahLst/>
            <a:cxnLst/>
            <a:rect l="l" t="t" r="r" b="b"/>
            <a:pathLst>
              <a:path w="9302115">
                <a:moveTo>
                  <a:pt x="0" y="0"/>
                </a:moveTo>
                <a:lnTo>
                  <a:pt x="9301810" y="0"/>
                </a:lnTo>
              </a:path>
            </a:pathLst>
          </a:custGeom>
          <a:ln w="15875">
            <a:solidFill>
              <a:srgbClr val="B681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0348290" y="710916"/>
            <a:ext cx="345440" cy="0"/>
          </a:xfrm>
          <a:custGeom>
            <a:avLst/>
            <a:gdLst/>
            <a:ahLst/>
            <a:cxnLst/>
            <a:rect l="l" t="t" r="r" b="b"/>
            <a:pathLst>
              <a:path w="345440">
                <a:moveTo>
                  <a:pt x="0" y="0"/>
                </a:moveTo>
                <a:lnTo>
                  <a:pt x="345109" y="0"/>
                </a:lnTo>
              </a:path>
            </a:pathLst>
          </a:custGeom>
          <a:ln w="15875">
            <a:solidFill>
              <a:srgbClr val="B681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490581" y="627912"/>
            <a:ext cx="133703" cy="166009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720562" y="630665"/>
            <a:ext cx="180336" cy="160501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009551" y="630665"/>
            <a:ext cx="147497" cy="160501"/>
          </a:xfrm>
          <a:prstGeom prst="rect">
            <a:avLst/>
          </a:prstGeom>
        </p:spPr>
      </p:pic>
      <p:sp>
        <p:nvSpPr>
          <p:cNvPr id="24" name="bg object 24"/>
          <p:cNvSpPr/>
          <p:nvPr/>
        </p:nvSpPr>
        <p:spPr>
          <a:xfrm>
            <a:off x="278271" y="1077360"/>
            <a:ext cx="375920" cy="340995"/>
          </a:xfrm>
          <a:custGeom>
            <a:avLst/>
            <a:gdLst/>
            <a:ahLst/>
            <a:cxnLst/>
            <a:rect l="l" t="t" r="r" b="b"/>
            <a:pathLst>
              <a:path w="375920" h="340994">
                <a:moveTo>
                  <a:pt x="167028" y="0"/>
                </a:moveTo>
                <a:lnTo>
                  <a:pt x="122184" y="0"/>
                </a:lnTo>
                <a:lnTo>
                  <a:pt x="79060" y="13673"/>
                </a:lnTo>
                <a:lnTo>
                  <a:pt x="41092" y="41020"/>
                </a:lnTo>
                <a:lnTo>
                  <a:pt x="13697" y="78913"/>
                </a:lnTo>
                <a:lnTo>
                  <a:pt x="0" y="121952"/>
                </a:lnTo>
                <a:lnTo>
                  <a:pt x="0" y="166708"/>
                </a:lnTo>
                <a:lnTo>
                  <a:pt x="13697" y="209747"/>
                </a:lnTo>
                <a:lnTo>
                  <a:pt x="41092" y="247641"/>
                </a:lnTo>
                <a:lnTo>
                  <a:pt x="117117" y="323514"/>
                </a:lnTo>
                <a:lnTo>
                  <a:pt x="158979" y="340823"/>
                </a:lnTo>
                <a:lnTo>
                  <a:pt x="170617" y="339689"/>
                </a:lnTo>
                <a:lnTo>
                  <a:pt x="208272" y="314495"/>
                </a:lnTo>
                <a:lnTo>
                  <a:pt x="218185" y="281735"/>
                </a:lnTo>
                <a:lnTo>
                  <a:pt x="217049" y="270120"/>
                </a:lnTo>
                <a:lnTo>
                  <a:pt x="183870" y="223015"/>
                </a:lnTo>
                <a:lnTo>
                  <a:pt x="180549" y="260207"/>
                </a:lnTo>
                <a:lnTo>
                  <a:pt x="187237" y="270272"/>
                </a:lnTo>
                <a:lnTo>
                  <a:pt x="174790" y="309011"/>
                </a:lnTo>
                <a:lnTo>
                  <a:pt x="167127" y="312172"/>
                </a:lnTo>
                <a:lnTo>
                  <a:pt x="150832" y="312172"/>
                </a:lnTo>
                <a:lnTo>
                  <a:pt x="143169" y="309011"/>
                </a:lnTo>
                <a:lnTo>
                  <a:pt x="61385" y="227388"/>
                </a:lnTo>
                <a:lnTo>
                  <a:pt x="35574" y="188547"/>
                </a:lnTo>
                <a:lnTo>
                  <a:pt x="26971" y="144325"/>
                </a:lnTo>
                <a:lnTo>
                  <a:pt x="35574" y="100106"/>
                </a:lnTo>
                <a:lnTo>
                  <a:pt x="61385" y="61273"/>
                </a:lnTo>
                <a:lnTo>
                  <a:pt x="100297" y="35513"/>
                </a:lnTo>
                <a:lnTo>
                  <a:pt x="144606" y="26927"/>
                </a:lnTo>
                <a:lnTo>
                  <a:pt x="188915" y="35513"/>
                </a:lnTo>
                <a:lnTo>
                  <a:pt x="227827" y="61273"/>
                </a:lnTo>
                <a:lnTo>
                  <a:pt x="337299" y="170529"/>
                </a:lnTo>
                <a:lnTo>
                  <a:pt x="344440" y="181271"/>
                </a:lnTo>
                <a:lnTo>
                  <a:pt x="346820" y="193503"/>
                </a:lnTo>
                <a:lnTo>
                  <a:pt x="344440" y="205734"/>
                </a:lnTo>
                <a:lnTo>
                  <a:pt x="337299" y="216476"/>
                </a:lnTo>
                <a:lnTo>
                  <a:pt x="331692" y="222073"/>
                </a:lnTo>
                <a:lnTo>
                  <a:pt x="331692" y="231134"/>
                </a:lnTo>
                <a:lnTo>
                  <a:pt x="342905" y="242326"/>
                </a:lnTo>
                <a:lnTo>
                  <a:pt x="351985" y="242326"/>
                </a:lnTo>
                <a:lnTo>
                  <a:pt x="374359" y="205516"/>
                </a:lnTo>
                <a:lnTo>
                  <a:pt x="375535" y="193497"/>
                </a:lnTo>
                <a:lnTo>
                  <a:pt x="374359" y="181477"/>
                </a:lnTo>
                <a:lnTo>
                  <a:pt x="248120" y="41020"/>
                </a:lnTo>
                <a:lnTo>
                  <a:pt x="210152" y="13673"/>
                </a:lnTo>
                <a:lnTo>
                  <a:pt x="167028" y="0"/>
                </a:lnTo>
                <a:close/>
              </a:path>
            </a:pathLst>
          </a:custGeom>
          <a:solidFill>
            <a:srgbClr val="B581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199164" y="1159460"/>
            <a:ext cx="382905" cy="342900"/>
          </a:xfrm>
          <a:custGeom>
            <a:avLst/>
            <a:gdLst/>
            <a:ahLst/>
            <a:cxnLst/>
            <a:rect l="l" t="t" r="r" b="b"/>
            <a:pathLst>
              <a:path w="382905" h="342900">
                <a:moveTo>
                  <a:pt x="223847" y="0"/>
                </a:moveTo>
                <a:lnTo>
                  <a:pt x="181985" y="17308"/>
                </a:lnTo>
                <a:lnTo>
                  <a:pt x="164642" y="59088"/>
                </a:lnTo>
                <a:lnTo>
                  <a:pt x="165780" y="70705"/>
                </a:lnTo>
                <a:lnTo>
                  <a:pt x="169122" y="81713"/>
                </a:lnTo>
                <a:lnTo>
                  <a:pt x="174560" y="91854"/>
                </a:lnTo>
                <a:lnTo>
                  <a:pt x="181985" y="100868"/>
                </a:lnTo>
                <a:lnTo>
                  <a:pt x="198957" y="117820"/>
                </a:lnTo>
                <a:lnTo>
                  <a:pt x="208037" y="117807"/>
                </a:lnTo>
                <a:lnTo>
                  <a:pt x="219250" y="106643"/>
                </a:lnTo>
                <a:lnTo>
                  <a:pt x="219250" y="97567"/>
                </a:lnTo>
                <a:lnTo>
                  <a:pt x="196505" y="74867"/>
                </a:lnTo>
                <a:lnTo>
                  <a:pt x="193338" y="67221"/>
                </a:lnTo>
                <a:lnTo>
                  <a:pt x="193338" y="50956"/>
                </a:lnTo>
                <a:lnTo>
                  <a:pt x="196505" y="43309"/>
                </a:lnTo>
                <a:lnTo>
                  <a:pt x="208024" y="31812"/>
                </a:lnTo>
                <a:lnTo>
                  <a:pt x="215687" y="28651"/>
                </a:lnTo>
                <a:lnTo>
                  <a:pt x="231983" y="28651"/>
                </a:lnTo>
                <a:lnTo>
                  <a:pt x="239645" y="31812"/>
                </a:lnTo>
                <a:lnTo>
                  <a:pt x="321430" y="113435"/>
                </a:lnTo>
                <a:lnTo>
                  <a:pt x="347240" y="152276"/>
                </a:lnTo>
                <a:lnTo>
                  <a:pt x="355843" y="196497"/>
                </a:lnTo>
                <a:lnTo>
                  <a:pt x="347240" y="240716"/>
                </a:lnTo>
                <a:lnTo>
                  <a:pt x="321430" y="279549"/>
                </a:lnTo>
                <a:lnTo>
                  <a:pt x="282517" y="305310"/>
                </a:lnTo>
                <a:lnTo>
                  <a:pt x="238208" y="313897"/>
                </a:lnTo>
                <a:lnTo>
                  <a:pt x="193899" y="305310"/>
                </a:lnTo>
                <a:lnTo>
                  <a:pt x="154987" y="279549"/>
                </a:lnTo>
                <a:lnTo>
                  <a:pt x="38236" y="163015"/>
                </a:lnTo>
                <a:lnTo>
                  <a:pt x="31095" y="152273"/>
                </a:lnTo>
                <a:lnTo>
                  <a:pt x="28715" y="140042"/>
                </a:lnTo>
                <a:lnTo>
                  <a:pt x="31095" y="127811"/>
                </a:lnTo>
                <a:lnTo>
                  <a:pt x="38236" y="117068"/>
                </a:lnTo>
                <a:lnTo>
                  <a:pt x="43842" y="111472"/>
                </a:lnTo>
                <a:lnTo>
                  <a:pt x="43842" y="102410"/>
                </a:lnTo>
                <a:lnTo>
                  <a:pt x="4632" y="116640"/>
                </a:lnTo>
                <a:lnTo>
                  <a:pt x="0" y="140047"/>
                </a:lnTo>
                <a:lnTo>
                  <a:pt x="1176" y="152067"/>
                </a:lnTo>
                <a:lnTo>
                  <a:pt x="134707" y="299802"/>
                </a:lnTo>
                <a:lnTo>
                  <a:pt x="183103" y="331847"/>
                </a:lnTo>
                <a:lnTo>
                  <a:pt x="238215" y="342526"/>
                </a:lnTo>
                <a:lnTo>
                  <a:pt x="266194" y="339857"/>
                </a:lnTo>
                <a:lnTo>
                  <a:pt x="318791" y="318496"/>
                </a:lnTo>
                <a:lnTo>
                  <a:pt x="369130" y="261909"/>
                </a:lnTo>
                <a:lnTo>
                  <a:pt x="382827" y="218870"/>
                </a:lnTo>
                <a:lnTo>
                  <a:pt x="382827" y="174115"/>
                </a:lnTo>
                <a:lnTo>
                  <a:pt x="369130" y="131075"/>
                </a:lnTo>
                <a:lnTo>
                  <a:pt x="341735" y="93182"/>
                </a:lnTo>
                <a:lnTo>
                  <a:pt x="265710" y="17308"/>
                </a:lnTo>
                <a:lnTo>
                  <a:pt x="235485" y="1134"/>
                </a:lnTo>
                <a:lnTo>
                  <a:pt x="223847" y="0"/>
                </a:lnTo>
                <a:close/>
              </a:path>
            </a:pathLst>
          </a:custGeom>
          <a:solidFill>
            <a:srgbClr val="2E38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69456" y="1054100"/>
            <a:ext cx="4477385" cy="452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2E3841"/>
                </a:solidFill>
                <a:latin typeface="Montserrat Medium"/>
                <a:cs typeface="Montserrat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7995"/>
            <a:ext cx="9624060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27545"/>
            <a:ext cx="3421888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7" name="bg object 16">
            <a:extLst>
              <a:ext uri="{FF2B5EF4-FFF2-40B4-BE49-F238E27FC236}">
                <a16:creationId xmlns:a16="http://schemas.microsoft.com/office/drawing/2014/main" id="{C622304C-6311-9B41-6FEE-7D6B598E085E}"/>
              </a:ext>
            </a:extLst>
          </p:cNvPr>
          <p:cNvSpPr/>
          <p:nvPr userDrawn="1"/>
        </p:nvSpPr>
        <p:spPr>
          <a:xfrm>
            <a:off x="0" y="935938"/>
            <a:ext cx="750707" cy="45719"/>
          </a:xfrm>
          <a:custGeom>
            <a:avLst/>
            <a:gdLst/>
            <a:ahLst/>
            <a:cxnLst/>
            <a:rect l="l" t="t" r="r" b="b"/>
            <a:pathLst>
              <a:path w="859790">
                <a:moveTo>
                  <a:pt x="0" y="0"/>
                </a:moveTo>
                <a:lnTo>
                  <a:pt x="859589" y="0"/>
                </a:lnTo>
              </a:path>
            </a:pathLst>
          </a:custGeom>
          <a:ln w="15875">
            <a:solidFill>
              <a:srgbClr val="B681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bg object 18">
            <a:extLst>
              <a:ext uri="{FF2B5EF4-FFF2-40B4-BE49-F238E27FC236}">
                <a16:creationId xmlns:a16="http://schemas.microsoft.com/office/drawing/2014/main" id="{0CF38ED1-67CD-E573-205B-0ADFCBBD9F63}"/>
              </a:ext>
            </a:extLst>
          </p:cNvPr>
          <p:cNvSpPr/>
          <p:nvPr userDrawn="1"/>
        </p:nvSpPr>
        <p:spPr>
          <a:xfrm>
            <a:off x="820987" y="1008614"/>
            <a:ext cx="0" cy="6557645"/>
          </a:xfrm>
          <a:custGeom>
            <a:avLst/>
            <a:gdLst/>
            <a:ahLst/>
            <a:cxnLst/>
            <a:rect l="l" t="t" r="r" b="b"/>
            <a:pathLst>
              <a:path h="6557645">
                <a:moveTo>
                  <a:pt x="0" y="6557410"/>
                </a:moveTo>
                <a:lnTo>
                  <a:pt x="0" y="0"/>
                </a:lnTo>
              </a:path>
            </a:pathLst>
          </a:custGeom>
          <a:ln w="15875">
            <a:solidFill>
              <a:srgbClr val="B681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bg object 25">
            <a:extLst>
              <a:ext uri="{FF2B5EF4-FFF2-40B4-BE49-F238E27FC236}">
                <a16:creationId xmlns:a16="http://schemas.microsoft.com/office/drawing/2014/main" id="{B73892B7-C356-2218-22D6-213E73C485F4}"/>
              </a:ext>
            </a:extLst>
          </p:cNvPr>
          <p:cNvSpPr/>
          <p:nvPr userDrawn="1"/>
        </p:nvSpPr>
        <p:spPr>
          <a:xfrm>
            <a:off x="199164" y="1168985"/>
            <a:ext cx="382905" cy="342900"/>
          </a:xfrm>
          <a:custGeom>
            <a:avLst/>
            <a:gdLst/>
            <a:ahLst/>
            <a:cxnLst/>
            <a:rect l="l" t="t" r="r" b="b"/>
            <a:pathLst>
              <a:path w="382905" h="342900">
                <a:moveTo>
                  <a:pt x="223847" y="0"/>
                </a:moveTo>
                <a:lnTo>
                  <a:pt x="181985" y="17308"/>
                </a:lnTo>
                <a:lnTo>
                  <a:pt x="164642" y="59088"/>
                </a:lnTo>
                <a:lnTo>
                  <a:pt x="165780" y="70705"/>
                </a:lnTo>
                <a:lnTo>
                  <a:pt x="169122" y="81713"/>
                </a:lnTo>
                <a:lnTo>
                  <a:pt x="174560" y="91854"/>
                </a:lnTo>
                <a:lnTo>
                  <a:pt x="181985" y="100868"/>
                </a:lnTo>
                <a:lnTo>
                  <a:pt x="198957" y="117820"/>
                </a:lnTo>
                <a:lnTo>
                  <a:pt x="208037" y="117807"/>
                </a:lnTo>
                <a:lnTo>
                  <a:pt x="219250" y="106643"/>
                </a:lnTo>
                <a:lnTo>
                  <a:pt x="219250" y="97567"/>
                </a:lnTo>
                <a:lnTo>
                  <a:pt x="196505" y="74867"/>
                </a:lnTo>
                <a:lnTo>
                  <a:pt x="193338" y="67221"/>
                </a:lnTo>
                <a:lnTo>
                  <a:pt x="193338" y="50956"/>
                </a:lnTo>
                <a:lnTo>
                  <a:pt x="196505" y="43309"/>
                </a:lnTo>
                <a:lnTo>
                  <a:pt x="208024" y="31812"/>
                </a:lnTo>
                <a:lnTo>
                  <a:pt x="215687" y="28651"/>
                </a:lnTo>
                <a:lnTo>
                  <a:pt x="231983" y="28651"/>
                </a:lnTo>
                <a:lnTo>
                  <a:pt x="239645" y="31812"/>
                </a:lnTo>
                <a:lnTo>
                  <a:pt x="321430" y="113435"/>
                </a:lnTo>
                <a:lnTo>
                  <a:pt x="347240" y="152276"/>
                </a:lnTo>
                <a:lnTo>
                  <a:pt x="355843" y="196497"/>
                </a:lnTo>
                <a:lnTo>
                  <a:pt x="347240" y="240716"/>
                </a:lnTo>
                <a:lnTo>
                  <a:pt x="321430" y="279549"/>
                </a:lnTo>
                <a:lnTo>
                  <a:pt x="282517" y="305310"/>
                </a:lnTo>
                <a:lnTo>
                  <a:pt x="238208" y="313897"/>
                </a:lnTo>
                <a:lnTo>
                  <a:pt x="193899" y="305310"/>
                </a:lnTo>
                <a:lnTo>
                  <a:pt x="154987" y="279549"/>
                </a:lnTo>
                <a:lnTo>
                  <a:pt x="38236" y="163015"/>
                </a:lnTo>
                <a:lnTo>
                  <a:pt x="31095" y="152273"/>
                </a:lnTo>
                <a:lnTo>
                  <a:pt x="28715" y="140042"/>
                </a:lnTo>
                <a:lnTo>
                  <a:pt x="31095" y="127811"/>
                </a:lnTo>
                <a:lnTo>
                  <a:pt x="38236" y="117068"/>
                </a:lnTo>
                <a:lnTo>
                  <a:pt x="43842" y="111472"/>
                </a:lnTo>
                <a:lnTo>
                  <a:pt x="43842" y="102410"/>
                </a:lnTo>
                <a:lnTo>
                  <a:pt x="4632" y="116640"/>
                </a:lnTo>
                <a:lnTo>
                  <a:pt x="0" y="140047"/>
                </a:lnTo>
                <a:lnTo>
                  <a:pt x="1176" y="152067"/>
                </a:lnTo>
                <a:lnTo>
                  <a:pt x="134707" y="299802"/>
                </a:lnTo>
                <a:lnTo>
                  <a:pt x="183103" y="331847"/>
                </a:lnTo>
                <a:lnTo>
                  <a:pt x="238215" y="342526"/>
                </a:lnTo>
                <a:lnTo>
                  <a:pt x="266194" y="339857"/>
                </a:lnTo>
                <a:lnTo>
                  <a:pt x="318791" y="318496"/>
                </a:lnTo>
                <a:lnTo>
                  <a:pt x="369130" y="261909"/>
                </a:lnTo>
                <a:lnTo>
                  <a:pt x="382827" y="218870"/>
                </a:lnTo>
                <a:lnTo>
                  <a:pt x="382827" y="174115"/>
                </a:lnTo>
                <a:lnTo>
                  <a:pt x="369130" y="131075"/>
                </a:lnTo>
                <a:lnTo>
                  <a:pt x="341735" y="93182"/>
                </a:lnTo>
                <a:lnTo>
                  <a:pt x="265710" y="17308"/>
                </a:lnTo>
                <a:lnTo>
                  <a:pt x="235485" y="1134"/>
                </a:lnTo>
                <a:lnTo>
                  <a:pt x="223847" y="0"/>
                </a:lnTo>
                <a:close/>
              </a:path>
            </a:pathLst>
          </a:custGeom>
          <a:solidFill>
            <a:srgbClr val="2E3842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26">
            <a:extLst>
              <a:ext uri="{FF2B5EF4-FFF2-40B4-BE49-F238E27FC236}">
                <a16:creationId xmlns:a16="http://schemas.microsoft.com/office/drawing/2014/main" id="{BBE40B61-36BA-AD97-8750-6921EA6BE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456" y="838657"/>
            <a:ext cx="8215844" cy="800219"/>
          </a:xfrm>
        </p:spPr>
        <p:txBody>
          <a:bodyPr/>
          <a:lstStyle/>
          <a:p>
            <a:pPr algn="l"/>
            <a:r>
              <a:rPr lang="en-AU" dirty="0"/>
              <a:t>Handing Over The Baton </a:t>
            </a:r>
            <a:br>
              <a:rPr lang="en-AU" sz="2400" dirty="0"/>
            </a:br>
            <a:endParaRPr lang="en-AU" sz="2400" dirty="0"/>
          </a:p>
        </p:txBody>
      </p:sp>
      <p:pic>
        <p:nvPicPr>
          <p:cNvPr id="5" name="Picture 4" descr="A close-up of hands holding a copper tube&#10;&#10;Description automatically generated">
            <a:extLst>
              <a:ext uri="{FF2B5EF4-FFF2-40B4-BE49-F238E27FC236}">
                <a16:creationId xmlns:a16="http://schemas.microsoft.com/office/drawing/2014/main" id="{B9F1D591-4B8F-8E47-4AAD-5E8F203305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500" y="1492250"/>
            <a:ext cx="822043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676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05157-0FD1-EF06-9292-E6F752664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700" y="882650"/>
            <a:ext cx="8749244" cy="861774"/>
          </a:xfrm>
        </p:spPr>
        <p:txBody>
          <a:bodyPr/>
          <a:lstStyle/>
          <a:p>
            <a:r>
              <a:rPr lang="en-AU" dirty="0"/>
              <a:t>Receiving the Baton </a:t>
            </a:r>
            <a:br>
              <a:rPr lang="en-AU" dirty="0"/>
            </a:br>
            <a:r>
              <a:rPr lang="en-AU" dirty="0"/>
              <a:t>Considerations, Challenges &amp; Opportunities</a:t>
            </a:r>
          </a:p>
        </p:txBody>
      </p:sp>
      <p:pic>
        <p:nvPicPr>
          <p:cNvPr id="4" name="Picture 3" descr="Hands holding a baton with text overlay&#10;&#10;Description automatically generated">
            <a:extLst>
              <a:ext uri="{FF2B5EF4-FFF2-40B4-BE49-F238E27FC236}">
                <a16:creationId xmlns:a16="http://schemas.microsoft.com/office/drawing/2014/main" id="{D92F32F0-1D45-87EF-0093-9513B8B7A2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122" y="1744424"/>
            <a:ext cx="7772400" cy="5499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021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1501204E0E8546970714FFE872A97A" ma:contentTypeVersion="20" ma:contentTypeDescription="Create a new document." ma:contentTypeScope="" ma:versionID="c571dcd68f504901106bdc9b47a6c684">
  <xsd:schema xmlns:xsd="http://www.w3.org/2001/XMLSchema" xmlns:xs="http://www.w3.org/2001/XMLSchema" xmlns:p="http://schemas.microsoft.com/office/2006/metadata/properties" xmlns:ns1="http://schemas.microsoft.com/sharepoint/v3" xmlns:ns2="754c8679-8c3b-4cb4-ba22-a8d7dbdfdbb4" xmlns:ns3="6e81a57f-e398-47b6-98fd-f6700c6fb7fe" xmlns:ns4="f3b6e03b-ad32-48bd-b642-fb933687addb" targetNamespace="http://schemas.microsoft.com/office/2006/metadata/properties" ma:root="true" ma:fieldsID="916f98b719463c51256e1fbc4e8967e7" ns1:_="" ns2:_="" ns3:_="" ns4:_="">
    <xsd:import namespace="http://schemas.microsoft.com/sharepoint/v3"/>
    <xsd:import namespace="754c8679-8c3b-4cb4-ba22-a8d7dbdfdbb4"/>
    <xsd:import namespace="6e81a57f-e398-47b6-98fd-f6700c6fb7fe"/>
    <xsd:import namespace="f3b6e03b-ad32-48bd-b642-fb933687add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4c8679-8c3b-4cb4-ba22-a8d7dbdfdb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437edb66-2f33-4c2f-9104-9fe18fb1b6b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81a57f-e398-47b6-98fd-f6700c6fb7f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b6e03b-ad32-48bd-b642-fb933687addb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5f392f10-55a8-44cb-a09c-740ac177dd52}" ma:internalName="TaxCatchAll" ma:showField="CatchAllData" ma:web="f3b6e03b-ad32-48bd-b642-fb933687add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3b6e03b-ad32-48bd-b642-fb933687addb" xsi:nil="true"/>
    <lcf76f155ced4ddcb4097134ff3c332f xmlns="754c8679-8c3b-4cb4-ba22-a8d7dbdfdbb4">
      <Terms xmlns="http://schemas.microsoft.com/office/infopath/2007/PartnerControls"/>
    </lcf76f155ced4ddcb4097134ff3c332f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F78A4052-25A5-4D68-8966-C7512BC4A3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54c8679-8c3b-4cb4-ba22-a8d7dbdfdbb4"/>
    <ds:schemaRef ds:uri="6e81a57f-e398-47b6-98fd-f6700c6fb7fe"/>
    <ds:schemaRef ds:uri="f3b6e03b-ad32-48bd-b642-fb933687add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CCF786C-5157-4B9E-9E89-1EF51D8F470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9934A01-E47F-4FFD-B0AC-61CD07721D00}">
  <ds:schemaRefs>
    <ds:schemaRef ds:uri="6e81a57f-e398-47b6-98fd-f6700c6fb7fe"/>
    <ds:schemaRef ds:uri="http://schemas.microsoft.com/sharepoint/v3"/>
    <ds:schemaRef ds:uri="http://www.w3.org/XML/1998/namespace"/>
    <ds:schemaRef ds:uri="http://purl.org/dc/elements/1.1/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f3b6e03b-ad32-48bd-b642-fb933687addb"/>
    <ds:schemaRef ds:uri="http://schemas.openxmlformats.org/package/2006/metadata/core-properties"/>
    <ds:schemaRef ds:uri="754c8679-8c3b-4cb4-ba22-a8d7dbdfdbb4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17159</TotalTime>
  <Words>14</Words>
  <Application>Microsoft Office PowerPoint</Application>
  <PresentationFormat>Custom</PresentationFormat>
  <Paragraphs>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Calibri</vt:lpstr>
      <vt:lpstr>Montserrat Medium</vt:lpstr>
      <vt:lpstr>Office Theme</vt:lpstr>
      <vt:lpstr>Handing Over The Baton  </vt:lpstr>
      <vt:lpstr>Receiving the Baton  Considerations, Challenges &amp; Opportunities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makes a Great Life</dc:title>
  <dc:creator>Carolyn Bryant</dc:creator>
  <cp:lastModifiedBy>Leanne Manning</cp:lastModifiedBy>
  <cp:revision>28</cp:revision>
  <dcterms:created xsi:type="dcterms:W3CDTF">2022-11-03T04:38:14Z</dcterms:created>
  <dcterms:modified xsi:type="dcterms:W3CDTF">2025-02-06T23:45:05Z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2022-08-19T00:00:00Z</vt:filetime>
  </property>
  <property fmtid="{D5CDD505-2E9C-101B-9397-08002B2CF9AE}" pid="3" name="LastSaved">
    <vt:filetime>2022-11-03T00:00:00Z</vt:filetime>
  </property>
  <property fmtid="{D5CDD505-2E9C-101B-9397-08002B2CF9AE}" pid="4" name="Producer">
    <vt:lpwstr>macOS Version 10.15.7 (Build 19H1824) Quartz PDFContext</vt:lpwstr>
  </property>
  <property fmtid="{D5CDD505-2E9C-101B-9397-08002B2CF9AE}" pid="5" name="ContentTypeId">
    <vt:lpwstr>0x0101000D1501204E0E8546970714FFE872A97A</vt:lpwstr>
  </property>
  <property fmtid="{D5CDD505-2E9C-101B-9397-08002B2CF9AE}" pid="6" name="MediaServiceImageTags">
    <vt:lpwstr/>
  </property>
</Properties>
</file>